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 id="2147483698" r:id="rId3"/>
    <p:sldMasterId id="2147483716" r:id="rId4"/>
    <p:sldMasterId id="2147483729" r:id="rId5"/>
  </p:sldMasterIdLst>
  <p:notesMasterIdLst>
    <p:notesMasterId r:id="rId30"/>
  </p:notesMasterIdLst>
  <p:sldIdLst>
    <p:sldId id="336" r:id="rId6"/>
    <p:sldId id="308" r:id="rId7"/>
    <p:sldId id="309" r:id="rId8"/>
    <p:sldId id="335" r:id="rId9"/>
    <p:sldId id="339" r:id="rId10"/>
    <p:sldId id="341" r:id="rId11"/>
    <p:sldId id="342" r:id="rId12"/>
    <p:sldId id="343" r:id="rId13"/>
    <p:sldId id="344" r:id="rId14"/>
    <p:sldId id="315" r:id="rId15"/>
    <p:sldId id="316" r:id="rId16"/>
    <p:sldId id="322" r:id="rId17"/>
    <p:sldId id="317" r:id="rId18"/>
    <p:sldId id="318" r:id="rId19"/>
    <p:sldId id="319" r:id="rId20"/>
    <p:sldId id="334" r:id="rId21"/>
    <p:sldId id="754" r:id="rId22"/>
    <p:sldId id="749" r:id="rId23"/>
    <p:sldId id="768" r:id="rId24"/>
    <p:sldId id="763" r:id="rId25"/>
    <p:sldId id="755" r:id="rId26"/>
    <p:sldId id="750" r:id="rId27"/>
    <p:sldId id="323" r:id="rId28"/>
    <p:sldId id="60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744" userDrawn="1">
          <p15:clr>
            <a:srgbClr val="A4A3A4"/>
          </p15:clr>
        </p15:guide>
        <p15:guide id="5" pos="192" userDrawn="1">
          <p15:clr>
            <a:srgbClr val="A4A3A4"/>
          </p15:clr>
        </p15:guide>
        <p15:guide id="6" pos="528" userDrawn="1">
          <p15:clr>
            <a:srgbClr val="A4A3A4"/>
          </p15:clr>
        </p15:guide>
        <p15:guide id="7" orient="horz" pos="192" userDrawn="1">
          <p15:clr>
            <a:srgbClr val="A4A3A4"/>
          </p15:clr>
        </p15:guide>
        <p15:guide id="8" orient="horz" pos="864" userDrawn="1">
          <p15:clr>
            <a:srgbClr val="A4A3A4"/>
          </p15:clr>
        </p15:guide>
        <p15:guide id="9" orient="horz" pos="22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FFFFF"/>
    <a:srgbClr val="012169"/>
    <a:srgbClr val="0021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6647" autoAdjust="0"/>
  </p:normalViewPr>
  <p:slideViewPr>
    <p:cSldViewPr snapToGrid="0" snapToObjects="1">
      <p:cViewPr varScale="1">
        <p:scale>
          <a:sx n="108" d="100"/>
          <a:sy n="108" d="100"/>
        </p:scale>
        <p:origin x="4613" y="106"/>
      </p:cViewPr>
      <p:guideLst>
        <p:guide orient="horz" pos="3744"/>
        <p:guide pos="192"/>
        <p:guide pos="528"/>
        <p:guide orient="horz" pos="192"/>
        <p:guide orient="horz" pos="864"/>
        <p:guide orient="horz" pos="22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0EE30-35C4-404E-B5FC-D58555F22F2C}" type="datetimeFigureOut">
              <a:rPr lang="en-US" smtClean="0"/>
              <a:t>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0F8B9-74DC-1C4C-A631-1BC36485E16F}" type="slidenum">
              <a:rPr lang="en-US" smtClean="0"/>
              <a:t>‹#›</a:t>
            </a:fld>
            <a:endParaRPr lang="en-US"/>
          </a:p>
        </p:txBody>
      </p:sp>
    </p:spTree>
    <p:extLst>
      <p:ext uri="{BB962C8B-B14F-4D97-AF65-F5344CB8AC3E}">
        <p14:creationId xmlns:p14="http://schemas.microsoft.com/office/powerpoint/2010/main" val="192124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0F8B9-74DC-1C4C-A631-1BC36485E16F}" type="slidenum">
              <a:rPr lang="en-US" smtClean="0"/>
              <a:t>1</a:t>
            </a:fld>
            <a:endParaRPr lang="en-US"/>
          </a:p>
        </p:txBody>
      </p:sp>
    </p:spTree>
    <p:extLst>
      <p:ext uri="{BB962C8B-B14F-4D97-AF65-F5344CB8AC3E}">
        <p14:creationId xmlns:p14="http://schemas.microsoft.com/office/powerpoint/2010/main" val="100885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Calibri Light" panose="020F0302020204030204" pitchFamily="34" charset="0"/>
                <a:cs typeface="Calibri Light" panose="020F0302020204030204" pitchFamily="34" charset="0"/>
              </a:rPr>
              <a:t>For the income qualification </a:t>
            </a:r>
            <a:r>
              <a:rPr lang="en-US" dirty="0">
                <a:latin typeface="Calibri Light" panose="020F0302020204030204" pitchFamily="34" charset="0"/>
                <a:cs typeface="Calibri Light" panose="020F0302020204030204" pitchFamily="34" charset="0"/>
              </a:rPr>
              <a:t>($200,000 a </a:t>
            </a:r>
            <a:r>
              <a:rPr lang="en-US" sz="900" dirty="0">
                <a:latin typeface="Calibri Light" panose="020F0302020204030204" pitchFamily="34" charset="0"/>
                <a:cs typeface="Calibri Light" panose="020F0302020204030204" pitchFamily="34" charset="0"/>
              </a:rPr>
              <a:t>year or more), we are hitting the top 5.6% of all households. Our median income value is squarely in the </a:t>
            </a:r>
            <a:r>
              <a:rPr lang="en-US" dirty="0">
                <a:latin typeface="Calibri Light" panose="020F0302020204030204" pitchFamily="34" charset="0"/>
                <a:cs typeface="Calibri Light" panose="020F0302020204030204" pitchFamily="34" charset="0"/>
              </a:rPr>
              <a:t>$200,000 to $500,000 bracket</a:t>
            </a:r>
            <a:r>
              <a:rPr lang="en-US" sz="900" dirty="0">
                <a:latin typeface="Calibri Light" panose="020F0302020204030204" pitchFamily="34" charset="0"/>
                <a:cs typeface="Calibri Light" panose="020F0302020204030204" pitchFamily="34" charset="0"/>
              </a:rPr>
              <a:t>, which would put them at about the highest 5%. Our mean is around </a:t>
            </a:r>
            <a:r>
              <a:rPr lang="en-US" dirty="0">
                <a:latin typeface="Calibri Light" panose="020F0302020204030204" pitchFamily="34" charset="0"/>
                <a:cs typeface="Calibri Light" panose="020F0302020204030204" pitchFamily="34" charset="0"/>
              </a:rPr>
              <a:t>$525,000 (</a:t>
            </a:r>
            <a:r>
              <a:rPr lang="en-US" sz="900" dirty="0">
                <a:latin typeface="Calibri Light" panose="020F0302020204030204" pitchFamily="34" charset="0"/>
                <a:cs typeface="Calibri Light" panose="020F0302020204030204" pitchFamily="34" charset="0"/>
              </a:rPr>
              <a:t>using midpoint imputation), which would give us a mean of about the </a:t>
            </a:r>
            <a:r>
              <a:rPr lang="en-US" dirty="0">
                <a:latin typeface="Calibri Light" panose="020F0302020204030204" pitchFamily="34" charset="0"/>
                <a:cs typeface="Calibri Light" panose="020F0302020204030204" pitchFamily="34" charset="0"/>
              </a:rPr>
              <a:t>top 1</a:t>
            </a:r>
            <a:r>
              <a:rPr lang="en-US" sz="900" dirty="0">
                <a:latin typeface="Calibri Light" panose="020F0302020204030204" pitchFamily="34" charset="0"/>
                <a:cs typeface="Calibri Light" panose="020F0302020204030204" pitchFamily="34" charset="0"/>
              </a:rPr>
              <a:t>%. </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Data to make similar wealth comparisons (to the U.S. population) are not available. We can use IRS data to show how our sample compares to the American population on income. However, we don't have an outside source that shows the distribution of wealth (net assets) in the U.S. population, so there's nothing to compare our wealth amounts to — to let us make a statement about what percentage of the population we're capturing.</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Additional note re: point #2: In 2018 (the latest year available), 5.6% of all returns were from households reporting adjusted gross income of </a:t>
            </a:r>
            <a:r>
              <a:rPr lang="en-US" dirty="0">
                <a:latin typeface="Calibri Light" panose="020F0302020204030204" pitchFamily="34" charset="0"/>
                <a:cs typeface="Calibri Light" panose="020F0302020204030204" pitchFamily="34" charset="0"/>
              </a:rPr>
              <a:t>$200,000 or more. Looking </a:t>
            </a:r>
            <a:r>
              <a:rPr lang="en-US" sz="900" dirty="0">
                <a:latin typeface="Calibri Light" panose="020F0302020204030204" pitchFamily="34" charset="0"/>
                <a:cs typeface="Calibri Light" panose="020F0302020204030204" pitchFamily="34" charset="0"/>
              </a:rPr>
              <a:t>only among itemizers, this value is 25%. Of itemized giving </a:t>
            </a:r>
            <a:r>
              <a:rPr lang="en-US" dirty="0">
                <a:latin typeface="Calibri Light" panose="020F0302020204030204" pitchFamily="34" charset="0"/>
                <a:cs typeface="Calibri Light" panose="020F0302020204030204" pitchFamily="34" charset="0"/>
              </a:rPr>
              <a:t>($19 billion), filers </a:t>
            </a:r>
            <a:r>
              <a:rPr lang="en-US" sz="900" dirty="0">
                <a:latin typeface="Calibri Light" panose="020F0302020204030204" pitchFamily="34" charset="0"/>
                <a:cs typeface="Calibri Light" panose="020F0302020204030204" pitchFamily="34" charset="0"/>
              </a:rPr>
              <a:t>with </a:t>
            </a:r>
            <a:r>
              <a:rPr lang="en-US" dirty="0">
                <a:latin typeface="Calibri Light" panose="020F0302020204030204" pitchFamily="34" charset="0"/>
                <a:cs typeface="Calibri Light" panose="020F0302020204030204" pitchFamily="34" charset="0"/>
              </a:rPr>
              <a:t>$200,000 or more in </a:t>
            </a:r>
            <a:r>
              <a:rPr lang="en-US" sz="900" dirty="0">
                <a:latin typeface="Calibri Light" panose="020F0302020204030204" pitchFamily="34" charset="0"/>
                <a:cs typeface="Calibri Light" panose="020F0302020204030204" pitchFamily="34" charset="0"/>
              </a:rPr>
              <a:t>adjusted gross income gave </a:t>
            </a:r>
            <a:r>
              <a:rPr lang="en-US" dirty="0">
                <a:latin typeface="Calibri Light" panose="020F0302020204030204" pitchFamily="34" charset="0"/>
                <a:cs typeface="Calibri Light" panose="020F0302020204030204" pitchFamily="34" charset="0"/>
              </a:rPr>
              <a:t>$135 billion (</a:t>
            </a:r>
            <a:r>
              <a:rPr lang="en-US" sz="900" dirty="0">
                <a:latin typeface="Calibri Light" panose="020F0302020204030204" pitchFamily="34" charset="0"/>
                <a:cs typeface="Calibri Light" panose="020F0302020204030204" pitchFamily="34" charset="0"/>
              </a:rPr>
              <a:t>69%).</a:t>
            </a:r>
          </a:p>
        </p:txBody>
      </p:sp>
      <p:sp>
        <p:nvSpPr>
          <p:cNvPr id="4" name="Slide Number Placeholder 3"/>
          <p:cNvSpPr>
            <a:spLocks noGrp="1"/>
          </p:cNvSpPr>
          <p:nvPr>
            <p:ph type="sldNum" sz="quarter" idx="5"/>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7A4EEF28-1C17-924F-9179-4EBCBE4233B6}" type="slidenum">
              <a:rPr kumimoji="0" lang="en-US" sz="9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r" defTabSz="457092"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26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Calibri Light" panose="020F0302020204030204" pitchFamily="34" charset="0"/>
                <a:cs typeface="Calibri Light" panose="020F0302020204030204" pitchFamily="34" charset="0"/>
              </a:rPr>
              <a:t>For the income qualification </a:t>
            </a:r>
            <a:r>
              <a:rPr lang="en-US" dirty="0">
                <a:latin typeface="Calibri Light" panose="020F0302020204030204" pitchFamily="34" charset="0"/>
                <a:cs typeface="Calibri Light" panose="020F0302020204030204" pitchFamily="34" charset="0"/>
              </a:rPr>
              <a:t>($200,000 a </a:t>
            </a:r>
            <a:r>
              <a:rPr lang="en-US" sz="900" dirty="0">
                <a:latin typeface="Calibri Light" panose="020F0302020204030204" pitchFamily="34" charset="0"/>
                <a:cs typeface="Calibri Light" panose="020F0302020204030204" pitchFamily="34" charset="0"/>
              </a:rPr>
              <a:t>year or more), we are hitting the top 5.6% of all households. Our median income value is squarely in the </a:t>
            </a:r>
            <a:r>
              <a:rPr lang="en-US" dirty="0">
                <a:latin typeface="Calibri Light" panose="020F0302020204030204" pitchFamily="34" charset="0"/>
                <a:cs typeface="Calibri Light" panose="020F0302020204030204" pitchFamily="34" charset="0"/>
              </a:rPr>
              <a:t>$200,000 to $500,000 bracket</a:t>
            </a:r>
            <a:r>
              <a:rPr lang="en-US" sz="900" dirty="0">
                <a:latin typeface="Calibri Light" panose="020F0302020204030204" pitchFamily="34" charset="0"/>
                <a:cs typeface="Calibri Light" panose="020F0302020204030204" pitchFamily="34" charset="0"/>
              </a:rPr>
              <a:t>, which would put them at about the highest 5%. Our mean is around </a:t>
            </a:r>
            <a:r>
              <a:rPr lang="en-US" dirty="0">
                <a:latin typeface="Calibri Light" panose="020F0302020204030204" pitchFamily="34" charset="0"/>
                <a:cs typeface="Calibri Light" panose="020F0302020204030204" pitchFamily="34" charset="0"/>
              </a:rPr>
              <a:t>$525,000 (</a:t>
            </a:r>
            <a:r>
              <a:rPr lang="en-US" sz="900" dirty="0">
                <a:latin typeface="Calibri Light" panose="020F0302020204030204" pitchFamily="34" charset="0"/>
                <a:cs typeface="Calibri Light" panose="020F0302020204030204" pitchFamily="34" charset="0"/>
              </a:rPr>
              <a:t>using midpoint imputation), which would give us a mean of about the </a:t>
            </a:r>
            <a:r>
              <a:rPr lang="en-US" dirty="0">
                <a:latin typeface="Calibri Light" panose="020F0302020204030204" pitchFamily="34" charset="0"/>
                <a:cs typeface="Calibri Light" panose="020F0302020204030204" pitchFamily="34" charset="0"/>
              </a:rPr>
              <a:t>top 1</a:t>
            </a:r>
            <a:r>
              <a:rPr lang="en-US" sz="900" dirty="0">
                <a:latin typeface="Calibri Light" panose="020F0302020204030204" pitchFamily="34" charset="0"/>
                <a:cs typeface="Calibri Light" panose="020F0302020204030204" pitchFamily="34" charset="0"/>
              </a:rPr>
              <a:t>%. </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Data to make similar wealth comparisons (to the U.S. population) are not available. We can use IRS data to show how our sample compares to the American population on income. However, we don't have an outside source that shows the distribution of wealth (net assets) in the U.S. population, so there's nothing to compare our wealth amounts to — to let us make a statement about what percentage of the population we're capturing.</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Additional note re: point #2: In 2018 (the latest year available), 5.6% of all returns were from households reporting adjusted gross income of </a:t>
            </a:r>
            <a:r>
              <a:rPr lang="en-US" dirty="0">
                <a:latin typeface="Calibri Light" panose="020F0302020204030204" pitchFamily="34" charset="0"/>
                <a:cs typeface="Calibri Light" panose="020F0302020204030204" pitchFamily="34" charset="0"/>
              </a:rPr>
              <a:t>$200,000 or more. Looking </a:t>
            </a:r>
            <a:r>
              <a:rPr lang="en-US" sz="900" dirty="0">
                <a:latin typeface="Calibri Light" panose="020F0302020204030204" pitchFamily="34" charset="0"/>
                <a:cs typeface="Calibri Light" panose="020F0302020204030204" pitchFamily="34" charset="0"/>
              </a:rPr>
              <a:t>only among itemizers, this value is 25%. Of itemized giving </a:t>
            </a:r>
            <a:r>
              <a:rPr lang="en-US" dirty="0">
                <a:latin typeface="Calibri Light" panose="020F0302020204030204" pitchFamily="34" charset="0"/>
                <a:cs typeface="Calibri Light" panose="020F0302020204030204" pitchFamily="34" charset="0"/>
              </a:rPr>
              <a:t>($19 billion), filers </a:t>
            </a:r>
            <a:r>
              <a:rPr lang="en-US" sz="900" dirty="0">
                <a:latin typeface="Calibri Light" panose="020F0302020204030204" pitchFamily="34" charset="0"/>
                <a:cs typeface="Calibri Light" panose="020F0302020204030204" pitchFamily="34" charset="0"/>
              </a:rPr>
              <a:t>with </a:t>
            </a:r>
            <a:r>
              <a:rPr lang="en-US" dirty="0">
                <a:latin typeface="Calibri Light" panose="020F0302020204030204" pitchFamily="34" charset="0"/>
                <a:cs typeface="Calibri Light" panose="020F0302020204030204" pitchFamily="34" charset="0"/>
              </a:rPr>
              <a:t>$200,000 or more in </a:t>
            </a:r>
            <a:r>
              <a:rPr lang="en-US" sz="900" dirty="0">
                <a:latin typeface="Calibri Light" panose="020F0302020204030204" pitchFamily="34" charset="0"/>
                <a:cs typeface="Calibri Light" panose="020F0302020204030204" pitchFamily="34" charset="0"/>
              </a:rPr>
              <a:t>adjusted gross income gave </a:t>
            </a:r>
            <a:r>
              <a:rPr lang="en-US" dirty="0">
                <a:latin typeface="Calibri Light" panose="020F0302020204030204" pitchFamily="34" charset="0"/>
                <a:cs typeface="Calibri Light" panose="020F0302020204030204" pitchFamily="34" charset="0"/>
              </a:rPr>
              <a:t>$135 billion (</a:t>
            </a:r>
            <a:r>
              <a:rPr lang="en-US" sz="900" dirty="0">
                <a:latin typeface="Calibri Light" panose="020F0302020204030204" pitchFamily="34" charset="0"/>
                <a:cs typeface="Calibri Light" panose="020F0302020204030204" pitchFamily="34" charset="0"/>
              </a:rPr>
              <a:t>69%).</a:t>
            </a:r>
          </a:p>
        </p:txBody>
      </p:sp>
      <p:sp>
        <p:nvSpPr>
          <p:cNvPr id="4" name="Slide Number Placeholder 3"/>
          <p:cNvSpPr>
            <a:spLocks noGrp="1"/>
          </p:cNvSpPr>
          <p:nvPr>
            <p:ph type="sldNum" sz="quarter" idx="5"/>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7A4EEF28-1C17-924F-9179-4EBCBE4233B6}" type="slidenum">
              <a:rPr kumimoji="0" lang="en-US" sz="9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r" defTabSz="457092"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38571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Calibri Light" panose="020F0302020204030204" pitchFamily="34" charset="0"/>
                <a:cs typeface="Calibri Light" panose="020F0302020204030204" pitchFamily="34" charset="0"/>
              </a:rPr>
              <a:t>For the income qualification </a:t>
            </a:r>
            <a:r>
              <a:rPr lang="en-US" dirty="0">
                <a:latin typeface="Calibri Light" panose="020F0302020204030204" pitchFamily="34" charset="0"/>
                <a:cs typeface="Calibri Light" panose="020F0302020204030204" pitchFamily="34" charset="0"/>
              </a:rPr>
              <a:t>($200,000 a </a:t>
            </a:r>
            <a:r>
              <a:rPr lang="en-US" sz="900" dirty="0">
                <a:latin typeface="Calibri Light" panose="020F0302020204030204" pitchFamily="34" charset="0"/>
                <a:cs typeface="Calibri Light" panose="020F0302020204030204" pitchFamily="34" charset="0"/>
              </a:rPr>
              <a:t>year or more), we are hitting the top 5.6% of all households. Our median income value is squarely in the </a:t>
            </a:r>
            <a:r>
              <a:rPr lang="en-US" dirty="0">
                <a:latin typeface="Calibri Light" panose="020F0302020204030204" pitchFamily="34" charset="0"/>
                <a:cs typeface="Calibri Light" panose="020F0302020204030204" pitchFamily="34" charset="0"/>
              </a:rPr>
              <a:t>$200,000 to $500,000 bracket</a:t>
            </a:r>
            <a:r>
              <a:rPr lang="en-US" sz="900" dirty="0">
                <a:latin typeface="Calibri Light" panose="020F0302020204030204" pitchFamily="34" charset="0"/>
                <a:cs typeface="Calibri Light" panose="020F0302020204030204" pitchFamily="34" charset="0"/>
              </a:rPr>
              <a:t>, which would put them at about the highest 5%. Our mean is around </a:t>
            </a:r>
            <a:r>
              <a:rPr lang="en-US" dirty="0">
                <a:latin typeface="Calibri Light" panose="020F0302020204030204" pitchFamily="34" charset="0"/>
                <a:cs typeface="Calibri Light" panose="020F0302020204030204" pitchFamily="34" charset="0"/>
              </a:rPr>
              <a:t>$525,000 (</a:t>
            </a:r>
            <a:r>
              <a:rPr lang="en-US" sz="900" dirty="0">
                <a:latin typeface="Calibri Light" panose="020F0302020204030204" pitchFamily="34" charset="0"/>
                <a:cs typeface="Calibri Light" panose="020F0302020204030204" pitchFamily="34" charset="0"/>
              </a:rPr>
              <a:t>using midpoint imputation), which would give us a mean of about the </a:t>
            </a:r>
            <a:r>
              <a:rPr lang="en-US" dirty="0">
                <a:latin typeface="Calibri Light" panose="020F0302020204030204" pitchFamily="34" charset="0"/>
                <a:cs typeface="Calibri Light" panose="020F0302020204030204" pitchFamily="34" charset="0"/>
              </a:rPr>
              <a:t>top 1</a:t>
            </a:r>
            <a:r>
              <a:rPr lang="en-US" sz="900" dirty="0">
                <a:latin typeface="Calibri Light" panose="020F0302020204030204" pitchFamily="34" charset="0"/>
                <a:cs typeface="Calibri Light" panose="020F0302020204030204" pitchFamily="34" charset="0"/>
              </a:rPr>
              <a:t>%. </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Data to make similar wealth comparisons (to the U.S. population) are not available. We can use IRS data to show how our sample compares to the American population on income. However, we don't have an outside source that shows the distribution of wealth (net assets) in the U.S. population, so there's nothing to compare our wealth amounts to — to let us make a statement about what percentage of the population we're capturing.</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Additional note re: point #2: In 2018 (the latest year available), 5.6% of all returns were from households reporting adjusted gross income of </a:t>
            </a:r>
            <a:r>
              <a:rPr lang="en-US" dirty="0">
                <a:latin typeface="Calibri Light" panose="020F0302020204030204" pitchFamily="34" charset="0"/>
                <a:cs typeface="Calibri Light" panose="020F0302020204030204" pitchFamily="34" charset="0"/>
              </a:rPr>
              <a:t>$200,000 or more. Looking </a:t>
            </a:r>
            <a:r>
              <a:rPr lang="en-US" sz="900" dirty="0">
                <a:latin typeface="Calibri Light" panose="020F0302020204030204" pitchFamily="34" charset="0"/>
                <a:cs typeface="Calibri Light" panose="020F0302020204030204" pitchFamily="34" charset="0"/>
              </a:rPr>
              <a:t>only among itemizers, this value is 25%. Of itemized giving </a:t>
            </a:r>
            <a:r>
              <a:rPr lang="en-US" dirty="0">
                <a:latin typeface="Calibri Light" panose="020F0302020204030204" pitchFamily="34" charset="0"/>
                <a:cs typeface="Calibri Light" panose="020F0302020204030204" pitchFamily="34" charset="0"/>
              </a:rPr>
              <a:t>($19 billion), filers </a:t>
            </a:r>
            <a:r>
              <a:rPr lang="en-US" sz="900" dirty="0">
                <a:latin typeface="Calibri Light" panose="020F0302020204030204" pitchFamily="34" charset="0"/>
                <a:cs typeface="Calibri Light" panose="020F0302020204030204" pitchFamily="34" charset="0"/>
              </a:rPr>
              <a:t>with </a:t>
            </a:r>
            <a:r>
              <a:rPr lang="en-US" dirty="0">
                <a:latin typeface="Calibri Light" panose="020F0302020204030204" pitchFamily="34" charset="0"/>
                <a:cs typeface="Calibri Light" panose="020F0302020204030204" pitchFamily="34" charset="0"/>
              </a:rPr>
              <a:t>$200,000 or more in </a:t>
            </a:r>
            <a:r>
              <a:rPr lang="en-US" sz="900" dirty="0">
                <a:latin typeface="Calibri Light" panose="020F0302020204030204" pitchFamily="34" charset="0"/>
                <a:cs typeface="Calibri Light" panose="020F0302020204030204" pitchFamily="34" charset="0"/>
              </a:rPr>
              <a:t>adjusted gross income gave </a:t>
            </a:r>
            <a:r>
              <a:rPr lang="en-US" dirty="0">
                <a:latin typeface="Calibri Light" panose="020F0302020204030204" pitchFamily="34" charset="0"/>
                <a:cs typeface="Calibri Light" panose="020F0302020204030204" pitchFamily="34" charset="0"/>
              </a:rPr>
              <a:t>$135 billion (</a:t>
            </a:r>
            <a:r>
              <a:rPr lang="en-US" sz="900" dirty="0">
                <a:latin typeface="Calibri Light" panose="020F0302020204030204" pitchFamily="34" charset="0"/>
                <a:cs typeface="Calibri Light" panose="020F0302020204030204" pitchFamily="34" charset="0"/>
              </a:rPr>
              <a:t>69%).</a:t>
            </a:r>
          </a:p>
        </p:txBody>
      </p:sp>
      <p:sp>
        <p:nvSpPr>
          <p:cNvPr id="4" name="Slide Number Placeholder 3"/>
          <p:cNvSpPr>
            <a:spLocks noGrp="1"/>
          </p:cNvSpPr>
          <p:nvPr>
            <p:ph type="sldNum" sz="quarter" idx="5"/>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7A4EEF28-1C17-924F-9179-4EBCBE4233B6}" type="slidenum">
              <a:rPr kumimoji="0" lang="en-US" sz="9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r" defTabSz="457092"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0562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EEF28-1C17-924F-9179-4EBCBE4233B6}" type="slidenum">
              <a:rPr lang="en-US" smtClean="0"/>
              <a:pPr/>
              <a:t>24</a:t>
            </a:fld>
            <a:endParaRPr lang="en-US" dirty="0"/>
          </a:p>
        </p:txBody>
      </p:sp>
    </p:spTree>
    <p:extLst>
      <p:ext uri="{BB962C8B-B14F-4D97-AF65-F5344CB8AC3E}">
        <p14:creationId xmlns:p14="http://schemas.microsoft.com/office/powerpoint/2010/main" val="17377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3829" y="9120438"/>
            <a:ext cx="3169558" cy="479008"/>
          </a:xfrm>
          <a:prstGeom prst="rect">
            <a:avLst/>
          </a:prstGeom>
          <a:noFill/>
          <a:ln w="9525">
            <a:noFill/>
            <a:miter lim="800000"/>
            <a:headEnd/>
            <a:tailEnd/>
          </a:ln>
        </p:spPr>
        <p:txBody>
          <a:bodyPr lIns="95625" tIns="47810" rIns="95625" bIns="47810" anchor="b"/>
          <a:lstStyle/>
          <a:p>
            <a:pPr algn="r" defTabSz="950469"/>
            <a:fld id="{6AE47C99-FC15-4462-B75F-70B308B6459A}" type="slidenum">
              <a:rPr lang="en-US" sz="1300">
                <a:latin typeface="Calibri" pitchFamily="34" charset="0"/>
              </a:rPr>
              <a:pPr algn="r" defTabSz="950469"/>
              <a:t>2</a:t>
            </a:fld>
            <a:endParaRPr lang="en-US" sz="1300" dirty="0">
              <a:latin typeface="Calibri" pitchFamily="34" charset="0"/>
            </a:endParaRPr>
          </a:p>
        </p:txBody>
      </p:sp>
      <p:sp>
        <p:nvSpPr>
          <p:cNvPr id="39939" name="Rectangle 2"/>
          <p:cNvSpPr>
            <a:spLocks noGrp="1" noRot="1" noChangeAspect="1" noChangeArrowheads="1" noTextEdit="1"/>
          </p:cNvSpPr>
          <p:nvPr>
            <p:ph type="sldImg"/>
          </p:nvPr>
        </p:nvSpPr>
        <p:spPr bwMode="auto">
          <a:xfrm>
            <a:off x="1265238" y="720725"/>
            <a:ext cx="4797425" cy="3598863"/>
          </a:xfrm>
          <a:noFill/>
          <a:ln>
            <a:solidFill>
              <a:srgbClr val="000000"/>
            </a:solidFill>
            <a:miter lim="800000"/>
            <a:headEnd/>
            <a:tailEnd/>
          </a:ln>
        </p:spPr>
      </p:sp>
      <p:sp>
        <p:nvSpPr>
          <p:cNvPr id="39940" name="Rectangle 3"/>
          <p:cNvSpPr>
            <a:spLocks noGrp="1" noChangeArrowheads="1"/>
          </p:cNvSpPr>
          <p:nvPr>
            <p:ph type="body" idx="1"/>
          </p:nvPr>
        </p:nvSpPr>
        <p:spPr bwMode="auto">
          <a:xfrm>
            <a:off x="731158" y="4560220"/>
            <a:ext cx="5852886" cy="4318083"/>
          </a:xfrm>
          <a:noFill/>
        </p:spPr>
        <p:txBody>
          <a:bodyPr wrap="square" lIns="95625" tIns="47810" rIns="95625" bIns="47810" numCol="1" anchor="t" anchorCtr="0" compatLnSpc="1">
            <a:prstTxWarp prst="textNoShape">
              <a:avLst/>
            </a:prstTxWarp>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77671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0F8B9-74DC-1C4C-A631-1BC36485E16F}" type="slidenum">
              <a:rPr lang="en-US" smtClean="0"/>
              <a:t>4</a:t>
            </a:fld>
            <a:endParaRPr lang="en-US"/>
          </a:p>
        </p:txBody>
      </p:sp>
    </p:spTree>
    <p:extLst>
      <p:ext uri="{BB962C8B-B14F-4D97-AF65-F5344CB8AC3E}">
        <p14:creationId xmlns:p14="http://schemas.microsoft.com/office/powerpoint/2010/main" val="220889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5DFBC3-B962-4F4F-B492-253B12D2485C}" type="slidenum">
              <a:rPr lang="en-US" smtClean="0"/>
              <a:t>8</a:t>
            </a:fld>
            <a:endParaRPr lang="en-US"/>
          </a:p>
        </p:txBody>
      </p:sp>
    </p:spTree>
    <p:extLst>
      <p:ext uri="{BB962C8B-B14F-4D97-AF65-F5344CB8AC3E}">
        <p14:creationId xmlns:p14="http://schemas.microsoft.com/office/powerpoint/2010/main" val="79500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5DFBC3-B962-4F4F-B492-253B12D2485C}" type="slidenum">
              <a:rPr lang="en-US" smtClean="0"/>
              <a:t>9</a:t>
            </a:fld>
            <a:endParaRPr lang="en-US"/>
          </a:p>
        </p:txBody>
      </p:sp>
    </p:spTree>
    <p:extLst>
      <p:ext uri="{BB962C8B-B14F-4D97-AF65-F5344CB8AC3E}">
        <p14:creationId xmlns:p14="http://schemas.microsoft.com/office/powerpoint/2010/main" val="15782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0F8B9-74DC-1C4C-A631-1BC36485E16F}" type="slidenum">
              <a:rPr lang="en-US" smtClean="0"/>
              <a:t>10</a:t>
            </a:fld>
            <a:endParaRPr lang="en-US"/>
          </a:p>
        </p:txBody>
      </p:sp>
    </p:spTree>
    <p:extLst>
      <p:ext uri="{BB962C8B-B14F-4D97-AF65-F5344CB8AC3E}">
        <p14:creationId xmlns:p14="http://schemas.microsoft.com/office/powerpoint/2010/main" val="19528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0F8B9-74DC-1C4C-A631-1BC36485E16F}" type="slidenum">
              <a:rPr lang="en-US" smtClean="0"/>
              <a:t>16</a:t>
            </a:fld>
            <a:endParaRPr lang="en-US"/>
          </a:p>
        </p:txBody>
      </p:sp>
    </p:spTree>
    <p:extLst>
      <p:ext uri="{BB962C8B-B14F-4D97-AF65-F5344CB8AC3E}">
        <p14:creationId xmlns:p14="http://schemas.microsoft.com/office/powerpoint/2010/main" val="2982594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Calibri Light" panose="020F0302020204030204" pitchFamily="34" charset="0"/>
                <a:cs typeface="Calibri Light" panose="020F0302020204030204" pitchFamily="34" charset="0"/>
              </a:rPr>
              <a:t>For the income qualification </a:t>
            </a:r>
            <a:r>
              <a:rPr lang="en-US" dirty="0">
                <a:latin typeface="Calibri Light" panose="020F0302020204030204" pitchFamily="34" charset="0"/>
                <a:cs typeface="Calibri Light" panose="020F0302020204030204" pitchFamily="34" charset="0"/>
              </a:rPr>
              <a:t>($200,000 a </a:t>
            </a:r>
            <a:r>
              <a:rPr lang="en-US" sz="900" dirty="0">
                <a:latin typeface="Calibri Light" panose="020F0302020204030204" pitchFamily="34" charset="0"/>
                <a:cs typeface="Calibri Light" panose="020F0302020204030204" pitchFamily="34" charset="0"/>
              </a:rPr>
              <a:t>year or more), we are hitting the top 5.6% of all households. Our median income value is squarely in the </a:t>
            </a:r>
            <a:r>
              <a:rPr lang="en-US" dirty="0">
                <a:latin typeface="Calibri Light" panose="020F0302020204030204" pitchFamily="34" charset="0"/>
                <a:cs typeface="Calibri Light" panose="020F0302020204030204" pitchFamily="34" charset="0"/>
              </a:rPr>
              <a:t>$200,000 to $500,000 bracket</a:t>
            </a:r>
            <a:r>
              <a:rPr lang="en-US" sz="900" dirty="0">
                <a:latin typeface="Calibri Light" panose="020F0302020204030204" pitchFamily="34" charset="0"/>
                <a:cs typeface="Calibri Light" panose="020F0302020204030204" pitchFamily="34" charset="0"/>
              </a:rPr>
              <a:t>, which would put them at about the highest 5%. Our mean is around </a:t>
            </a:r>
            <a:r>
              <a:rPr lang="en-US" dirty="0">
                <a:latin typeface="Calibri Light" panose="020F0302020204030204" pitchFamily="34" charset="0"/>
                <a:cs typeface="Calibri Light" panose="020F0302020204030204" pitchFamily="34" charset="0"/>
              </a:rPr>
              <a:t>$525,000 (</a:t>
            </a:r>
            <a:r>
              <a:rPr lang="en-US" sz="900" dirty="0">
                <a:latin typeface="Calibri Light" panose="020F0302020204030204" pitchFamily="34" charset="0"/>
                <a:cs typeface="Calibri Light" panose="020F0302020204030204" pitchFamily="34" charset="0"/>
              </a:rPr>
              <a:t>using midpoint imputation), which would give us a mean of about the </a:t>
            </a:r>
            <a:r>
              <a:rPr lang="en-US" dirty="0">
                <a:latin typeface="Calibri Light" panose="020F0302020204030204" pitchFamily="34" charset="0"/>
                <a:cs typeface="Calibri Light" panose="020F0302020204030204" pitchFamily="34" charset="0"/>
              </a:rPr>
              <a:t>top 1</a:t>
            </a:r>
            <a:r>
              <a:rPr lang="en-US" sz="900" dirty="0">
                <a:latin typeface="Calibri Light" panose="020F0302020204030204" pitchFamily="34" charset="0"/>
                <a:cs typeface="Calibri Light" panose="020F0302020204030204" pitchFamily="34" charset="0"/>
              </a:rPr>
              <a:t>%. </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Data to make similar wealth comparisons (to the U.S. population) are not available. We can use IRS data to show how our sample compares to the American population on income. However, we don't have an outside source that shows the distribution of wealth (net assets) in the U.S. population, so there's nothing to compare our wealth amounts to — to let us make a statement about what percentage of the population we're capturing.</a:t>
            </a:r>
          </a:p>
          <a:p>
            <a:endParaRPr lang="en-US" sz="900" dirty="0">
              <a:latin typeface="Calibri Light" panose="020F0302020204030204" pitchFamily="34" charset="0"/>
              <a:cs typeface="Calibri Light" panose="020F0302020204030204" pitchFamily="34" charset="0"/>
            </a:endParaRPr>
          </a:p>
          <a:p>
            <a:r>
              <a:rPr lang="en-US" sz="900" dirty="0">
                <a:latin typeface="Calibri Light" panose="020F0302020204030204" pitchFamily="34" charset="0"/>
                <a:cs typeface="Calibri Light" panose="020F0302020204030204" pitchFamily="34" charset="0"/>
              </a:rPr>
              <a:t>Additional note re: point #2: In 2018 (the latest year available), 5.6% of all returns were from households reporting adjusted gross income of </a:t>
            </a:r>
            <a:r>
              <a:rPr lang="en-US" dirty="0">
                <a:latin typeface="Calibri Light" panose="020F0302020204030204" pitchFamily="34" charset="0"/>
                <a:cs typeface="Calibri Light" panose="020F0302020204030204" pitchFamily="34" charset="0"/>
              </a:rPr>
              <a:t>$200,000 or more. Looking </a:t>
            </a:r>
            <a:r>
              <a:rPr lang="en-US" sz="900" dirty="0">
                <a:latin typeface="Calibri Light" panose="020F0302020204030204" pitchFamily="34" charset="0"/>
                <a:cs typeface="Calibri Light" panose="020F0302020204030204" pitchFamily="34" charset="0"/>
              </a:rPr>
              <a:t>only among itemizers, this value is 25%. Of itemized giving </a:t>
            </a:r>
            <a:r>
              <a:rPr lang="en-US" dirty="0">
                <a:latin typeface="Calibri Light" panose="020F0302020204030204" pitchFamily="34" charset="0"/>
                <a:cs typeface="Calibri Light" panose="020F0302020204030204" pitchFamily="34" charset="0"/>
              </a:rPr>
              <a:t>($19 billion), filers </a:t>
            </a:r>
            <a:r>
              <a:rPr lang="en-US" sz="900" dirty="0">
                <a:latin typeface="Calibri Light" panose="020F0302020204030204" pitchFamily="34" charset="0"/>
                <a:cs typeface="Calibri Light" panose="020F0302020204030204" pitchFamily="34" charset="0"/>
              </a:rPr>
              <a:t>with </a:t>
            </a:r>
            <a:r>
              <a:rPr lang="en-US" dirty="0">
                <a:latin typeface="Calibri Light" panose="020F0302020204030204" pitchFamily="34" charset="0"/>
                <a:cs typeface="Calibri Light" panose="020F0302020204030204" pitchFamily="34" charset="0"/>
              </a:rPr>
              <a:t>$200,000 or more in </a:t>
            </a:r>
            <a:r>
              <a:rPr lang="en-US" sz="900" dirty="0">
                <a:latin typeface="Calibri Light" panose="020F0302020204030204" pitchFamily="34" charset="0"/>
                <a:cs typeface="Calibri Light" panose="020F0302020204030204" pitchFamily="34" charset="0"/>
              </a:rPr>
              <a:t>adjusted gross income gave </a:t>
            </a:r>
            <a:r>
              <a:rPr lang="en-US" dirty="0">
                <a:latin typeface="Calibri Light" panose="020F0302020204030204" pitchFamily="34" charset="0"/>
                <a:cs typeface="Calibri Light" panose="020F0302020204030204" pitchFamily="34" charset="0"/>
              </a:rPr>
              <a:t>$135 billion (</a:t>
            </a:r>
            <a:r>
              <a:rPr lang="en-US" sz="900" dirty="0">
                <a:latin typeface="Calibri Light" panose="020F0302020204030204" pitchFamily="34" charset="0"/>
                <a:cs typeface="Calibri Light" panose="020F0302020204030204" pitchFamily="34" charset="0"/>
              </a:rPr>
              <a:t>69%).</a:t>
            </a:r>
          </a:p>
        </p:txBody>
      </p:sp>
      <p:sp>
        <p:nvSpPr>
          <p:cNvPr id="4" name="Slide Number Placeholder 3"/>
          <p:cNvSpPr>
            <a:spLocks noGrp="1"/>
          </p:cNvSpPr>
          <p:nvPr>
            <p:ph type="sldNum" sz="quarter" idx="5"/>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7A4EEF28-1C17-924F-9179-4EBCBE4233B6}" type="slidenum">
              <a:rPr kumimoji="0" lang="en-US" sz="9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r" defTabSz="457092"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05624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55922175-3371-144F-AC5D-6D4149F07BC1}" type="slidenum">
              <a:rPr kumimoji="0" lang="en-US" sz="9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r" defTabSz="457092"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02405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167640" y="1771260"/>
            <a:ext cx="8808720" cy="1685172"/>
          </a:xfrm>
        </p:spPr>
        <p:txBody>
          <a:bodyPr vert="horz" lIns="0" tIns="0" rIns="0" bIns="0" rtlCol="0" anchor="t" anchorCtr="0">
            <a:noAutofit/>
          </a:bodyPr>
          <a:lstStyle>
            <a:lvl1pPr algn="ctr">
              <a:defRPr lang="en-US" sz="4800" cap="none" dirty="0">
                <a:solidFill>
                  <a:schemeClr val="tx1"/>
                </a:solidFill>
                <a:latin typeface="Calibri Light" panose="020F0302020204030204" pitchFamily="34" charset="0"/>
              </a:defRPr>
            </a:lvl1pPr>
          </a:lstStyle>
          <a:p>
            <a:pPr lvl="0"/>
            <a:r>
              <a:rPr lang="en-US"/>
              <a:t>Click to edit Master title style</a:t>
            </a:r>
            <a:endParaRPr lang="en-US" dirty="0"/>
          </a:p>
        </p:txBody>
      </p:sp>
      <p:sp>
        <p:nvSpPr>
          <p:cNvPr id="10" name="Content Placeholder 10"/>
          <p:cNvSpPr>
            <a:spLocks noGrp="1"/>
          </p:cNvSpPr>
          <p:nvPr>
            <p:ph sz="quarter" idx="10" hasCustomPrompt="1"/>
          </p:nvPr>
        </p:nvSpPr>
        <p:spPr bwMode="black">
          <a:xfrm>
            <a:off x="1814408" y="3720520"/>
            <a:ext cx="5515185" cy="861568"/>
          </a:xfrm>
          <a:prstGeom prst="rect">
            <a:avLst/>
          </a:prstGeom>
        </p:spPr>
        <p:txBody>
          <a:bodyPr bIns="0"/>
          <a:lstStyle>
            <a:lvl1pPr marL="0" indent="0" algn="ctr">
              <a:buNone/>
              <a:defRPr sz="2000" b="0" baseline="0">
                <a:solidFill>
                  <a:schemeClr val="tx1"/>
                </a:solidFill>
                <a:latin typeface="Calibri"/>
                <a:cs typeface="Calibri"/>
              </a:defRPr>
            </a:lvl1pPr>
            <a:lvl2pPr marL="228600" indent="0">
              <a:buNone/>
              <a:defRPr sz="1400" b="0">
                <a:solidFill>
                  <a:schemeClr val="bg1"/>
                </a:solidFill>
              </a:defRPr>
            </a:lvl2pPr>
            <a:lvl3pPr marL="460375" indent="0">
              <a:buNone/>
              <a:defRPr sz="1400" b="0">
                <a:solidFill>
                  <a:schemeClr val="bg1"/>
                </a:solidFill>
              </a:defRPr>
            </a:lvl3pPr>
            <a:lvl4pPr marL="687388" indent="0">
              <a:buNone/>
              <a:defRPr sz="1400" b="0">
                <a:solidFill>
                  <a:schemeClr val="bg1"/>
                </a:solidFill>
              </a:defRPr>
            </a:lvl4pPr>
            <a:lvl5pPr marL="914400" indent="0">
              <a:buNone/>
              <a:defRPr sz="1400" b="0">
                <a:solidFill>
                  <a:schemeClr val="bg1"/>
                </a:solidFill>
              </a:defRPr>
            </a:lvl5pPr>
          </a:lstStyle>
          <a:p>
            <a:pPr lvl="0"/>
            <a:r>
              <a:rPr lang="en-US" dirty="0"/>
              <a:t>Presenter name </a:t>
            </a:r>
            <a:br>
              <a:rPr lang="en-US" dirty="0"/>
            </a:br>
            <a:r>
              <a:rPr lang="en-US" dirty="0"/>
              <a:t>and Date</a:t>
            </a:r>
          </a:p>
        </p:txBody>
      </p:sp>
      <p:pic>
        <p:nvPicPr>
          <p:cNvPr id="7" name="Picture 6">
            <a:extLst>
              <a:ext uri="{FF2B5EF4-FFF2-40B4-BE49-F238E27FC236}">
                <a16:creationId xmlns:a16="http://schemas.microsoft.com/office/drawing/2014/main" id="{DC7A34F0-BF3E-6143-B9C4-562B8AF8E069}"/>
              </a:ext>
            </a:extLst>
          </p:cNvPr>
          <p:cNvPicPr>
            <a:picLocks noChangeAspect="1"/>
          </p:cNvPicPr>
          <p:nvPr userDrawn="1"/>
        </p:nvPicPr>
        <p:blipFill>
          <a:blip r:embed="rId2"/>
          <a:stretch>
            <a:fillRect/>
          </a:stretch>
        </p:blipFill>
        <p:spPr>
          <a:xfrm>
            <a:off x="425663" y="6101341"/>
            <a:ext cx="2777490" cy="308610"/>
          </a:xfrm>
          <a:prstGeom prst="rect">
            <a:avLst/>
          </a:prstGeom>
        </p:spPr>
      </p:pic>
    </p:spTree>
    <p:extLst>
      <p:ext uri="{BB962C8B-B14F-4D97-AF65-F5344CB8AC3E}">
        <p14:creationId xmlns:p14="http://schemas.microsoft.com/office/powerpoint/2010/main" val="172913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isclosure (Custom)">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bwMode="gray">
          <a:xfrm>
            <a:off x="301751" y="1271016"/>
            <a:ext cx="8540496" cy="4758506"/>
          </a:xfrm>
        </p:spPr>
        <p:txBody>
          <a:bodyPr/>
          <a:lstStyle>
            <a:lvl1pPr>
              <a:spcBef>
                <a:spcPts val="300"/>
              </a:spcBef>
              <a:spcAft>
                <a:spcPts val="300"/>
              </a:spcAft>
              <a:defRPr sz="1000">
                <a:latin typeface="Calibri" pitchFamily="34" charset="0"/>
              </a:defRPr>
            </a:lvl1pPr>
            <a:lvl2pPr marL="0" indent="0">
              <a:spcBef>
                <a:spcPts val="300"/>
              </a:spcBef>
              <a:spcAft>
                <a:spcPts val="300"/>
              </a:spcAft>
              <a:buFontTx/>
              <a:buNone/>
              <a:defRPr sz="1000" spc="-10" baseline="0">
                <a:latin typeface="Calibri" pitchFamily="34" charset="0"/>
              </a:defRPr>
            </a:lvl2pPr>
            <a:lvl3pPr marL="0" indent="0">
              <a:spcBef>
                <a:spcPts val="300"/>
              </a:spcBef>
              <a:spcAft>
                <a:spcPts val="300"/>
              </a:spcAft>
              <a:buFontTx/>
              <a:buNone/>
              <a:defRPr sz="1000" spc="-20" baseline="0">
                <a:latin typeface="Calibri" pitchFamily="34" charset="0"/>
              </a:defRPr>
            </a:lvl3pPr>
            <a:lvl4pPr marL="0" indent="0">
              <a:spcBef>
                <a:spcPts val="300"/>
              </a:spcBef>
              <a:spcAft>
                <a:spcPts val="300"/>
              </a:spcAft>
              <a:buFontTx/>
              <a:buNone/>
              <a:defRPr sz="1000" spc="-30" baseline="0">
                <a:latin typeface="Calibri" pitchFamily="34" charset="0"/>
              </a:defRPr>
            </a:lvl4pPr>
            <a:lvl5pPr marL="0" indent="0">
              <a:spcBef>
                <a:spcPts val="300"/>
              </a:spcBef>
              <a:spcAft>
                <a:spcPts val="300"/>
              </a:spcAft>
              <a:buFontTx/>
              <a:buNone/>
              <a:defRPr sz="1000" b="1">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hasCustomPrompt="1"/>
          </p:nvPr>
        </p:nvSpPr>
        <p:spPr bwMode="gray">
          <a:xfrm>
            <a:off x="301752" y="210312"/>
            <a:ext cx="8540496" cy="738664"/>
          </a:xfrm>
          <a:prstGeom prst="rect">
            <a:avLst/>
          </a:prstGeom>
        </p:spPr>
        <p:txBody>
          <a:bodyPr vert="horz" lIns="0" tIns="45720" rIns="0" bIns="45720" rtlCol="0" anchor="t">
            <a:noAutofit/>
          </a:bodyPr>
          <a:lstStyle>
            <a:lvl1pPr>
              <a:defRPr lang="en-US" dirty="0" smtClean="0"/>
            </a:lvl1pPr>
          </a:lstStyle>
          <a:p>
            <a:pPr lvl="0"/>
            <a:r>
              <a:rPr lang="en-US" dirty="0"/>
              <a:t>Click to edit Master title style </a:t>
            </a:r>
          </a:p>
        </p:txBody>
      </p:sp>
      <p:sp>
        <p:nvSpPr>
          <p:cNvPr id="8" name="Slide Number Placeholder 5"/>
          <p:cNvSpPr>
            <a:spLocks noGrp="1"/>
          </p:cNvSpPr>
          <p:nvPr>
            <p:ph type="sldNum" sz="quarter" idx="4"/>
          </p:nvPr>
        </p:nvSpPr>
        <p:spPr bwMode="black">
          <a:xfrm>
            <a:off x="8520028" y="6442358"/>
            <a:ext cx="548640" cy="228600"/>
          </a:xfrm>
          <a:prstGeom prst="rect">
            <a:avLst/>
          </a:prstGeom>
        </p:spPr>
        <p:txBody>
          <a:bodyPr vert="horz" lIns="91440" tIns="45720" rIns="91440" bIns="45720" rtlCol="0" anchor="ctr"/>
          <a:lstStyle>
            <a:lvl1pPr algn="ctr">
              <a:defRPr sz="1000">
                <a:solidFill>
                  <a:schemeClr val="tx1"/>
                </a:solidFill>
                <a:latin typeface="Calibri"/>
                <a:cs typeface="Calibri"/>
              </a:defRPr>
            </a:lvl1pPr>
          </a:lstStyle>
          <a:p>
            <a:fld id="{523A240F-EAFE-E84F-B44C-6D7A08E0E409}" type="slidenum">
              <a:rPr lang="en-US" smtClean="0"/>
              <a:t>‹#›</a:t>
            </a:fld>
            <a:endParaRPr lang="en-US" dirty="0"/>
          </a:p>
        </p:txBody>
      </p:sp>
    </p:spTree>
    <p:extLst>
      <p:ext uri="{BB962C8B-B14F-4D97-AF65-F5344CB8AC3E}">
        <p14:creationId xmlns:p14="http://schemas.microsoft.com/office/powerpoint/2010/main" val="371645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1674" y="3063240"/>
            <a:ext cx="6540653" cy="73152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_Layout_1_Gray interwove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47195A-AED8-0644-B77C-108EF87D46C3}"/>
              </a:ext>
            </a:extLst>
          </p:cNvPr>
          <p:cNvPicPr>
            <a:picLocks noChangeAspect="1"/>
          </p:cNvPicPr>
          <p:nvPr userDrawn="1"/>
        </p:nvPicPr>
        <p:blipFill rotWithShape="1">
          <a:blip r:embed="rId2"/>
          <a:srcRect l="14562" r="16255" b="456"/>
          <a:stretch/>
        </p:blipFill>
        <p:spPr>
          <a:xfrm>
            <a:off x="0" y="0"/>
            <a:ext cx="9144000" cy="6858000"/>
          </a:xfrm>
          <a:prstGeom prst="rect">
            <a:avLst/>
          </a:prstGeom>
        </p:spPr>
      </p:pic>
      <p:sp>
        <p:nvSpPr>
          <p:cNvPr id="7" name="Text Placeholder 2">
            <a:extLst>
              <a:ext uri="{FF2B5EF4-FFF2-40B4-BE49-F238E27FC236}">
                <a16:creationId xmlns:a16="http://schemas.microsoft.com/office/drawing/2014/main" id="{354BACA4-05A3-E646-8687-BF6F7F3B8AF7}"/>
              </a:ext>
            </a:extLst>
          </p:cNvPr>
          <p:cNvSpPr>
            <a:spLocks noGrp="1"/>
          </p:cNvSpPr>
          <p:nvPr userDrawn="1">
            <p:ph type="body" sz="quarter" idx="10" hasCustomPrompt="1"/>
          </p:nvPr>
        </p:nvSpPr>
        <p:spPr>
          <a:xfrm>
            <a:off x="457201" y="1873252"/>
            <a:ext cx="8229600" cy="1141413"/>
          </a:xfrm>
        </p:spPr>
        <p:txBody>
          <a:bodyPr/>
          <a:lstStyle>
            <a:lvl1pPr>
              <a:defRPr sz="2647" cap="none" spc="0" baseline="0"/>
            </a:lvl1pPr>
          </a:lstStyle>
          <a:p>
            <a:pPr lvl="0"/>
            <a:r>
              <a:rPr lang="en-US" dirty="0"/>
              <a:t>Click to edit master text styles</a:t>
            </a:r>
          </a:p>
        </p:txBody>
      </p:sp>
      <p:sp>
        <p:nvSpPr>
          <p:cNvPr id="11" name="Text Placeholder 5">
            <a:extLst>
              <a:ext uri="{FF2B5EF4-FFF2-40B4-BE49-F238E27FC236}">
                <a16:creationId xmlns:a16="http://schemas.microsoft.com/office/drawing/2014/main" id="{3328CB1E-043B-5343-BBFB-437C6D9507CA}"/>
              </a:ext>
            </a:extLst>
          </p:cNvPr>
          <p:cNvSpPr>
            <a:spLocks noGrp="1"/>
          </p:cNvSpPr>
          <p:nvPr userDrawn="1">
            <p:ph type="body" sz="quarter" idx="11" hasCustomPrompt="1"/>
          </p:nvPr>
        </p:nvSpPr>
        <p:spPr>
          <a:xfrm>
            <a:off x="457200" y="3124019"/>
            <a:ext cx="8229600" cy="1022350"/>
          </a:xfrm>
        </p:spPr>
        <p:txBody>
          <a:bodyPr/>
          <a:lstStyle>
            <a:lvl1pPr>
              <a:defRPr sz="1941"/>
            </a:lvl1pPr>
            <a:lvl2pPr marL="7705" indent="0">
              <a:buNone/>
              <a:defRPr/>
            </a:lvl2pPr>
          </a:lstStyle>
          <a:p>
            <a:pPr lvl="0"/>
            <a:r>
              <a:rPr lang="en-US" dirty="0"/>
              <a:t>Click to edit Master text styles</a:t>
            </a:r>
          </a:p>
        </p:txBody>
      </p:sp>
      <p:pic>
        <p:nvPicPr>
          <p:cNvPr id="17" name="Picture 16">
            <a:extLst>
              <a:ext uri="{FF2B5EF4-FFF2-40B4-BE49-F238E27FC236}">
                <a16:creationId xmlns:a16="http://schemas.microsoft.com/office/drawing/2014/main" id="{CD5CAF8C-26D6-0C46-8393-D9087C903C0A}"/>
              </a:ext>
            </a:extLst>
          </p:cNvPr>
          <p:cNvPicPr>
            <a:picLocks noChangeAspect="1"/>
          </p:cNvPicPr>
          <p:nvPr userDrawn="1"/>
        </p:nvPicPr>
        <p:blipFill>
          <a:blip r:embed="rId3"/>
          <a:stretch>
            <a:fillRect/>
          </a:stretch>
        </p:blipFill>
        <p:spPr>
          <a:xfrm>
            <a:off x="462960" y="421828"/>
            <a:ext cx="2403623" cy="267069"/>
          </a:xfrm>
          <a:prstGeom prst="rect">
            <a:avLst/>
          </a:prstGeom>
        </p:spPr>
      </p:pic>
      <p:sp>
        <p:nvSpPr>
          <p:cNvPr id="8" name="Slide Number Placeholder 5">
            <a:extLst>
              <a:ext uri="{FF2B5EF4-FFF2-40B4-BE49-F238E27FC236}">
                <a16:creationId xmlns:a16="http://schemas.microsoft.com/office/drawing/2014/main" id="{2CA62B4A-20B7-B747-AF49-543F02AC8E40}"/>
              </a:ext>
            </a:extLst>
          </p:cNvPr>
          <p:cNvSpPr>
            <a:spLocks noGrp="1"/>
          </p:cNvSpPr>
          <p:nvPr>
            <p:ph type="sldNum" sz="quarter" idx="12"/>
          </p:nvPr>
        </p:nvSpPr>
        <p:spPr>
          <a:xfrm>
            <a:off x="8372750" y="6549720"/>
            <a:ext cx="411587" cy="123111"/>
          </a:xfrm>
        </p:spPr>
        <p:txBody>
          <a:bodyPr/>
          <a:lstStyle/>
          <a:p>
            <a:fld id="{523A240F-EAFE-E84F-B44C-6D7A08E0E409}" type="slidenum">
              <a:rPr lang="en-US" smtClean="0"/>
              <a:t>‹#›</a:t>
            </a:fld>
            <a:endParaRPr lang="en-US" dirty="0"/>
          </a:p>
        </p:txBody>
      </p:sp>
    </p:spTree>
    <p:extLst>
      <p:ext uri="{BB962C8B-B14F-4D97-AF65-F5344CB8AC3E}">
        <p14:creationId xmlns:p14="http://schemas.microsoft.com/office/powerpoint/2010/main" val="145654775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bwMode="blackGray">
          <a:xfrm>
            <a:off x="799117" y="2304289"/>
            <a:ext cx="7545765" cy="1847391"/>
          </a:xfrm>
        </p:spPr>
        <p:txBody>
          <a:bodyPr tIns="0" bIns="0" anchor="t" anchorCtr="0">
            <a:noAutofit/>
          </a:bodyPr>
          <a:lstStyle>
            <a:lvl1pPr algn="ctr">
              <a:defRPr sz="4050" b="0" cap="none" baseline="0">
                <a:solidFill>
                  <a:schemeClr val="tx1"/>
                </a:solidFill>
                <a:latin typeface="Calibri"/>
                <a:cs typeface="Calibri"/>
              </a:defRPr>
            </a:lvl1pPr>
          </a:lstStyle>
          <a:p>
            <a:r>
              <a:rPr lang="en-US"/>
              <a:t>Click to edit Master title style</a:t>
            </a:r>
            <a:endParaRPr lang="en-US" dirty="0"/>
          </a:p>
        </p:txBody>
      </p:sp>
      <p:sp>
        <p:nvSpPr>
          <p:cNvPr id="11" name="Content Placeholder 10"/>
          <p:cNvSpPr>
            <a:spLocks noGrp="1"/>
          </p:cNvSpPr>
          <p:nvPr>
            <p:ph sz="quarter" idx="10"/>
          </p:nvPr>
        </p:nvSpPr>
        <p:spPr bwMode="blackGray">
          <a:xfrm>
            <a:off x="799117" y="4114801"/>
            <a:ext cx="7545765" cy="912369"/>
          </a:xfrm>
          <a:prstGeom prst="rect">
            <a:avLst/>
          </a:prstGeom>
        </p:spPr>
        <p:txBody>
          <a:bodyPr vert="horz" lIns="0" tIns="0" rIns="0" bIns="0" rtlCol="0" anchor="t">
            <a:noAutofit/>
          </a:bodyPr>
          <a:lstStyle>
            <a:lvl1pPr marL="173831" indent="-173831" algn="ctr">
              <a:buNone/>
              <a:defRPr lang="en-US" sz="1500" smtClean="0">
                <a:solidFill>
                  <a:schemeClr val="tx1"/>
                </a:solidFill>
              </a:defRPr>
            </a:lvl1pPr>
          </a:lstStyle>
          <a:p>
            <a:pPr marL="0" lvl="0" indent="0"/>
            <a:r>
              <a:rPr lang="en-US"/>
              <a:t>Click to edit Master text styles</a:t>
            </a:r>
          </a:p>
        </p:txBody>
      </p:sp>
      <p:sp>
        <p:nvSpPr>
          <p:cNvPr id="7" name="Text Placeholder 3">
            <a:extLst>
              <a:ext uri="{FF2B5EF4-FFF2-40B4-BE49-F238E27FC236}">
                <a16:creationId xmlns:a16="http://schemas.microsoft.com/office/drawing/2014/main" id="{E2971776-CEA2-8B4E-ACC3-6CF1D4C18FAA}"/>
              </a:ext>
            </a:extLst>
          </p:cNvPr>
          <p:cNvSpPr>
            <a:spLocks noGrp="1"/>
          </p:cNvSpPr>
          <p:nvPr>
            <p:ph type="body" sz="half" idx="2" hasCustomPrompt="1"/>
          </p:nvPr>
        </p:nvSpPr>
        <p:spPr>
          <a:xfrm>
            <a:off x="2857500" y="1737360"/>
            <a:ext cx="3429000" cy="27432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LEAD-IN LINE</a:t>
            </a:r>
          </a:p>
        </p:txBody>
      </p:sp>
      <p:pic>
        <p:nvPicPr>
          <p:cNvPr id="8" name="Picture 7">
            <a:extLst>
              <a:ext uri="{FF2B5EF4-FFF2-40B4-BE49-F238E27FC236}">
                <a16:creationId xmlns:a16="http://schemas.microsoft.com/office/drawing/2014/main" id="{333CE387-B856-8D41-B889-9E460636ED46}"/>
              </a:ext>
            </a:extLst>
          </p:cNvPr>
          <p:cNvPicPr>
            <a:picLocks noChangeAspect="1"/>
          </p:cNvPicPr>
          <p:nvPr userDrawn="1"/>
        </p:nvPicPr>
        <p:blipFill>
          <a:blip r:embed="rId2"/>
          <a:stretch>
            <a:fillRect/>
          </a:stretch>
        </p:blipFill>
        <p:spPr>
          <a:xfrm>
            <a:off x="3495293" y="6366671"/>
            <a:ext cx="2153412" cy="346728"/>
          </a:xfrm>
          <a:prstGeom prst="rect">
            <a:avLst/>
          </a:prstGeom>
        </p:spPr>
      </p:pic>
    </p:spTree>
    <p:extLst>
      <p:ext uri="{BB962C8B-B14F-4D97-AF65-F5344CB8AC3E}">
        <p14:creationId xmlns:p14="http://schemas.microsoft.com/office/powerpoint/2010/main" val="41425844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179576"/>
            <a:ext cx="8677631" cy="494690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a:solidFill>
                  <a:srgbClr val="000000"/>
                </a:solidFill>
              </a:rPr>
              <a:t>Bank of America</a:t>
            </a:r>
          </a:p>
        </p:txBody>
      </p:sp>
      <p:sp>
        <p:nvSpPr>
          <p:cNvPr id="6" name="Slide Number Placeholder 5"/>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790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Slide with Denomin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6099"/>
            <a:ext cx="8677631" cy="458006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
          <p:cNvSpPr>
            <a:spLocks noGrp="1"/>
          </p:cNvSpPr>
          <p:nvPr>
            <p:ph type="body" sz="quarter" idx="19" hasCustomPrompt="1"/>
          </p:nvPr>
        </p:nvSpPr>
        <p:spPr>
          <a:xfrm>
            <a:off x="232169" y="1179576"/>
            <a:ext cx="8677631" cy="365760"/>
          </a:xfrm>
        </p:spPr>
        <p:txBody>
          <a:bodyPr/>
          <a:lstStyle>
            <a:lvl1pPr marL="0" indent="0">
              <a:buNone/>
              <a:defRPr sz="1200" b="1">
                <a:solidFill>
                  <a:schemeClr val="tx1"/>
                </a:solidFill>
              </a:defRPr>
            </a:lvl1pPr>
          </a:lstStyle>
          <a:p>
            <a:pPr lvl="0"/>
            <a:r>
              <a:rPr lang="en-US" dirty="0"/>
              <a:t>(enter value denomination)</a:t>
            </a:r>
          </a:p>
        </p:txBody>
      </p:sp>
      <p:sp>
        <p:nvSpPr>
          <p:cNvPr id="5" name="Footer Placeholder 4"/>
          <p:cNvSpPr>
            <a:spLocks noGrp="1"/>
          </p:cNvSpPr>
          <p:nvPr>
            <p:ph type="ftr" sz="quarter" idx="21"/>
          </p:nvPr>
        </p:nvSpPr>
        <p:spPr/>
        <p:txBody>
          <a:bodyPr/>
          <a:lstStyle/>
          <a:p>
            <a:r>
              <a:rPr>
                <a:solidFill>
                  <a:srgbClr val="000000"/>
                </a:solidFill>
              </a:rPr>
              <a:t>Bank of America</a:t>
            </a:r>
          </a:p>
        </p:txBody>
      </p:sp>
      <p:sp>
        <p:nvSpPr>
          <p:cNvPr id="6" name="Slide Number Placeholder 5"/>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2502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7" y="2408018"/>
            <a:ext cx="7545765" cy="1828800"/>
          </a:xfrm>
        </p:spPr>
        <p:txBody>
          <a:bodyPr vert="horz" lIns="91440" tIns="45720" rIns="91440" bIns="45720" rtlCol="0" anchor="t" anchorCtr="0">
            <a:noAutofit/>
          </a:bodyPr>
          <a:lstStyle>
            <a:lvl1pPr algn="ctr">
              <a:defRPr lang="en-US" sz="3000" cap="none" dirty="0">
                <a:solidFill>
                  <a:schemeClr val="tx1"/>
                </a:solidFill>
              </a:defRPr>
            </a:lvl1pPr>
          </a:lstStyle>
          <a:p>
            <a:pPr lvl="0"/>
            <a:r>
              <a:rPr lang="en-US" dirty="0"/>
              <a:t>Click to edit master title style</a:t>
            </a:r>
          </a:p>
        </p:txBody>
      </p:sp>
      <p:sp>
        <p:nvSpPr>
          <p:cNvPr id="5" name="Footer Placeholder 4">
            <a:extLst>
              <a:ext uri="{FF2B5EF4-FFF2-40B4-BE49-F238E27FC236}">
                <a16:creationId xmlns:a16="http://schemas.microsoft.com/office/drawing/2014/main" id="{FA1A5812-59CA-4843-985B-1BB63BC99306}"/>
              </a:ext>
            </a:extLst>
          </p:cNvPr>
          <p:cNvSpPr>
            <a:spLocks noGrp="1"/>
          </p:cNvSpPr>
          <p:nvPr>
            <p:ph type="ftr" sz="quarter" idx="11"/>
          </p:nvPr>
        </p:nvSpPr>
        <p:spPr/>
        <p:txBody>
          <a:bodyPr/>
          <a:lstStyle/>
          <a:p>
            <a:r>
              <a:rPr>
                <a:solidFill>
                  <a:srgbClr val="000000"/>
                </a:solidFill>
              </a:rPr>
              <a:t>Bank of America</a:t>
            </a:r>
          </a:p>
        </p:txBody>
      </p:sp>
      <p:sp>
        <p:nvSpPr>
          <p:cNvPr id="6" name="Slide Number Placeholder 5">
            <a:extLst>
              <a:ext uri="{FF2B5EF4-FFF2-40B4-BE49-F238E27FC236}">
                <a16:creationId xmlns:a16="http://schemas.microsoft.com/office/drawing/2014/main" id="{BEB732CB-9B95-4D48-9857-C8C33A2BD0DF}"/>
              </a:ext>
            </a:extLst>
          </p:cNvPr>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09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9144000" cy="6858000"/>
          </a:xfrm>
        </p:spPr>
        <p:txBody>
          <a:bodyPr/>
          <a:lstStyle/>
          <a:p>
            <a:r>
              <a:rPr lang="en-US"/>
              <a:t>Click icon to add picture</a:t>
            </a:r>
          </a:p>
        </p:txBody>
      </p:sp>
      <p:sp>
        <p:nvSpPr>
          <p:cNvPr id="2" name="Title 1"/>
          <p:cNvSpPr>
            <a:spLocks noGrp="1"/>
          </p:cNvSpPr>
          <p:nvPr>
            <p:ph type="title" hasCustomPrompt="1"/>
          </p:nvPr>
        </p:nvSpPr>
        <p:spPr>
          <a:xfrm>
            <a:off x="799117" y="2404872"/>
            <a:ext cx="7545765" cy="1828800"/>
          </a:xfrm>
        </p:spPr>
        <p:txBody>
          <a:bodyPr vert="horz" lIns="91440" tIns="45720" rIns="91440" bIns="45720" rtlCol="0" anchor="t" anchorCtr="0">
            <a:noAutofit/>
          </a:bodyPr>
          <a:lstStyle>
            <a:lvl1pPr algn="ctr">
              <a:defRPr lang="en-US" sz="3000" cap="none" dirty="0">
                <a:solidFill>
                  <a:schemeClr val="tx1"/>
                </a:solidFill>
              </a:defRPr>
            </a:lvl1pPr>
          </a:lstStyle>
          <a:p>
            <a:pPr lvl="0"/>
            <a:r>
              <a:rPr lang="en-US" dirty="0"/>
              <a:t>Click to edit master title style</a:t>
            </a:r>
          </a:p>
        </p:txBody>
      </p:sp>
      <p:sp>
        <p:nvSpPr>
          <p:cNvPr id="5" name="Footer Placeholder 4">
            <a:extLst>
              <a:ext uri="{FF2B5EF4-FFF2-40B4-BE49-F238E27FC236}">
                <a16:creationId xmlns:a16="http://schemas.microsoft.com/office/drawing/2014/main" id="{913C914E-6363-A640-A755-F42E2874BDB9}"/>
              </a:ext>
            </a:extLst>
          </p:cNvPr>
          <p:cNvSpPr>
            <a:spLocks noGrp="1"/>
          </p:cNvSpPr>
          <p:nvPr>
            <p:ph type="ftr" sz="quarter" idx="12"/>
          </p:nvPr>
        </p:nvSpPr>
        <p:spPr/>
        <p:txBody>
          <a:bodyPr/>
          <a:lstStyle/>
          <a:p>
            <a:r>
              <a:rPr>
                <a:solidFill>
                  <a:srgbClr val="000000"/>
                </a:solidFill>
              </a:rPr>
              <a:t>Bank of America</a:t>
            </a:r>
          </a:p>
        </p:txBody>
      </p:sp>
      <p:sp>
        <p:nvSpPr>
          <p:cNvPr id="7" name="Slide Number Placeholder 6">
            <a:extLst>
              <a:ext uri="{FF2B5EF4-FFF2-40B4-BE49-F238E27FC236}">
                <a16:creationId xmlns:a16="http://schemas.microsoft.com/office/drawing/2014/main" id="{526BD8DB-9962-1B44-9DC4-F47585EA3E0B}"/>
              </a:ext>
            </a:extLst>
          </p:cNvPr>
          <p:cNvSpPr>
            <a:spLocks noGrp="1"/>
          </p:cNvSpPr>
          <p:nvPr>
            <p:ph type="sldNum" sz="quarter" idx="13"/>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490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608903"/>
            <a:ext cx="4114800" cy="4517263"/>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608903"/>
            <a:ext cx="4114800" cy="4517263"/>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6"/>
          <p:cNvSpPr>
            <a:spLocks noGrp="1"/>
          </p:cNvSpPr>
          <p:nvPr>
            <p:ph type="body" sz="quarter" idx="17" hasCustomPrompt="1"/>
          </p:nvPr>
        </p:nvSpPr>
        <p:spPr>
          <a:xfrm>
            <a:off x="232169" y="1179576"/>
            <a:ext cx="4114800" cy="365760"/>
          </a:xfrm>
        </p:spPr>
        <p:txBody>
          <a:bodyPr/>
          <a:lstStyle>
            <a:lvl1pPr marL="0" marR="0" indent="0" algn="l" defTabSz="685800" rtl="0" eaLnBrk="1" fontAlgn="auto" latinLnBrk="0" hangingPunct="1">
              <a:lnSpc>
                <a:spcPct val="100000"/>
              </a:lnSpc>
              <a:spcBef>
                <a:spcPts val="0"/>
              </a:spcBef>
              <a:spcAft>
                <a:spcPts val="0"/>
              </a:spcAft>
              <a:buClrTx/>
              <a:buSzTx/>
              <a:buFont typeface="Arial"/>
              <a:buNone/>
              <a:tabLst/>
              <a:defRPr sz="1200"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795000" y="1179576"/>
            <a:ext cx="4114800" cy="365760"/>
          </a:xfrm>
        </p:spPr>
        <p:txBody>
          <a:bodyPr/>
          <a:lstStyle>
            <a:lvl1pPr marL="0" indent="0">
              <a:buNone/>
              <a:defRPr sz="1200" b="1">
                <a:solidFill>
                  <a:schemeClr val="tx1"/>
                </a:solidFill>
              </a:defRPr>
            </a:lvl1pPr>
          </a:lstStyle>
          <a:p>
            <a:pPr lvl="0"/>
            <a:r>
              <a:rPr lang="en-US" dirty="0"/>
              <a:t>(enter value denomination)</a:t>
            </a:r>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Tree>
    <p:extLst>
      <p:ext uri="{BB962C8B-B14F-4D97-AF65-F5344CB8AC3E}">
        <p14:creationId xmlns:p14="http://schemas.microsoft.com/office/powerpoint/2010/main" val="344075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1271016"/>
            <a:ext cx="8540496" cy="485546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2"/>
          </p:nvPr>
        </p:nvSpPr>
        <p:spPr bwMode="black"/>
        <p:txBody>
          <a:bodyPr/>
          <a:lstStyle/>
          <a:p>
            <a:fld id="{523A240F-EAFE-E84F-B44C-6D7A08E0E40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182759"/>
            <a:ext cx="4114800" cy="4943407"/>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
        <p:nvSpPr>
          <p:cNvPr id="9" name="Chart Placeholder 8"/>
          <p:cNvSpPr>
            <a:spLocks noGrp="1"/>
          </p:cNvSpPr>
          <p:nvPr>
            <p:ph type="chart" sz="quarter" idx="23"/>
          </p:nvPr>
        </p:nvSpPr>
        <p:spPr>
          <a:xfrm>
            <a:off x="4793825" y="1182688"/>
            <a:ext cx="4115975" cy="4943475"/>
          </a:xfrm>
        </p:spPr>
        <p:txBody>
          <a:bodyPr/>
          <a:lstStyle/>
          <a:p>
            <a:r>
              <a:rPr lang="en-US"/>
              <a:t>Click icon to add chart</a:t>
            </a:r>
          </a:p>
        </p:txBody>
      </p:sp>
    </p:spTree>
    <p:extLst>
      <p:ext uri="{BB962C8B-B14F-4D97-AF65-F5344CB8AC3E}">
        <p14:creationId xmlns:p14="http://schemas.microsoft.com/office/powerpoint/2010/main" val="1766014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1945"/>
            <a:ext cx="4114800" cy="2051951"/>
          </a:xfrm>
          <a:prstGeom prst="rect">
            <a:avLst/>
          </a:prstGeom>
        </p:spPr>
        <p:txBody>
          <a:bodyPr vert="horz" lIns="0" tIns="45720" rIns="0" bIns="45720" rtlCol="0">
            <a:noAutofit/>
          </a:bodyPr>
          <a:lstStyle>
            <a:lvl1pPr marL="0" indent="0">
              <a:lnSpc>
                <a:spcPct val="100000"/>
              </a:lnSpc>
              <a:buFont typeface="Arial"/>
              <a:buNone/>
              <a:defRPr lang="en-US" sz="1200" b="0" dirty="0" smtClean="0">
                <a:solidFill>
                  <a:schemeClr val="tx1"/>
                </a:solidFill>
              </a:defRPr>
            </a:lvl1pPr>
            <a:lvl2pPr>
              <a:lnSpc>
                <a:spcPct val="100000"/>
              </a:lnSpc>
              <a:defRPr lang="en-US" sz="1200" dirty="0" smtClean="0"/>
            </a:lvl2pPr>
            <a:lvl3pPr>
              <a:lnSpc>
                <a:spcPct val="100000"/>
              </a:lnSpc>
              <a:defRPr lang="en-US" sz="1200" dirty="0" smtClean="0"/>
            </a:lvl3pPr>
            <a:lvl4pPr>
              <a:lnSpc>
                <a:spcPct val="100000"/>
              </a:lnSpc>
              <a:defRPr lang="en-US" sz="1200" dirty="0" smtClean="0"/>
            </a:lvl4pPr>
            <a:lvl5pPr>
              <a:lnSpc>
                <a:spcPct val="100000"/>
              </a:lnSpc>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541942"/>
            <a:ext cx="4114800" cy="2057400"/>
          </a:xfrm>
          <a:prstGeom prst="rect">
            <a:avLst/>
          </a:prstGeom>
        </p:spPr>
        <p:txBody>
          <a:bodyPr vert="horz" lIns="0" tIns="45720" rIns="0" bIns="45720" rtlCol="0">
            <a:noAutofit/>
          </a:bodyPr>
          <a:lstStyle>
            <a:lvl1pPr marL="0" indent="0">
              <a:lnSpc>
                <a:spcPct val="100000"/>
              </a:lnSpc>
              <a:buFont typeface="Arial"/>
              <a:buNone/>
              <a:defRPr lang="en-US" sz="1200" b="0" dirty="0" smtClean="0">
                <a:solidFill>
                  <a:schemeClr val="tx1"/>
                </a:solidFill>
              </a:defRPr>
            </a:lvl1pPr>
            <a:lvl2pPr>
              <a:lnSpc>
                <a:spcPct val="100000"/>
              </a:lnSpc>
              <a:defRPr lang="en-US" sz="1200" dirty="0" smtClean="0"/>
            </a:lvl2pPr>
            <a:lvl3pPr>
              <a:lnSpc>
                <a:spcPct val="100000"/>
              </a:lnSpc>
              <a:defRPr lang="en-US" sz="1200" dirty="0" smtClean="0"/>
            </a:lvl3pPr>
            <a:lvl4pPr>
              <a:lnSpc>
                <a:spcPct val="100000"/>
              </a:lnSpc>
              <a:defRPr lang="en-US" sz="1200" dirty="0" smtClean="0"/>
            </a:lvl4pPr>
            <a:lvl5pPr>
              <a:lnSpc>
                <a:spcPct val="100000"/>
              </a:lnSpc>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6"/>
          </p:nvPr>
        </p:nvSpPr>
        <p:spPr>
          <a:xfrm>
            <a:off x="2514601" y="4160815"/>
            <a:ext cx="4114800" cy="2057400"/>
          </a:xfrm>
        </p:spPr>
        <p:txBody>
          <a:bodyPr/>
          <a:lstStyle>
            <a:lvl1pPr marL="0" indent="0">
              <a:lnSpc>
                <a:spcPct val="100000"/>
              </a:lnSpc>
              <a:buFont typeface="Arial"/>
              <a:buNone/>
              <a:defRPr sz="1200" b="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7"/>
          </p:nvPr>
        </p:nvSpPr>
        <p:spPr>
          <a:xfrm>
            <a:off x="232169"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9" name="Text Placeholder 18"/>
          <p:cNvSpPr>
            <a:spLocks noGrp="1"/>
          </p:cNvSpPr>
          <p:nvPr>
            <p:ph type="body" sz="quarter" idx="18"/>
          </p:nvPr>
        </p:nvSpPr>
        <p:spPr>
          <a:xfrm>
            <a:off x="2514601" y="3789927"/>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21" name="Text Placeholder 20"/>
          <p:cNvSpPr>
            <a:spLocks noGrp="1"/>
          </p:cNvSpPr>
          <p:nvPr>
            <p:ph type="body" sz="quarter" idx="19"/>
          </p:nvPr>
        </p:nvSpPr>
        <p:spPr>
          <a:xfrm>
            <a:off x="4795000"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Tree>
    <p:extLst>
      <p:ext uri="{BB962C8B-B14F-4D97-AF65-F5344CB8AC3E}">
        <p14:creationId xmlns:p14="http://schemas.microsoft.com/office/powerpoint/2010/main" val="3627157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1943"/>
            <a:ext cx="4114800" cy="1828800"/>
          </a:xfrm>
          <a:prstGeom prst="rect">
            <a:avLst/>
          </a:prstGeom>
        </p:spPr>
        <p:txBody>
          <a:bodyPr vert="horz" lIns="0" tIns="45720" rIns="0" bIns="45720" rtlCol="0">
            <a:noAutofit/>
          </a:bodyPr>
          <a:lstStyle>
            <a:lvl1pPr marL="0" indent="0">
              <a:lnSpc>
                <a:spcPct val="100000"/>
              </a:lnSpc>
              <a:buFont typeface="Arial"/>
              <a:buNone/>
              <a:defRPr lang="en-US" sz="1050" b="0" dirty="0" smtClean="0">
                <a:solidFill>
                  <a:schemeClr val="tx1"/>
                </a:solidFill>
              </a:defRPr>
            </a:lvl1pPr>
            <a:lvl2pPr>
              <a:lnSpc>
                <a:spcPct val="100000"/>
              </a:lnSpc>
              <a:defRPr lang="en-US" sz="1050" dirty="0" smtClean="0"/>
            </a:lvl2pPr>
            <a:lvl3pPr>
              <a:lnSpc>
                <a:spcPct val="100000"/>
              </a:lnSpc>
              <a:defRPr lang="en-US" sz="1050" dirty="0" smtClean="0"/>
            </a:lvl3pPr>
            <a:lvl4pPr>
              <a:lnSpc>
                <a:spcPct val="100000"/>
              </a:lnSpc>
              <a:defRPr lang="en-US" sz="1050" dirty="0" smtClean="0"/>
            </a:lvl4pPr>
            <a:lvl5pPr>
              <a:lnSpc>
                <a:spcPct val="100000"/>
              </a:lnSpc>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541943"/>
            <a:ext cx="4114800" cy="1828800"/>
          </a:xfrm>
          <a:prstGeom prst="rect">
            <a:avLst/>
          </a:prstGeom>
        </p:spPr>
        <p:txBody>
          <a:bodyPr vert="horz" lIns="0" tIns="45720" rIns="0" bIns="45720" rtlCol="0">
            <a:noAutofit/>
          </a:bodyPr>
          <a:lstStyle>
            <a:lvl1pPr marL="0" indent="0">
              <a:lnSpc>
                <a:spcPct val="100000"/>
              </a:lnSpc>
              <a:buFont typeface="Arial"/>
              <a:buNone/>
              <a:defRPr lang="en-US" sz="1050" b="0" dirty="0" smtClean="0">
                <a:solidFill>
                  <a:schemeClr val="tx1"/>
                </a:solidFill>
              </a:defRPr>
            </a:lvl1pPr>
            <a:lvl2pPr>
              <a:lnSpc>
                <a:spcPct val="100000"/>
              </a:lnSpc>
              <a:defRPr lang="en-US" sz="1050" dirty="0" smtClean="0"/>
            </a:lvl2pPr>
            <a:lvl3pPr>
              <a:lnSpc>
                <a:spcPct val="100000"/>
              </a:lnSpc>
              <a:defRPr lang="en-US" sz="1050" dirty="0" smtClean="0"/>
            </a:lvl3pPr>
            <a:lvl4pPr>
              <a:lnSpc>
                <a:spcPct val="100000"/>
              </a:lnSpc>
              <a:defRPr lang="en-US" sz="1050" dirty="0" smtClean="0"/>
            </a:lvl4pPr>
            <a:lvl5pPr>
              <a:lnSpc>
                <a:spcPct val="100000"/>
              </a:lnSpc>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7"/>
          </p:nvPr>
        </p:nvSpPr>
        <p:spPr>
          <a:xfrm>
            <a:off x="232169" y="4030868"/>
            <a:ext cx="4114800" cy="1828800"/>
          </a:xfrm>
        </p:spPr>
        <p:txBody>
          <a:bodyPr/>
          <a:lstStyle>
            <a:lvl1pPr marL="0" indent="0">
              <a:lnSpc>
                <a:spcPct val="100000"/>
              </a:lnSpc>
              <a:buFont typeface="Arial"/>
              <a:buNone/>
              <a:defRPr sz="1050" b="0">
                <a:solidFill>
                  <a:schemeClr val="tx1"/>
                </a:solidFill>
              </a:defRPr>
            </a:lvl1pPr>
            <a:lvl2pPr>
              <a:lnSpc>
                <a:spcPct val="100000"/>
              </a:lnSpc>
              <a:defRPr sz="1050"/>
            </a:lvl2pPr>
            <a:lvl3pPr>
              <a:lnSpc>
                <a:spcPct val="100000"/>
              </a:lnSpc>
              <a:defRPr sz="1050"/>
            </a:lvl3pPr>
            <a:lvl4pPr>
              <a:lnSpc>
                <a:spcPct val="100000"/>
              </a:lnSpc>
              <a:defRPr sz="1050"/>
            </a:lvl4pPr>
            <a:lvl5pPr>
              <a:lnSpc>
                <a:spcPct val="10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8"/>
          </p:nvPr>
        </p:nvSpPr>
        <p:spPr>
          <a:xfrm>
            <a:off x="4795000" y="4030868"/>
            <a:ext cx="4114800" cy="1828800"/>
          </a:xfrm>
        </p:spPr>
        <p:txBody>
          <a:bodyPr/>
          <a:lstStyle>
            <a:lvl1pPr marL="0" indent="0">
              <a:lnSpc>
                <a:spcPct val="100000"/>
              </a:lnSpc>
              <a:buFont typeface="Arial"/>
              <a:buNone/>
              <a:defRPr sz="1050" b="0">
                <a:solidFill>
                  <a:schemeClr val="tx1"/>
                </a:solidFill>
              </a:defRPr>
            </a:lvl1pPr>
            <a:lvl2pPr>
              <a:lnSpc>
                <a:spcPct val="100000"/>
              </a:lnSpc>
              <a:defRPr sz="1050"/>
            </a:lvl2pPr>
            <a:lvl3pPr>
              <a:lnSpc>
                <a:spcPct val="100000"/>
              </a:lnSpc>
              <a:defRPr sz="1050"/>
            </a:lvl3pPr>
            <a:lvl4pPr>
              <a:lnSpc>
                <a:spcPct val="100000"/>
              </a:lnSpc>
              <a:defRPr sz="1050"/>
            </a:lvl4pPr>
            <a:lvl5pPr>
              <a:lnSpc>
                <a:spcPct val="10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9"/>
          </p:nvPr>
        </p:nvSpPr>
        <p:spPr>
          <a:xfrm>
            <a:off x="232169"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6" name="Text Placeholder 15"/>
          <p:cNvSpPr>
            <a:spLocks noGrp="1"/>
          </p:cNvSpPr>
          <p:nvPr>
            <p:ph type="body" sz="quarter" idx="20"/>
          </p:nvPr>
        </p:nvSpPr>
        <p:spPr>
          <a:xfrm>
            <a:off x="4795000"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8" name="Text Placeholder 17"/>
          <p:cNvSpPr>
            <a:spLocks noGrp="1"/>
          </p:cNvSpPr>
          <p:nvPr>
            <p:ph type="body" sz="quarter" idx="21"/>
          </p:nvPr>
        </p:nvSpPr>
        <p:spPr>
          <a:xfrm>
            <a:off x="232169" y="3659980"/>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20" name="Text Placeholder 19"/>
          <p:cNvSpPr>
            <a:spLocks noGrp="1"/>
          </p:cNvSpPr>
          <p:nvPr>
            <p:ph type="body" sz="quarter" idx="22"/>
          </p:nvPr>
        </p:nvSpPr>
        <p:spPr>
          <a:xfrm>
            <a:off x="4795000" y="3659980"/>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6" name="Footer Placeholder 5"/>
          <p:cNvSpPr>
            <a:spLocks noGrp="1"/>
          </p:cNvSpPr>
          <p:nvPr>
            <p:ph type="ftr" sz="quarter" idx="24"/>
          </p:nvPr>
        </p:nvSpPr>
        <p:spPr/>
        <p:txBody>
          <a:bodyPr/>
          <a:lstStyle/>
          <a:p>
            <a:r>
              <a:rPr>
                <a:solidFill>
                  <a:srgbClr val="000000"/>
                </a:solidFill>
              </a:rPr>
              <a:t>Bank of America</a:t>
            </a:r>
          </a:p>
        </p:txBody>
      </p:sp>
      <p:sp>
        <p:nvSpPr>
          <p:cNvPr id="7" name="Slide Number Placeholder 6"/>
          <p:cNvSpPr>
            <a:spLocks noGrp="1"/>
          </p:cNvSpPr>
          <p:nvPr>
            <p:ph type="sldNum" sz="quarter" idx="25"/>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0087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a:solidFill>
                  <a:srgbClr val="000000"/>
                </a:solidFill>
              </a:rPr>
              <a:t>Bank of America</a:t>
            </a:r>
          </a:p>
        </p:txBody>
      </p:sp>
      <p:sp>
        <p:nvSpPr>
          <p:cNvPr id="7" name="Slide Number Placeholder 6"/>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668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08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09074" y="1179576"/>
            <a:ext cx="5700725" cy="4946587"/>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4" hasCustomPrompt="1"/>
          </p:nvPr>
        </p:nvSpPr>
        <p:spPr>
          <a:xfrm>
            <a:off x="232169" y="1179576"/>
            <a:ext cx="2650670" cy="4946587"/>
          </a:xfrm>
        </p:spPr>
        <p:txBody>
          <a:bodyPr/>
          <a:lstStyle>
            <a:lvl1pPr marL="0" indent="0">
              <a:buNone/>
              <a:defRPr sz="1200" b="1">
                <a:solidFill>
                  <a:schemeClr val="tx1"/>
                </a:solidFill>
              </a:defRPr>
            </a:lvl1pPr>
          </a:lstStyle>
          <a:p>
            <a:pPr lvl="0"/>
            <a:r>
              <a:rPr lang="en-US" dirty="0"/>
              <a:t>Click to edit master style</a:t>
            </a:r>
          </a:p>
        </p:txBody>
      </p:sp>
      <p:sp>
        <p:nvSpPr>
          <p:cNvPr id="2" name="Title 1"/>
          <p:cNvSpPr>
            <a:spLocks noGrp="1"/>
          </p:cNvSpPr>
          <p:nvPr>
            <p:ph type="title"/>
          </p:nvPr>
        </p:nvSpPr>
        <p:spPr>
          <a:xfrm>
            <a:off x="232169" y="188845"/>
            <a:ext cx="8677631" cy="731809"/>
          </a:xfrm>
        </p:spPr>
        <p:txBody>
          <a:bodyPr/>
          <a:lstStyle/>
          <a:p>
            <a:r>
              <a:rPr lang="en-US"/>
              <a:t>Click to edit Master title style</a:t>
            </a:r>
          </a:p>
        </p:txBody>
      </p:sp>
      <p:sp>
        <p:nvSpPr>
          <p:cNvPr id="5" name="Footer Placeholder 4"/>
          <p:cNvSpPr>
            <a:spLocks noGrp="1"/>
          </p:cNvSpPr>
          <p:nvPr>
            <p:ph type="ftr" sz="quarter" idx="16"/>
          </p:nvPr>
        </p:nvSpPr>
        <p:spPr/>
        <p:txBody>
          <a:bodyPr/>
          <a:lstStyle/>
          <a:p>
            <a:r>
              <a:rPr>
                <a:solidFill>
                  <a:srgbClr val="000000"/>
                </a:solidFill>
              </a:rPr>
              <a:t>Bank of America</a:t>
            </a:r>
          </a:p>
        </p:txBody>
      </p:sp>
      <p:sp>
        <p:nvSpPr>
          <p:cNvPr id="6" name="Slide Number Placeholder 5"/>
          <p:cNvSpPr>
            <a:spLocks noGrp="1"/>
          </p:cNvSpPr>
          <p:nvPr>
            <p:ph type="sldNum" sz="quarter" idx="17"/>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659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232169" y="1179579"/>
            <a:ext cx="2657475" cy="4956175"/>
          </a:xfrm>
        </p:spPr>
        <p:txBody>
          <a:bodyPr/>
          <a:lstStyle>
            <a:lvl1pPr marL="0" indent="0">
              <a:buNone/>
              <a:defRPr sz="1200" b="1">
                <a:solidFill>
                  <a:schemeClr val="tx1"/>
                </a:solidFill>
              </a:defRPr>
            </a:lvl1pPr>
          </a:lstStyle>
          <a:p>
            <a:pPr lvl="0"/>
            <a:r>
              <a:rPr lang="en-US" dirty="0"/>
              <a:t>Click to edit master style</a:t>
            </a:r>
          </a:p>
        </p:txBody>
      </p:sp>
      <p:sp>
        <p:nvSpPr>
          <p:cNvPr id="6" name="Picture Placeholder 5"/>
          <p:cNvSpPr>
            <a:spLocks noGrp="1"/>
          </p:cNvSpPr>
          <p:nvPr>
            <p:ph type="pic" sz="quarter" idx="15"/>
          </p:nvPr>
        </p:nvSpPr>
        <p:spPr>
          <a:xfrm>
            <a:off x="3205162" y="1179576"/>
            <a:ext cx="5704637" cy="4956174"/>
          </a:xfrm>
          <a:noFill/>
        </p:spPr>
        <p:txBody>
          <a:bodyPr/>
          <a:lstStyle>
            <a:lvl1pPr marL="0" indent="0">
              <a:buNone/>
              <a:defRPr sz="1200"/>
            </a:lvl1pPr>
          </a:lstStyle>
          <a:p>
            <a:r>
              <a:rPr lang="en-US"/>
              <a:t>Click icon to add picture</a:t>
            </a:r>
            <a:endParaRPr lang="en-US" dirty="0"/>
          </a:p>
        </p:txBody>
      </p:sp>
      <p:sp>
        <p:nvSpPr>
          <p:cNvPr id="2" name="Title 1"/>
          <p:cNvSpPr>
            <a:spLocks noGrp="1"/>
          </p:cNvSpPr>
          <p:nvPr>
            <p:ph type="title"/>
          </p:nvPr>
        </p:nvSpPr>
        <p:spPr>
          <a:xfrm>
            <a:off x="232169" y="188845"/>
            <a:ext cx="8677631" cy="731809"/>
          </a:xfrm>
        </p:spPr>
        <p:txBody>
          <a:bodyPr/>
          <a:lstStyle/>
          <a:p>
            <a:r>
              <a:rPr lang="en-US"/>
              <a:t>Click to edit Master title style</a:t>
            </a:r>
          </a:p>
        </p:txBody>
      </p:sp>
      <p:sp>
        <p:nvSpPr>
          <p:cNvPr id="4" name="Footer Placeholder 3"/>
          <p:cNvSpPr>
            <a:spLocks noGrp="1"/>
          </p:cNvSpPr>
          <p:nvPr>
            <p:ph type="ftr" sz="quarter" idx="17"/>
          </p:nvPr>
        </p:nvSpPr>
        <p:spPr/>
        <p:txBody>
          <a:bodyPr/>
          <a:lstStyle/>
          <a:p>
            <a:r>
              <a:rPr>
                <a:solidFill>
                  <a:srgbClr val="000000"/>
                </a:solidFill>
              </a:rPr>
              <a:t>Bank of America</a:t>
            </a:r>
          </a:p>
        </p:txBody>
      </p:sp>
      <p:sp>
        <p:nvSpPr>
          <p:cNvPr id="5" name="Slide Number Placeholder 4"/>
          <p:cNvSpPr>
            <a:spLocks noGrp="1"/>
          </p:cNvSpPr>
          <p:nvPr>
            <p:ph type="sldNum" sz="quarter" idx="18"/>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5159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6" name="Rectangle 7"/>
          <p:cNvSpPr>
            <a:spLocks noChangeArrowheads="1"/>
          </p:cNvSpPr>
          <p:nvPr/>
        </p:nvSpPr>
        <p:spPr bwMode="auto">
          <a:xfrm>
            <a:off x="303720" y="1114128"/>
            <a:ext cx="8536562" cy="5033284"/>
          </a:xfrm>
          <a:prstGeom prst="rect">
            <a:avLst/>
          </a:prstGeom>
          <a:solidFill>
            <a:schemeClr val="accent6"/>
          </a:solidFill>
          <a:ln>
            <a:noFill/>
          </a:ln>
          <a:extLst>
            <a:ext uri="{91240B29-F687-4f45-9708-019B960494DF}"/>
          </a:extLst>
        </p:spPr>
        <p:txBody>
          <a:bodyPr wrap="none" anchor="ctr"/>
          <a:lstStyle/>
          <a:p>
            <a:pPr defTabSz="685800" eaLnBrk="0" hangingPunct="0">
              <a:defRPr/>
            </a:pPr>
            <a:endParaRPr lang="en-US" sz="1800" dirty="0">
              <a:solidFill>
                <a:srgbClr val="000000"/>
              </a:solidFill>
              <a:ea typeface="ＭＳ Ｐゴシック" charset="0"/>
              <a:cs typeface="ＭＳ Ｐゴシック" charset="0"/>
            </a:endParaRPr>
          </a:p>
        </p:txBody>
      </p:sp>
      <p:cxnSp>
        <p:nvCxnSpPr>
          <p:cNvPr id="7" name="Straight Connector 6"/>
          <p:cNvCxnSpPr/>
          <p:nvPr/>
        </p:nvCxnSpPr>
        <p:spPr>
          <a:xfrm>
            <a:off x="4568825" y="1552289"/>
            <a:ext cx="0" cy="279937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5799" y="2746778"/>
            <a:ext cx="3657600" cy="2778661"/>
          </a:xfrm>
          <a:prstGeom prst="rect">
            <a:avLst/>
          </a:prstGeom>
        </p:spPr>
        <p:txBody>
          <a:bodyPr rtlCol="0">
            <a:noAutofit/>
          </a:bodyPr>
          <a:lstStyle>
            <a:lvl1pPr marL="0" indent="0">
              <a:spcBef>
                <a:spcPts val="0"/>
              </a:spcBef>
              <a:buNone/>
              <a:defRPr lang="en-US" sz="1050" b="0" dirty="0" smtClean="0">
                <a:solidFill>
                  <a:schemeClr val="tx1"/>
                </a:solidFill>
              </a:defRPr>
            </a:lvl1pPr>
            <a:lvl2pPr marL="3572" indent="0">
              <a:spcBef>
                <a:spcPts val="0"/>
              </a:spcBef>
              <a:buNone/>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5" name="Content Placeholder 2"/>
          <p:cNvSpPr>
            <a:spLocks noGrp="1"/>
          </p:cNvSpPr>
          <p:nvPr>
            <p:ph idx="13"/>
          </p:nvPr>
        </p:nvSpPr>
        <p:spPr>
          <a:xfrm>
            <a:off x="4795726" y="1552291"/>
            <a:ext cx="3657600" cy="3965653"/>
          </a:xfrm>
          <a:prstGeom prst="rect">
            <a:avLst/>
          </a:prstGeom>
        </p:spPr>
        <p:txBody>
          <a:bodyPr rtlCol="0">
            <a:noAutofit/>
          </a:bodyPr>
          <a:lstStyle>
            <a:lvl1pPr marL="0" indent="0">
              <a:spcBef>
                <a:spcPts val="0"/>
              </a:spcBef>
              <a:buNone/>
              <a:defRPr lang="en-US" sz="1050" b="0" dirty="0" smtClean="0">
                <a:solidFill>
                  <a:schemeClr val="tx1"/>
                </a:solidFill>
              </a:defRPr>
            </a:lvl1pPr>
            <a:lvl2pPr marL="84535" indent="-80963">
              <a:spcBef>
                <a:spcPts val="0"/>
              </a:spcBef>
              <a:buFont typeface="Arial"/>
              <a:buChar char="•"/>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10" name="Content Placeholder 2"/>
          <p:cNvSpPr>
            <a:spLocks noGrp="1"/>
          </p:cNvSpPr>
          <p:nvPr>
            <p:ph idx="14"/>
          </p:nvPr>
        </p:nvSpPr>
        <p:spPr>
          <a:xfrm>
            <a:off x="1201351" y="1552291"/>
            <a:ext cx="3142049" cy="878703"/>
          </a:xfrm>
          <a:prstGeom prst="rect">
            <a:avLst/>
          </a:prstGeom>
        </p:spPr>
        <p:txBody>
          <a:bodyPr rtlCol="0">
            <a:noAutofit/>
          </a:bodyPr>
          <a:lstStyle>
            <a:lvl1pPr marL="0" indent="0">
              <a:spcBef>
                <a:spcPts val="0"/>
              </a:spcBef>
              <a:buNone/>
              <a:defRPr lang="en-US" sz="1050" b="0" dirty="0" smtClean="0">
                <a:solidFill>
                  <a:schemeClr val="tx1"/>
                </a:solidFill>
              </a:defRPr>
            </a:lvl1pPr>
            <a:lvl2pPr marL="3572" indent="0">
              <a:spcBef>
                <a:spcPts val="0"/>
              </a:spcBef>
              <a:buNone/>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8" name="Slide Number Placeholder 5"/>
          <p:cNvSpPr>
            <a:spLocks noGrp="1"/>
          </p:cNvSpPr>
          <p:nvPr>
            <p:ph type="sldNum" sz="quarter" idx="15"/>
          </p:nvPr>
        </p:nvSpPr>
        <p:spPr/>
        <p:txBody>
          <a:bodyPr/>
          <a:lstStyle>
            <a:lvl1pPr>
              <a:defRPr/>
            </a:lvl1pPr>
          </a:lstStyle>
          <a:p>
            <a:fld id="{C47C866D-A37A-45B2-903E-EA03EB03A1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36891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6564DFB3-5050-4E97-846F-D20713C88EF0}" type="slidenum">
              <a:rPr lang="en-US">
                <a:solidFill>
                  <a:srgbClr val="000000"/>
                </a:solidFill>
              </a:rPr>
              <a:pPr>
                <a:defRPr/>
              </a:pPr>
              <a:t>‹#›</a:t>
            </a:fld>
            <a:endParaRPr lang="en-US" dirty="0">
              <a:solidFill>
                <a:srgbClr val="000000"/>
              </a:solidFill>
            </a:endParaRPr>
          </a:p>
        </p:txBody>
      </p:sp>
      <p:sp>
        <p:nvSpPr>
          <p:cNvPr id="6" name="Content Placeholder 5"/>
          <p:cNvSpPr>
            <a:spLocks noGrp="1"/>
          </p:cNvSpPr>
          <p:nvPr>
            <p:ph sz="quarter" idx="11"/>
          </p:nvPr>
        </p:nvSpPr>
        <p:spPr>
          <a:xfrm>
            <a:off x="455612" y="1520825"/>
            <a:ext cx="8231187" cy="4654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Bold 16pt</a:t>
            </a:r>
          </a:p>
          <a:p>
            <a:pPr lvl="6"/>
            <a:r>
              <a:rPr lang="en-US" dirty="0"/>
              <a:t>Bold 14pt</a:t>
            </a:r>
          </a:p>
        </p:txBody>
      </p:sp>
      <p:sp>
        <p:nvSpPr>
          <p:cNvPr id="7" name="Text Placeholder 5"/>
          <p:cNvSpPr>
            <a:spLocks noGrp="1"/>
          </p:cNvSpPr>
          <p:nvPr>
            <p:ph type="body" sz="quarter" idx="12"/>
          </p:nvPr>
        </p:nvSpPr>
        <p:spPr>
          <a:xfrm>
            <a:off x="455614" y="5377182"/>
            <a:ext cx="8231187" cy="925195"/>
          </a:xfrm>
        </p:spPr>
        <p:txBody>
          <a:bodyPr anchor="b"/>
          <a:lstStyle>
            <a:lvl1pPr>
              <a:spcBef>
                <a:spcPts val="0"/>
              </a:spcBef>
              <a:defRPr sz="600">
                <a:latin typeface="Calibri" pitchFamily="34" charset="0"/>
              </a:defRPr>
            </a:lvl1pPr>
            <a:lvl2pPr marL="54864" indent="-548640">
              <a:buFontTx/>
              <a:buNone/>
              <a:defRPr lang="en-US" sz="600" kern="1200" baseline="0" dirty="0" smtClean="0">
                <a:solidFill>
                  <a:schemeClr val="tx1"/>
                </a:solidFill>
                <a:latin typeface="Calibri" pitchFamily="34" charset="0"/>
                <a:ea typeface="+mn-ea"/>
                <a:cs typeface="+mn-cs"/>
              </a:defRPr>
            </a:lvl2pPr>
            <a:lvl3pPr marL="0" indent="0">
              <a:buFontTx/>
              <a:buNone/>
              <a:defRPr sz="600" b="1">
                <a:latin typeface="Calibri" pitchFamily="34" charset="0"/>
              </a:defRPr>
            </a:lvl3pPr>
          </a:lstStyle>
          <a:p>
            <a:pPr lvl="0"/>
            <a:r>
              <a:rPr lang="en-US" dirty="0"/>
              <a:t>Click to edit Master text styles</a:t>
            </a:r>
          </a:p>
          <a:p>
            <a:pPr lvl="1"/>
            <a:r>
              <a:rPr lang="en-US" dirty="0"/>
              <a:t>2nd Level (For footnotes and asterisks)</a:t>
            </a:r>
            <a:br>
              <a:rPr lang="en-US" dirty="0"/>
            </a:br>
            <a:r>
              <a:rPr lang="en-US" dirty="0"/>
              <a:t>2nd line of 2nd level</a:t>
            </a:r>
          </a:p>
          <a:p>
            <a:pPr lvl="2"/>
            <a:r>
              <a:rPr lang="en-US" dirty="0"/>
              <a:t>3rd level Calibri 8pt Bold</a:t>
            </a:r>
          </a:p>
        </p:txBody>
      </p:sp>
    </p:spTree>
    <p:extLst>
      <p:ext uri="{BB962C8B-B14F-4D97-AF65-F5344CB8AC3E}">
        <p14:creationId xmlns:p14="http://schemas.microsoft.com/office/powerpoint/2010/main" val="2308770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371600"/>
            <a:ext cx="8229600" cy="4245478"/>
          </a:xfrm>
        </p:spPr>
        <p:txBody>
          <a:bodyPr/>
          <a:lstStyle>
            <a:lvl1pPr>
              <a:defRPr sz="1200"/>
            </a:lvl1pPr>
            <a:lvl2pPr marL="86916" indent="-86916">
              <a:spcBef>
                <a:spcPts val="450"/>
              </a:spcBef>
              <a:defRPr lang="en-US" sz="1200" kern="1200" dirty="0" smtClean="0">
                <a:solidFill>
                  <a:schemeClr val="tx1"/>
                </a:solidFill>
                <a:latin typeface="+mn-lt"/>
                <a:ea typeface="+mn-ea"/>
                <a:cs typeface="+mn-cs"/>
              </a:defRPr>
            </a:lvl2pPr>
            <a:lvl3pPr marL="211931" indent="-125016">
              <a:spcBef>
                <a:spcPts val="450"/>
              </a:spcBef>
              <a:tabLst>
                <a:tab pos="6128147" algn="r"/>
              </a:tabLst>
              <a:defRPr lang="en-US" sz="1200" kern="1200" dirty="0" smtClean="0">
                <a:solidFill>
                  <a:schemeClr val="tx1"/>
                </a:solidFill>
                <a:latin typeface="+mn-lt"/>
                <a:ea typeface="+mn-ea"/>
                <a:cs typeface="+mn-cs"/>
              </a:defRPr>
            </a:lvl3pPr>
            <a:lvl4pPr marL="298847" indent="-86916">
              <a:spcBef>
                <a:spcPts val="450"/>
              </a:spcBef>
              <a:defRPr lang="en-US" sz="1200" kern="1200" dirty="0" smtClean="0">
                <a:solidFill>
                  <a:schemeClr val="tx1"/>
                </a:solidFill>
                <a:latin typeface="+mn-lt"/>
                <a:ea typeface="+mn-ea"/>
                <a:cs typeface="+mn-cs"/>
              </a:defRPr>
            </a:lvl4pPr>
            <a:lvl5pPr marL="429816" indent="-136922">
              <a:spcBef>
                <a:spcPts val="450"/>
              </a:spcBef>
              <a:defRPr sz="1200"/>
            </a:lvl5pPr>
            <a:lvl6pPr>
              <a:lnSpc>
                <a:spcPct val="100000"/>
              </a:lnSpc>
              <a:defRPr lang="en-US" sz="1350" b="1" kern="1200" cap="all" spc="38" baseline="0" dirty="0" smtClean="0">
                <a:solidFill>
                  <a:schemeClr val="tx1"/>
                </a:solidFill>
                <a:latin typeface="Calibri" pitchFamily="34" charset="0"/>
                <a:ea typeface="+mn-ea"/>
                <a:cs typeface="+mn-cs"/>
              </a:defRPr>
            </a:lvl6pPr>
            <a:lvl7pPr>
              <a:defRPr spc="38" baseline="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lide Number Placeholder 5"/>
          <p:cNvSpPr>
            <a:spLocks noGrp="1"/>
          </p:cNvSpPr>
          <p:nvPr>
            <p:ph type="sldNum" sz="quarter" idx="4"/>
          </p:nvPr>
        </p:nvSpPr>
        <p:spPr bwMode="gray">
          <a:xfrm>
            <a:off x="8228529" y="6283327"/>
            <a:ext cx="457200" cy="358775"/>
          </a:xfrm>
          <a:prstGeom prst="rect">
            <a:avLst/>
          </a:prstGeom>
        </p:spPr>
        <p:txBody>
          <a:bodyPr vert="horz" lIns="0" tIns="0" rIns="0" bIns="0" rtlCol="0" anchor="b" anchorCtr="0"/>
          <a:lstStyle>
            <a:lvl1pPr algn="r">
              <a:defRPr sz="675">
                <a:solidFill>
                  <a:schemeClr val="tx1"/>
                </a:solidFill>
                <a:latin typeface="Calibri" pitchFamily="34" charset="0"/>
                <a:ea typeface="ＭＳ Ｐゴシック" charset="0"/>
                <a:cs typeface="ＭＳ Ｐゴシック" charset="0"/>
              </a:defRPr>
            </a:lvl1pPr>
          </a:lstStyle>
          <a:p>
            <a:pPr>
              <a:defRPr/>
            </a:pPr>
            <a:fld id="{77A0D46C-0548-44DA-BDD9-FD004C4DF42C}" type="slidenum">
              <a:rPr lang="en-US" smtClean="0">
                <a:solidFill>
                  <a:srgbClr val="000000"/>
                </a:solidFill>
              </a:rPr>
              <a:pPr>
                <a:defRPr/>
              </a:pPr>
              <a:t>‹#›</a:t>
            </a:fld>
            <a:endParaRPr lang="en-US" dirty="0">
              <a:solidFill>
                <a:srgbClr val="000000"/>
              </a:solidFill>
            </a:endParaRPr>
          </a:p>
        </p:txBody>
      </p:sp>
      <p:sp>
        <p:nvSpPr>
          <p:cNvPr id="5" name="Footer Placeholder 4"/>
          <p:cNvSpPr>
            <a:spLocks noGrp="1"/>
          </p:cNvSpPr>
          <p:nvPr>
            <p:ph type="ftr" sz="quarter" idx="3"/>
          </p:nvPr>
        </p:nvSpPr>
        <p:spPr bwMode="gray">
          <a:xfrm>
            <a:off x="457201" y="6516939"/>
            <a:ext cx="3040897" cy="115416"/>
          </a:xfrm>
          <a:prstGeom prst="rect">
            <a:avLst/>
          </a:prstGeom>
          <a:noFill/>
        </p:spPr>
        <p:txBody>
          <a:bodyPr wrap="none" lIns="0" tIns="0" rIns="0" bIns="0" anchor="b" anchorCtr="0">
            <a:spAutoFit/>
          </a:bodyPr>
          <a:lstStyle>
            <a:lvl1pPr algn="l" rtl="0" fontAlgn="base">
              <a:spcBef>
                <a:spcPct val="0"/>
              </a:spcBef>
              <a:spcAft>
                <a:spcPct val="0"/>
              </a:spcAft>
              <a:defRPr lang="en-US" sz="750" b="0" kern="1200" cap="none" spc="0" baseline="0" dirty="0" smtClean="0">
                <a:solidFill>
                  <a:schemeClr val="tx1"/>
                </a:solidFill>
                <a:latin typeface="+mn-lt"/>
                <a:ea typeface="ＭＳ Ｐゴシック"/>
                <a:cs typeface="ＭＳ Ｐゴシック"/>
              </a:defRPr>
            </a:lvl1pPr>
          </a:lstStyle>
          <a:p>
            <a:pPr>
              <a:defRPr/>
            </a:pPr>
            <a:r>
              <a:rPr>
                <a:solidFill>
                  <a:srgbClr val="000000"/>
                </a:solidFill>
              </a:rPr>
              <a:t>INSTITUTIONAL INVESTMENTS &amp; PHILANTHROPIC SOLUTIONS: CONFIDENTIAL</a:t>
            </a:r>
          </a:p>
        </p:txBody>
      </p:sp>
      <p:sp>
        <p:nvSpPr>
          <p:cNvPr id="7" name="Text Placeholder 5"/>
          <p:cNvSpPr>
            <a:spLocks noGrp="1"/>
          </p:cNvSpPr>
          <p:nvPr>
            <p:ph type="body" sz="quarter" idx="12"/>
          </p:nvPr>
        </p:nvSpPr>
        <p:spPr bwMode="gray">
          <a:xfrm>
            <a:off x="455614" y="6098774"/>
            <a:ext cx="8231187" cy="294311"/>
          </a:xfrm>
          <a:solidFill>
            <a:srgbClr val="FFFFFF"/>
          </a:solidFill>
        </p:spPr>
        <p:txBody>
          <a:bodyPr tIns="137160" anchor="b">
            <a:spAutoFit/>
          </a:bodyPr>
          <a:lstStyle>
            <a:lvl1pPr>
              <a:lnSpc>
                <a:spcPct val="95000"/>
              </a:lnSpc>
              <a:spcBef>
                <a:spcPts val="0"/>
              </a:spcBef>
              <a:spcAft>
                <a:spcPts val="150"/>
              </a:spcAft>
              <a:defRPr sz="750">
                <a:latin typeface="Calibri" pitchFamily="34" charset="0"/>
              </a:defRPr>
            </a:lvl1pPr>
            <a:lvl2pPr marL="54864" indent="-548640">
              <a:lnSpc>
                <a:spcPct val="95000"/>
              </a:lnSpc>
              <a:spcBef>
                <a:spcPts val="0"/>
              </a:spcBef>
              <a:spcAft>
                <a:spcPts val="150"/>
              </a:spcAft>
              <a:buFontTx/>
              <a:buNone/>
              <a:defRPr lang="en-US" sz="750" kern="1200" baseline="0" dirty="0" smtClean="0">
                <a:solidFill>
                  <a:schemeClr val="tx1"/>
                </a:solidFill>
                <a:latin typeface="Calibri" pitchFamily="34" charset="0"/>
                <a:ea typeface="+mn-ea"/>
                <a:cs typeface="+mn-cs"/>
              </a:defRPr>
            </a:lvl2pPr>
            <a:lvl3pPr marL="0" indent="0">
              <a:lnSpc>
                <a:spcPct val="95000"/>
              </a:lnSpc>
              <a:spcBef>
                <a:spcPts val="0"/>
              </a:spcBef>
              <a:spcAft>
                <a:spcPts val="150"/>
              </a:spcAft>
              <a:buFontTx/>
              <a:buNone/>
              <a:defRPr sz="750" b="1">
                <a:latin typeface="Calibri" pitchFamily="34" charset="0"/>
              </a:defRPr>
            </a:lvl3pPr>
          </a:lstStyle>
          <a:p>
            <a:pPr lvl="0"/>
            <a:r>
              <a:rPr lang="en-US"/>
              <a:t>Click to edit Master text styles</a:t>
            </a:r>
          </a:p>
        </p:txBody>
      </p:sp>
      <p:sp>
        <p:nvSpPr>
          <p:cNvPr id="9" name="Title Placeholder 1"/>
          <p:cNvSpPr>
            <a:spLocks noGrp="1"/>
          </p:cNvSpPr>
          <p:nvPr>
            <p:ph type="title"/>
          </p:nvPr>
        </p:nvSpPr>
        <p:spPr bwMode="gray">
          <a:xfrm>
            <a:off x="457200" y="590872"/>
            <a:ext cx="6400800" cy="2492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nSpc>
                <a:spcPct val="90000"/>
              </a:lnSpc>
              <a:defRPr/>
            </a:lvl1pPr>
          </a:lstStyle>
          <a:p>
            <a:pPr lvl="0"/>
            <a:r>
              <a:rPr lang="en-US"/>
              <a:t>Click to edit Master title style</a:t>
            </a:r>
            <a:endParaRPr lang="en-US" dirty="0"/>
          </a:p>
        </p:txBody>
      </p:sp>
    </p:spTree>
    <p:extLst>
      <p:ext uri="{BB962C8B-B14F-4D97-AF65-F5344CB8AC3E}">
        <p14:creationId xmlns:p14="http://schemas.microsoft.com/office/powerpoint/2010/main" val="293930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271016"/>
            <a:ext cx="4114800" cy="4517263"/>
          </a:xfrm>
          <a:prstGeom prst="rect">
            <a:avLst/>
          </a:prstGeom>
        </p:spPr>
        <p:txBody>
          <a:bodyPr vert="horz" lIns="0" tIns="45720" rIns="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691991" y="1271016"/>
            <a:ext cx="4114800" cy="4517263"/>
          </a:xfrm>
          <a:prstGeom prst="rect">
            <a:avLst/>
          </a:prstGeom>
        </p:spPr>
        <p:txBody>
          <a:bodyPr vert="horz" lIns="0" tIns="45720" rIns="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22"/>
          </p:nvPr>
        </p:nvSpPr>
        <p:spPr/>
        <p:txBody>
          <a:bodyPr/>
          <a:lstStyle/>
          <a:p>
            <a:fld id="{523A240F-EAFE-E84F-B44C-6D7A08E0E409}" type="slidenum">
              <a:rPr lang="en-US" smtClean="0"/>
              <a:t>‹#›</a:t>
            </a:fld>
            <a:endParaRPr lang="en-US"/>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Tree>
    <p:extLst>
      <p:ext uri="{BB962C8B-B14F-4D97-AF65-F5344CB8AC3E}">
        <p14:creationId xmlns:p14="http://schemas.microsoft.com/office/powerpoint/2010/main" val="4217717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bwMode="blackGray">
          <a:xfrm>
            <a:off x="799117" y="2304289"/>
            <a:ext cx="7545765" cy="1847391"/>
          </a:xfrm>
        </p:spPr>
        <p:txBody>
          <a:bodyPr tIns="0" bIns="0" anchor="t" anchorCtr="0">
            <a:noAutofit/>
          </a:bodyPr>
          <a:lstStyle>
            <a:lvl1pPr algn="ctr">
              <a:defRPr sz="4050" b="0" cap="none" baseline="0">
                <a:solidFill>
                  <a:schemeClr val="tx1"/>
                </a:solidFill>
                <a:latin typeface="Calibri"/>
                <a:cs typeface="Calibri"/>
              </a:defRPr>
            </a:lvl1pPr>
          </a:lstStyle>
          <a:p>
            <a:r>
              <a:rPr lang="en-US"/>
              <a:t>Click to edit Master title style</a:t>
            </a:r>
            <a:endParaRPr lang="en-US" dirty="0"/>
          </a:p>
        </p:txBody>
      </p:sp>
      <p:sp>
        <p:nvSpPr>
          <p:cNvPr id="11" name="Content Placeholder 10"/>
          <p:cNvSpPr>
            <a:spLocks noGrp="1"/>
          </p:cNvSpPr>
          <p:nvPr>
            <p:ph sz="quarter" idx="10"/>
          </p:nvPr>
        </p:nvSpPr>
        <p:spPr bwMode="blackGray">
          <a:xfrm>
            <a:off x="799117" y="4114801"/>
            <a:ext cx="7545765" cy="912369"/>
          </a:xfrm>
          <a:prstGeom prst="rect">
            <a:avLst/>
          </a:prstGeom>
        </p:spPr>
        <p:txBody>
          <a:bodyPr vert="horz" lIns="0" tIns="0" rIns="0" bIns="0" rtlCol="0" anchor="t">
            <a:noAutofit/>
          </a:bodyPr>
          <a:lstStyle>
            <a:lvl1pPr marL="173831" indent="-173831" algn="ctr">
              <a:buNone/>
              <a:defRPr lang="en-US" sz="1500" smtClean="0">
                <a:solidFill>
                  <a:schemeClr val="tx1"/>
                </a:solidFill>
              </a:defRPr>
            </a:lvl1pPr>
          </a:lstStyle>
          <a:p>
            <a:pPr marL="0" lvl="0" indent="0"/>
            <a:r>
              <a:rPr lang="en-US"/>
              <a:t>Click to edit Master text styles</a:t>
            </a:r>
          </a:p>
        </p:txBody>
      </p:sp>
      <p:sp>
        <p:nvSpPr>
          <p:cNvPr id="7" name="Text Placeholder 3">
            <a:extLst>
              <a:ext uri="{FF2B5EF4-FFF2-40B4-BE49-F238E27FC236}">
                <a16:creationId xmlns:a16="http://schemas.microsoft.com/office/drawing/2014/main" id="{E2971776-CEA2-8B4E-ACC3-6CF1D4C18FAA}"/>
              </a:ext>
            </a:extLst>
          </p:cNvPr>
          <p:cNvSpPr>
            <a:spLocks noGrp="1"/>
          </p:cNvSpPr>
          <p:nvPr>
            <p:ph type="body" sz="half" idx="2" hasCustomPrompt="1"/>
          </p:nvPr>
        </p:nvSpPr>
        <p:spPr>
          <a:xfrm>
            <a:off x="2857500" y="1737360"/>
            <a:ext cx="3429000" cy="27432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LEAD-IN LINE</a:t>
            </a:r>
          </a:p>
        </p:txBody>
      </p:sp>
      <p:pic>
        <p:nvPicPr>
          <p:cNvPr id="8" name="Picture 7">
            <a:extLst>
              <a:ext uri="{FF2B5EF4-FFF2-40B4-BE49-F238E27FC236}">
                <a16:creationId xmlns:a16="http://schemas.microsoft.com/office/drawing/2014/main" id="{333CE387-B856-8D41-B889-9E460636ED46}"/>
              </a:ext>
            </a:extLst>
          </p:cNvPr>
          <p:cNvPicPr>
            <a:picLocks noChangeAspect="1"/>
          </p:cNvPicPr>
          <p:nvPr userDrawn="1"/>
        </p:nvPicPr>
        <p:blipFill>
          <a:blip r:embed="rId2"/>
          <a:stretch>
            <a:fillRect/>
          </a:stretch>
        </p:blipFill>
        <p:spPr>
          <a:xfrm>
            <a:off x="3495293" y="6366671"/>
            <a:ext cx="2153412" cy="346728"/>
          </a:xfrm>
          <a:prstGeom prst="rect">
            <a:avLst/>
          </a:prstGeom>
        </p:spPr>
      </p:pic>
    </p:spTree>
    <p:extLst>
      <p:ext uri="{BB962C8B-B14F-4D97-AF65-F5344CB8AC3E}">
        <p14:creationId xmlns:p14="http://schemas.microsoft.com/office/powerpoint/2010/main" val="57116378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179576"/>
            <a:ext cx="8677631" cy="494690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a:solidFill>
                  <a:srgbClr val="000000"/>
                </a:solidFill>
              </a:rPr>
              <a:t>Bank of America</a:t>
            </a:r>
          </a:p>
        </p:txBody>
      </p:sp>
      <p:sp>
        <p:nvSpPr>
          <p:cNvPr id="6" name="Slide Number Placeholder 5"/>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9192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hart Slide with Denomin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6099"/>
            <a:ext cx="8677631" cy="458006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
          <p:cNvSpPr>
            <a:spLocks noGrp="1"/>
          </p:cNvSpPr>
          <p:nvPr>
            <p:ph type="body" sz="quarter" idx="19" hasCustomPrompt="1"/>
          </p:nvPr>
        </p:nvSpPr>
        <p:spPr>
          <a:xfrm>
            <a:off x="232169" y="1179576"/>
            <a:ext cx="8677631" cy="365760"/>
          </a:xfrm>
        </p:spPr>
        <p:txBody>
          <a:bodyPr/>
          <a:lstStyle>
            <a:lvl1pPr marL="0" indent="0">
              <a:buNone/>
              <a:defRPr sz="1200" b="1">
                <a:solidFill>
                  <a:schemeClr val="tx1"/>
                </a:solidFill>
              </a:defRPr>
            </a:lvl1pPr>
          </a:lstStyle>
          <a:p>
            <a:pPr lvl="0"/>
            <a:r>
              <a:rPr lang="en-US" dirty="0"/>
              <a:t>(enter value denomination)</a:t>
            </a:r>
          </a:p>
        </p:txBody>
      </p:sp>
      <p:sp>
        <p:nvSpPr>
          <p:cNvPr id="5" name="Footer Placeholder 4"/>
          <p:cNvSpPr>
            <a:spLocks noGrp="1"/>
          </p:cNvSpPr>
          <p:nvPr>
            <p:ph type="ftr" sz="quarter" idx="21"/>
          </p:nvPr>
        </p:nvSpPr>
        <p:spPr/>
        <p:txBody>
          <a:bodyPr/>
          <a:lstStyle/>
          <a:p>
            <a:r>
              <a:rPr>
                <a:solidFill>
                  <a:srgbClr val="000000"/>
                </a:solidFill>
              </a:rPr>
              <a:t>Bank of America</a:t>
            </a:r>
          </a:p>
        </p:txBody>
      </p:sp>
      <p:sp>
        <p:nvSpPr>
          <p:cNvPr id="6" name="Slide Number Placeholder 5"/>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11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7" y="2408018"/>
            <a:ext cx="7545765" cy="1828800"/>
          </a:xfrm>
        </p:spPr>
        <p:txBody>
          <a:bodyPr vert="horz" lIns="91440" tIns="45720" rIns="91440" bIns="45720" rtlCol="0" anchor="t" anchorCtr="0">
            <a:noAutofit/>
          </a:bodyPr>
          <a:lstStyle>
            <a:lvl1pPr algn="ctr">
              <a:defRPr lang="en-US" sz="3000" cap="none" dirty="0">
                <a:solidFill>
                  <a:schemeClr val="tx1"/>
                </a:solidFill>
              </a:defRPr>
            </a:lvl1pPr>
          </a:lstStyle>
          <a:p>
            <a:pPr lvl="0"/>
            <a:r>
              <a:rPr lang="en-US" dirty="0"/>
              <a:t>Click to edit master title style</a:t>
            </a:r>
          </a:p>
        </p:txBody>
      </p:sp>
      <p:sp>
        <p:nvSpPr>
          <p:cNvPr id="5" name="Footer Placeholder 4">
            <a:extLst>
              <a:ext uri="{FF2B5EF4-FFF2-40B4-BE49-F238E27FC236}">
                <a16:creationId xmlns:a16="http://schemas.microsoft.com/office/drawing/2014/main" id="{FA1A5812-59CA-4843-985B-1BB63BC99306}"/>
              </a:ext>
            </a:extLst>
          </p:cNvPr>
          <p:cNvSpPr>
            <a:spLocks noGrp="1"/>
          </p:cNvSpPr>
          <p:nvPr>
            <p:ph type="ftr" sz="quarter" idx="11"/>
          </p:nvPr>
        </p:nvSpPr>
        <p:spPr/>
        <p:txBody>
          <a:bodyPr/>
          <a:lstStyle/>
          <a:p>
            <a:r>
              <a:rPr>
                <a:solidFill>
                  <a:srgbClr val="000000"/>
                </a:solidFill>
              </a:rPr>
              <a:t>Bank of America</a:t>
            </a:r>
          </a:p>
        </p:txBody>
      </p:sp>
      <p:sp>
        <p:nvSpPr>
          <p:cNvPr id="6" name="Slide Number Placeholder 5">
            <a:extLst>
              <a:ext uri="{FF2B5EF4-FFF2-40B4-BE49-F238E27FC236}">
                <a16:creationId xmlns:a16="http://schemas.microsoft.com/office/drawing/2014/main" id="{BEB732CB-9B95-4D48-9857-C8C33A2BD0DF}"/>
              </a:ext>
            </a:extLst>
          </p:cNvPr>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962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9144000" cy="6858000"/>
          </a:xfrm>
        </p:spPr>
        <p:txBody>
          <a:bodyPr/>
          <a:lstStyle/>
          <a:p>
            <a:r>
              <a:rPr lang="en-US"/>
              <a:t>Click icon to add picture</a:t>
            </a:r>
          </a:p>
        </p:txBody>
      </p:sp>
      <p:sp>
        <p:nvSpPr>
          <p:cNvPr id="2" name="Title 1"/>
          <p:cNvSpPr>
            <a:spLocks noGrp="1"/>
          </p:cNvSpPr>
          <p:nvPr>
            <p:ph type="title" hasCustomPrompt="1"/>
          </p:nvPr>
        </p:nvSpPr>
        <p:spPr>
          <a:xfrm>
            <a:off x="799117" y="2404872"/>
            <a:ext cx="7545765" cy="1828800"/>
          </a:xfrm>
        </p:spPr>
        <p:txBody>
          <a:bodyPr vert="horz" lIns="91440" tIns="45720" rIns="91440" bIns="45720" rtlCol="0" anchor="t" anchorCtr="0">
            <a:noAutofit/>
          </a:bodyPr>
          <a:lstStyle>
            <a:lvl1pPr algn="ctr">
              <a:defRPr lang="en-US" sz="3000" cap="none" dirty="0">
                <a:solidFill>
                  <a:schemeClr val="tx1"/>
                </a:solidFill>
              </a:defRPr>
            </a:lvl1pPr>
          </a:lstStyle>
          <a:p>
            <a:pPr lvl="0"/>
            <a:r>
              <a:rPr lang="en-US" dirty="0"/>
              <a:t>Click to edit master title style</a:t>
            </a:r>
          </a:p>
        </p:txBody>
      </p:sp>
      <p:sp>
        <p:nvSpPr>
          <p:cNvPr id="5" name="Footer Placeholder 4">
            <a:extLst>
              <a:ext uri="{FF2B5EF4-FFF2-40B4-BE49-F238E27FC236}">
                <a16:creationId xmlns:a16="http://schemas.microsoft.com/office/drawing/2014/main" id="{913C914E-6363-A640-A755-F42E2874BDB9}"/>
              </a:ext>
            </a:extLst>
          </p:cNvPr>
          <p:cNvSpPr>
            <a:spLocks noGrp="1"/>
          </p:cNvSpPr>
          <p:nvPr>
            <p:ph type="ftr" sz="quarter" idx="12"/>
          </p:nvPr>
        </p:nvSpPr>
        <p:spPr/>
        <p:txBody>
          <a:bodyPr/>
          <a:lstStyle/>
          <a:p>
            <a:r>
              <a:rPr>
                <a:solidFill>
                  <a:srgbClr val="000000"/>
                </a:solidFill>
              </a:rPr>
              <a:t>Bank of America</a:t>
            </a:r>
          </a:p>
        </p:txBody>
      </p:sp>
      <p:sp>
        <p:nvSpPr>
          <p:cNvPr id="7" name="Slide Number Placeholder 6">
            <a:extLst>
              <a:ext uri="{FF2B5EF4-FFF2-40B4-BE49-F238E27FC236}">
                <a16:creationId xmlns:a16="http://schemas.microsoft.com/office/drawing/2014/main" id="{526BD8DB-9962-1B44-9DC4-F47585EA3E0B}"/>
              </a:ext>
            </a:extLst>
          </p:cNvPr>
          <p:cNvSpPr>
            <a:spLocks noGrp="1"/>
          </p:cNvSpPr>
          <p:nvPr>
            <p:ph type="sldNum" sz="quarter" idx="13"/>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024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608903"/>
            <a:ext cx="4114800" cy="4517263"/>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608903"/>
            <a:ext cx="4114800" cy="4517263"/>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6"/>
          <p:cNvSpPr>
            <a:spLocks noGrp="1"/>
          </p:cNvSpPr>
          <p:nvPr>
            <p:ph type="body" sz="quarter" idx="17" hasCustomPrompt="1"/>
          </p:nvPr>
        </p:nvSpPr>
        <p:spPr>
          <a:xfrm>
            <a:off x="232169" y="1179576"/>
            <a:ext cx="4114800" cy="365760"/>
          </a:xfrm>
        </p:spPr>
        <p:txBody>
          <a:bodyPr/>
          <a:lstStyle>
            <a:lvl1pPr marL="0" marR="0" indent="0" algn="l" defTabSz="685800" rtl="0" eaLnBrk="1" fontAlgn="auto" latinLnBrk="0" hangingPunct="1">
              <a:lnSpc>
                <a:spcPct val="100000"/>
              </a:lnSpc>
              <a:spcBef>
                <a:spcPts val="0"/>
              </a:spcBef>
              <a:spcAft>
                <a:spcPts val="0"/>
              </a:spcAft>
              <a:buClrTx/>
              <a:buSzTx/>
              <a:buFont typeface="Arial"/>
              <a:buNone/>
              <a:tabLst/>
              <a:defRPr sz="1200"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795000" y="1179576"/>
            <a:ext cx="4114800" cy="365760"/>
          </a:xfrm>
        </p:spPr>
        <p:txBody>
          <a:bodyPr/>
          <a:lstStyle>
            <a:lvl1pPr marL="0" indent="0">
              <a:buNone/>
              <a:defRPr sz="1200" b="1">
                <a:solidFill>
                  <a:schemeClr val="tx1"/>
                </a:solidFill>
              </a:defRPr>
            </a:lvl1pPr>
          </a:lstStyle>
          <a:p>
            <a:pPr lvl="0"/>
            <a:r>
              <a:rPr lang="en-US" dirty="0"/>
              <a:t>(enter value denomination)</a:t>
            </a:r>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Tree>
    <p:extLst>
      <p:ext uri="{BB962C8B-B14F-4D97-AF65-F5344CB8AC3E}">
        <p14:creationId xmlns:p14="http://schemas.microsoft.com/office/powerpoint/2010/main" val="3076296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182759"/>
            <a:ext cx="4114800" cy="4943407"/>
          </a:xfrm>
          <a:prstGeom prst="rect">
            <a:avLst/>
          </a:prstGeom>
        </p:spPr>
        <p:txBody>
          <a:bodyPr vert="horz" lIns="0" tIns="45720" rIns="0" bIns="4572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
        <p:nvSpPr>
          <p:cNvPr id="9" name="Chart Placeholder 8"/>
          <p:cNvSpPr>
            <a:spLocks noGrp="1"/>
          </p:cNvSpPr>
          <p:nvPr>
            <p:ph type="chart" sz="quarter" idx="23"/>
          </p:nvPr>
        </p:nvSpPr>
        <p:spPr>
          <a:xfrm>
            <a:off x="4793825" y="1182688"/>
            <a:ext cx="4115975" cy="4943475"/>
          </a:xfrm>
        </p:spPr>
        <p:txBody>
          <a:bodyPr/>
          <a:lstStyle/>
          <a:p>
            <a:r>
              <a:rPr lang="en-US"/>
              <a:t>Click icon to add chart</a:t>
            </a:r>
          </a:p>
        </p:txBody>
      </p:sp>
    </p:spTree>
    <p:extLst>
      <p:ext uri="{BB962C8B-B14F-4D97-AF65-F5344CB8AC3E}">
        <p14:creationId xmlns:p14="http://schemas.microsoft.com/office/powerpoint/2010/main" val="1411654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1945"/>
            <a:ext cx="4114800" cy="2051951"/>
          </a:xfrm>
          <a:prstGeom prst="rect">
            <a:avLst/>
          </a:prstGeom>
        </p:spPr>
        <p:txBody>
          <a:bodyPr vert="horz" lIns="0" tIns="45720" rIns="0" bIns="45720" rtlCol="0">
            <a:noAutofit/>
          </a:bodyPr>
          <a:lstStyle>
            <a:lvl1pPr marL="0" indent="0">
              <a:lnSpc>
                <a:spcPct val="100000"/>
              </a:lnSpc>
              <a:buFont typeface="Arial"/>
              <a:buNone/>
              <a:defRPr lang="en-US" sz="1200" b="0" dirty="0" smtClean="0">
                <a:solidFill>
                  <a:schemeClr val="tx1"/>
                </a:solidFill>
              </a:defRPr>
            </a:lvl1pPr>
            <a:lvl2pPr>
              <a:lnSpc>
                <a:spcPct val="100000"/>
              </a:lnSpc>
              <a:defRPr lang="en-US" sz="1200" dirty="0" smtClean="0"/>
            </a:lvl2pPr>
            <a:lvl3pPr>
              <a:lnSpc>
                <a:spcPct val="100000"/>
              </a:lnSpc>
              <a:defRPr lang="en-US" sz="1200" dirty="0" smtClean="0"/>
            </a:lvl3pPr>
            <a:lvl4pPr>
              <a:lnSpc>
                <a:spcPct val="100000"/>
              </a:lnSpc>
              <a:defRPr lang="en-US" sz="1200" dirty="0" smtClean="0"/>
            </a:lvl4pPr>
            <a:lvl5pPr>
              <a:lnSpc>
                <a:spcPct val="100000"/>
              </a:lnSpc>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541942"/>
            <a:ext cx="4114800" cy="2057400"/>
          </a:xfrm>
          <a:prstGeom prst="rect">
            <a:avLst/>
          </a:prstGeom>
        </p:spPr>
        <p:txBody>
          <a:bodyPr vert="horz" lIns="0" tIns="45720" rIns="0" bIns="45720" rtlCol="0">
            <a:noAutofit/>
          </a:bodyPr>
          <a:lstStyle>
            <a:lvl1pPr marL="0" indent="0">
              <a:lnSpc>
                <a:spcPct val="100000"/>
              </a:lnSpc>
              <a:buFont typeface="Arial"/>
              <a:buNone/>
              <a:defRPr lang="en-US" sz="1200" b="0" dirty="0" smtClean="0">
                <a:solidFill>
                  <a:schemeClr val="tx1"/>
                </a:solidFill>
              </a:defRPr>
            </a:lvl1pPr>
            <a:lvl2pPr>
              <a:lnSpc>
                <a:spcPct val="100000"/>
              </a:lnSpc>
              <a:defRPr lang="en-US" sz="1200" dirty="0" smtClean="0"/>
            </a:lvl2pPr>
            <a:lvl3pPr>
              <a:lnSpc>
                <a:spcPct val="100000"/>
              </a:lnSpc>
              <a:defRPr lang="en-US" sz="1200" dirty="0" smtClean="0"/>
            </a:lvl3pPr>
            <a:lvl4pPr>
              <a:lnSpc>
                <a:spcPct val="100000"/>
              </a:lnSpc>
              <a:defRPr lang="en-US" sz="1200" dirty="0" smtClean="0"/>
            </a:lvl4pPr>
            <a:lvl5pPr>
              <a:lnSpc>
                <a:spcPct val="100000"/>
              </a:lnSpc>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6"/>
          </p:nvPr>
        </p:nvSpPr>
        <p:spPr>
          <a:xfrm>
            <a:off x="2514601" y="4160815"/>
            <a:ext cx="4114800" cy="2057400"/>
          </a:xfrm>
        </p:spPr>
        <p:txBody>
          <a:bodyPr/>
          <a:lstStyle>
            <a:lvl1pPr marL="0" indent="0">
              <a:lnSpc>
                <a:spcPct val="100000"/>
              </a:lnSpc>
              <a:buFont typeface="Arial"/>
              <a:buNone/>
              <a:defRPr sz="1200" b="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7"/>
          </p:nvPr>
        </p:nvSpPr>
        <p:spPr>
          <a:xfrm>
            <a:off x="232169"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9" name="Text Placeholder 18"/>
          <p:cNvSpPr>
            <a:spLocks noGrp="1"/>
          </p:cNvSpPr>
          <p:nvPr>
            <p:ph type="body" sz="quarter" idx="18"/>
          </p:nvPr>
        </p:nvSpPr>
        <p:spPr>
          <a:xfrm>
            <a:off x="2514601" y="3789927"/>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21" name="Text Placeholder 20"/>
          <p:cNvSpPr>
            <a:spLocks noGrp="1"/>
          </p:cNvSpPr>
          <p:nvPr>
            <p:ph type="body" sz="quarter" idx="19"/>
          </p:nvPr>
        </p:nvSpPr>
        <p:spPr>
          <a:xfrm>
            <a:off x="4795000"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6" name="Footer Placeholder 5"/>
          <p:cNvSpPr>
            <a:spLocks noGrp="1"/>
          </p:cNvSpPr>
          <p:nvPr>
            <p:ph type="ftr" sz="quarter" idx="21"/>
          </p:nvPr>
        </p:nvSpPr>
        <p:spPr/>
        <p:txBody>
          <a:bodyPr/>
          <a:lstStyle/>
          <a:p>
            <a:r>
              <a:rPr>
                <a:solidFill>
                  <a:srgbClr val="000000"/>
                </a:solidFill>
              </a:rPr>
              <a:t>Bank of America</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232169" y="188845"/>
            <a:ext cx="8677631" cy="731809"/>
          </a:xfrm>
        </p:spPr>
        <p:txBody>
          <a:bodyPr/>
          <a:lstStyle/>
          <a:p>
            <a:r>
              <a:rPr lang="en-US"/>
              <a:t>Click to edit Master title style</a:t>
            </a:r>
          </a:p>
        </p:txBody>
      </p:sp>
    </p:spTree>
    <p:extLst>
      <p:ext uri="{BB962C8B-B14F-4D97-AF65-F5344CB8AC3E}">
        <p14:creationId xmlns:p14="http://schemas.microsoft.com/office/powerpoint/2010/main" val="2868450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69" y="1541943"/>
            <a:ext cx="4114800" cy="1828800"/>
          </a:xfrm>
          <a:prstGeom prst="rect">
            <a:avLst/>
          </a:prstGeom>
        </p:spPr>
        <p:txBody>
          <a:bodyPr vert="horz" lIns="0" tIns="45720" rIns="0" bIns="45720" rtlCol="0">
            <a:noAutofit/>
          </a:bodyPr>
          <a:lstStyle>
            <a:lvl1pPr marL="0" indent="0">
              <a:lnSpc>
                <a:spcPct val="100000"/>
              </a:lnSpc>
              <a:buFont typeface="Arial"/>
              <a:buNone/>
              <a:defRPr lang="en-US" sz="1050" b="0" dirty="0" smtClean="0">
                <a:solidFill>
                  <a:schemeClr val="tx1"/>
                </a:solidFill>
              </a:defRPr>
            </a:lvl1pPr>
            <a:lvl2pPr>
              <a:lnSpc>
                <a:spcPct val="100000"/>
              </a:lnSpc>
              <a:defRPr lang="en-US" sz="1050" dirty="0" smtClean="0"/>
            </a:lvl2pPr>
            <a:lvl3pPr>
              <a:lnSpc>
                <a:spcPct val="100000"/>
              </a:lnSpc>
              <a:defRPr lang="en-US" sz="1050" dirty="0" smtClean="0"/>
            </a:lvl3pPr>
            <a:lvl4pPr>
              <a:lnSpc>
                <a:spcPct val="100000"/>
              </a:lnSpc>
              <a:defRPr lang="en-US" sz="1050" dirty="0" smtClean="0"/>
            </a:lvl4pPr>
            <a:lvl5pPr>
              <a:lnSpc>
                <a:spcPct val="100000"/>
              </a:lnSpc>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95000" y="1541943"/>
            <a:ext cx="4114800" cy="1828800"/>
          </a:xfrm>
          <a:prstGeom prst="rect">
            <a:avLst/>
          </a:prstGeom>
        </p:spPr>
        <p:txBody>
          <a:bodyPr vert="horz" lIns="0" tIns="45720" rIns="0" bIns="45720" rtlCol="0">
            <a:noAutofit/>
          </a:bodyPr>
          <a:lstStyle>
            <a:lvl1pPr marL="0" indent="0">
              <a:lnSpc>
                <a:spcPct val="100000"/>
              </a:lnSpc>
              <a:buFont typeface="Arial"/>
              <a:buNone/>
              <a:defRPr lang="en-US" sz="1050" b="0" dirty="0" smtClean="0">
                <a:solidFill>
                  <a:schemeClr val="tx1"/>
                </a:solidFill>
              </a:defRPr>
            </a:lvl1pPr>
            <a:lvl2pPr>
              <a:lnSpc>
                <a:spcPct val="100000"/>
              </a:lnSpc>
              <a:defRPr lang="en-US" sz="1050" dirty="0" smtClean="0"/>
            </a:lvl2pPr>
            <a:lvl3pPr>
              <a:lnSpc>
                <a:spcPct val="100000"/>
              </a:lnSpc>
              <a:defRPr lang="en-US" sz="1050" dirty="0" smtClean="0"/>
            </a:lvl3pPr>
            <a:lvl4pPr>
              <a:lnSpc>
                <a:spcPct val="100000"/>
              </a:lnSpc>
              <a:defRPr lang="en-US" sz="1050" dirty="0" smtClean="0"/>
            </a:lvl4pPr>
            <a:lvl5pPr>
              <a:lnSpc>
                <a:spcPct val="100000"/>
              </a:lnSpc>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7"/>
          </p:nvPr>
        </p:nvSpPr>
        <p:spPr>
          <a:xfrm>
            <a:off x="232169" y="4030868"/>
            <a:ext cx="4114800" cy="1828800"/>
          </a:xfrm>
        </p:spPr>
        <p:txBody>
          <a:bodyPr/>
          <a:lstStyle>
            <a:lvl1pPr marL="0" indent="0">
              <a:lnSpc>
                <a:spcPct val="100000"/>
              </a:lnSpc>
              <a:buFont typeface="Arial"/>
              <a:buNone/>
              <a:defRPr sz="1050" b="0">
                <a:solidFill>
                  <a:schemeClr val="tx1"/>
                </a:solidFill>
              </a:defRPr>
            </a:lvl1pPr>
            <a:lvl2pPr>
              <a:lnSpc>
                <a:spcPct val="100000"/>
              </a:lnSpc>
              <a:defRPr sz="1050"/>
            </a:lvl2pPr>
            <a:lvl3pPr>
              <a:lnSpc>
                <a:spcPct val="100000"/>
              </a:lnSpc>
              <a:defRPr sz="1050"/>
            </a:lvl3pPr>
            <a:lvl4pPr>
              <a:lnSpc>
                <a:spcPct val="100000"/>
              </a:lnSpc>
              <a:defRPr sz="1050"/>
            </a:lvl4pPr>
            <a:lvl5pPr>
              <a:lnSpc>
                <a:spcPct val="10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8"/>
          </p:nvPr>
        </p:nvSpPr>
        <p:spPr>
          <a:xfrm>
            <a:off x="4795000" y="4030868"/>
            <a:ext cx="4114800" cy="1828800"/>
          </a:xfrm>
        </p:spPr>
        <p:txBody>
          <a:bodyPr/>
          <a:lstStyle>
            <a:lvl1pPr marL="0" indent="0">
              <a:lnSpc>
                <a:spcPct val="100000"/>
              </a:lnSpc>
              <a:buFont typeface="Arial"/>
              <a:buNone/>
              <a:defRPr sz="1050" b="0">
                <a:solidFill>
                  <a:schemeClr val="tx1"/>
                </a:solidFill>
              </a:defRPr>
            </a:lvl1pPr>
            <a:lvl2pPr>
              <a:lnSpc>
                <a:spcPct val="100000"/>
              </a:lnSpc>
              <a:defRPr sz="1050"/>
            </a:lvl2pPr>
            <a:lvl3pPr>
              <a:lnSpc>
                <a:spcPct val="100000"/>
              </a:lnSpc>
              <a:defRPr sz="1050"/>
            </a:lvl3pPr>
            <a:lvl4pPr>
              <a:lnSpc>
                <a:spcPct val="100000"/>
              </a:lnSpc>
              <a:defRPr sz="1050"/>
            </a:lvl4pPr>
            <a:lvl5pPr>
              <a:lnSpc>
                <a:spcPct val="1000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9"/>
          </p:nvPr>
        </p:nvSpPr>
        <p:spPr>
          <a:xfrm>
            <a:off x="232169"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6" name="Text Placeholder 15"/>
          <p:cNvSpPr>
            <a:spLocks noGrp="1"/>
          </p:cNvSpPr>
          <p:nvPr>
            <p:ph type="body" sz="quarter" idx="20"/>
          </p:nvPr>
        </p:nvSpPr>
        <p:spPr>
          <a:xfrm>
            <a:off x="4795000" y="1176183"/>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18" name="Text Placeholder 17"/>
          <p:cNvSpPr>
            <a:spLocks noGrp="1"/>
          </p:cNvSpPr>
          <p:nvPr>
            <p:ph type="body" sz="quarter" idx="21"/>
          </p:nvPr>
        </p:nvSpPr>
        <p:spPr>
          <a:xfrm>
            <a:off x="232169" y="3659980"/>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20" name="Text Placeholder 19"/>
          <p:cNvSpPr>
            <a:spLocks noGrp="1"/>
          </p:cNvSpPr>
          <p:nvPr>
            <p:ph type="body" sz="quarter" idx="22"/>
          </p:nvPr>
        </p:nvSpPr>
        <p:spPr>
          <a:xfrm>
            <a:off x="4795000" y="3659980"/>
            <a:ext cx="4114800" cy="365760"/>
          </a:xfrm>
        </p:spPr>
        <p:txBody>
          <a:bodyPr/>
          <a:lstStyle>
            <a:lvl1pPr marL="0" indent="0">
              <a:buNone/>
              <a:defRPr sz="1200" b="1">
                <a:solidFill>
                  <a:schemeClr val="tx1"/>
                </a:solidFill>
              </a:defRPr>
            </a:lvl1pPr>
          </a:lstStyle>
          <a:p>
            <a:pPr lvl="0"/>
            <a:r>
              <a:rPr lang="en-US"/>
              <a:t>Click to edit Master text styles</a:t>
            </a:r>
          </a:p>
        </p:txBody>
      </p:sp>
      <p:sp>
        <p:nvSpPr>
          <p:cNvPr id="6" name="Footer Placeholder 5"/>
          <p:cNvSpPr>
            <a:spLocks noGrp="1"/>
          </p:cNvSpPr>
          <p:nvPr>
            <p:ph type="ftr" sz="quarter" idx="24"/>
          </p:nvPr>
        </p:nvSpPr>
        <p:spPr/>
        <p:txBody>
          <a:bodyPr/>
          <a:lstStyle/>
          <a:p>
            <a:r>
              <a:rPr>
                <a:solidFill>
                  <a:srgbClr val="000000"/>
                </a:solidFill>
              </a:rPr>
              <a:t>Bank of America</a:t>
            </a:r>
          </a:p>
        </p:txBody>
      </p:sp>
      <p:sp>
        <p:nvSpPr>
          <p:cNvPr id="7" name="Slide Number Placeholder 6"/>
          <p:cNvSpPr>
            <a:spLocks noGrp="1"/>
          </p:cNvSpPr>
          <p:nvPr>
            <p:ph type="sldNum" sz="quarter" idx="25"/>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070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a:solidFill>
                  <a:srgbClr val="000000"/>
                </a:solidFill>
              </a:rPr>
              <a:t>Bank of America</a:t>
            </a:r>
          </a:p>
        </p:txBody>
      </p:sp>
      <p:sp>
        <p:nvSpPr>
          <p:cNvPr id="7" name="Slide Number Placeholder 6"/>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57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rt Slide with Denomination">
    <p:spTree>
      <p:nvGrpSpPr>
        <p:cNvPr id="1" name=""/>
        <p:cNvGrpSpPr/>
        <p:nvPr/>
      </p:nvGrpSpPr>
      <p:grpSpPr>
        <a:xfrm>
          <a:off x="0" y="0"/>
          <a:ext cx="0" cy="0"/>
          <a:chOff x="0" y="0"/>
          <a:chExt cx="0" cy="0"/>
        </a:xfrm>
      </p:grpSpPr>
      <p:sp>
        <p:nvSpPr>
          <p:cNvPr id="9" name="Chart Placeholder 8"/>
          <p:cNvSpPr>
            <a:spLocks noGrp="1"/>
          </p:cNvSpPr>
          <p:nvPr>
            <p:ph type="chart" sz="quarter" idx="23"/>
          </p:nvPr>
        </p:nvSpPr>
        <p:spPr>
          <a:xfrm>
            <a:off x="303720" y="1636713"/>
            <a:ext cx="8536562" cy="4489450"/>
          </a:xfrm>
        </p:spPr>
        <p:txBody>
          <a:bodyPr/>
          <a:lstStyle/>
          <a:p>
            <a:r>
              <a:rPr lang="en-US"/>
              <a:t>Click icon to add chart</a:t>
            </a:r>
          </a:p>
        </p:txBody>
      </p:sp>
      <p:sp>
        <p:nvSpPr>
          <p:cNvPr id="10" name="Text Placeholder 13"/>
          <p:cNvSpPr>
            <a:spLocks noGrp="1"/>
          </p:cNvSpPr>
          <p:nvPr>
            <p:ph type="body" sz="quarter" idx="19" hasCustomPrompt="1"/>
          </p:nvPr>
        </p:nvSpPr>
        <p:spPr>
          <a:xfrm>
            <a:off x="303719" y="1097280"/>
            <a:ext cx="8536562" cy="365760"/>
          </a:xfrm>
        </p:spPr>
        <p:txBody>
          <a:bodyPr/>
          <a:lstStyle>
            <a:lvl1pPr marL="0" indent="0">
              <a:buNone/>
              <a:defRPr sz="2000" b="1">
                <a:solidFill>
                  <a:schemeClr val="tx1"/>
                </a:solidFill>
              </a:defRPr>
            </a:lvl1pPr>
          </a:lstStyle>
          <a:p>
            <a:pPr lvl="0"/>
            <a:r>
              <a:rPr lang="en-US" dirty="0"/>
              <a:t>(enter value denomination)</a:t>
            </a:r>
          </a:p>
        </p:txBody>
      </p:sp>
      <p:sp>
        <p:nvSpPr>
          <p:cNvPr id="6" name="Slide Number Placeholder 5"/>
          <p:cNvSpPr>
            <a:spLocks noGrp="1"/>
          </p:cNvSpPr>
          <p:nvPr>
            <p:ph type="sldNum" sz="quarter" idx="22"/>
          </p:nvPr>
        </p:nvSpPr>
        <p:spPr/>
        <p:txBody>
          <a:bodyPr/>
          <a:lstStyle/>
          <a:p>
            <a:fld id="{523A240F-EAFE-E84F-B44C-6D7A08E0E409}"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817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09074" y="1179576"/>
            <a:ext cx="5700725" cy="4946587"/>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4" hasCustomPrompt="1"/>
          </p:nvPr>
        </p:nvSpPr>
        <p:spPr>
          <a:xfrm>
            <a:off x="232169" y="1179576"/>
            <a:ext cx="2650670" cy="4946587"/>
          </a:xfrm>
        </p:spPr>
        <p:txBody>
          <a:bodyPr/>
          <a:lstStyle>
            <a:lvl1pPr marL="0" indent="0">
              <a:buNone/>
              <a:defRPr sz="1200" b="1">
                <a:solidFill>
                  <a:schemeClr val="tx1"/>
                </a:solidFill>
              </a:defRPr>
            </a:lvl1pPr>
          </a:lstStyle>
          <a:p>
            <a:pPr lvl="0"/>
            <a:r>
              <a:rPr lang="en-US" dirty="0"/>
              <a:t>Click to edit master style</a:t>
            </a:r>
          </a:p>
        </p:txBody>
      </p:sp>
      <p:sp>
        <p:nvSpPr>
          <p:cNvPr id="2" name="Title 1"/>
          <p:cNvSpPr>
            <a:spLocks noGrp="1"/>
          </p:cNvSpPr>
          <p:nvPr>
            <p:ph type="title"/>
          </p:nvPr>
        </p:nvSpPr>
        <p:spPr>
          <a:xfrm>
            <a:off x="232169" y="188845"/>
            <a:ext cx="8677631" cy="731809"/>
          </a:xfrm>
        </p:spPr>
        <p:txBody>
          <a:bodyPr/>
          <a:lstStyle/>
          <a:p>
            <a:r>
              <a:rPr lang="en-US"/>
              <a:t>Click to edit Master title style</a:t>
            </a:r>
          </a:p>
        </p:txBody>
      </p:sp>
      <p:sp>
        <p:nvSpPr>
          <p:cNvPr id="5" name="Footer Placeholder 4"/>
          <p:cNvSpPr>
            <a:spLocks noGrp="1"/>
          </p:cNvSpPr>
          <p:nvPr>
            <p:ph type="ftr" sz="quarter" idx="16"/>
          </p:nvPr>
        </p:nvSpPr>
        <p:spPr/>
        <p:txBody>
          <a:bodyPr/>
          <a:lstStyle/>
          <a:p>
            <a:r>
              <a:rPr>
                <a:solidFill>
                  <a:srgbClr val="000000"/>
                </a:solidFill>
              </a:rPr>
              <a:t>Bank of America</a:t>
            </a:r>
          </a:p>
        </p:txBody>
      </p:sp>
      <p:sp>
        <p:nvSpPr>
          <p:cNvPr id="6" name="Slide Number Placeholder 5"/>
          <p:cNvSpPr>
            <a:spLocks noGrp="1"/>
          </p:cNvSpPr>
          <p:nvPr>
            <p:ph type="sldNum" sz="quarter" idx="17"/>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6178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232169" y="1179579"/>
            <a:ext cx="2657475" cy="4956175"/>
          </a:xfrm>
        </p:spPr>
        <p:txBody>
          <a:bodyPr/>
          <a:lstStyle>
            <a:lvl1pPr marL="0" indent="0">
              <a:buNone/>
              <a:defRPr sz="1200" b="1">
                <a:solidFill>
                  <a:schemeClr val="tx1"/>
                </a:solidFill>
              </a:defRPr>
            </a:lvl1pPr>
          </a:lstStyle>
          <a:p>
            <a:pPr lvl="0"/>
            <a:r>
              <a:rPr lang="en-US" dirty="0"/>
              <a:t>Click to edit master style</a:t>
            </a:r>
          </a:p>
        </p:txBody>
      </p:sp>
      <p:sp>
        <p:nvSpPr>
          <p:cNvPr id="6" name="Picture Placeholder 5"/>
          <p:cNvSpPr>
            <a:spLocks noGrp="1"/>
          </p:cNvSpPr>
          <p:nvPr>
            <p:ph type="pic" sz="quarter" idx="15"/>
          </p:nvPr>
        </p:nvSpPr>
        <p:spPr>
          <a:xfrm>
            <a:off x="3205162" y="1179576"/>
            <a:ext cx="5704637" cy="4956174"/>
          </a:xfrm>
          <a:noFill/>
        </p:spPr>
        <p:txBody>
          <a:bodyPr/>
          <a:lstStyle>
            <a:lvl1pPr marL="0" indent="0">
              <a:buNone/>
              <a:defRPr sz="1200"/>
            </a:lvl1pPr>
          </a:lstStyle>
          <a:p>
            <a:r>
              <a:rPr lang="en-US"/>
              <a:t>Click icon to add picture</a:t>
            </a:r>
            <a:endParaRPr lang="en-US" dirty="0"/>
          </a:p>
        </p:txBody>
      </p:sp>
      <p:sp>
        <p:nvSpPr>
          <p:cNvPr id="2" name="Title 1"/>
          <p:cNvSpPr>
            <a:spLocks noGrp="1"/>
          </p:cNvSpPr>
          <p:nvPr>
            <p:ph type="title"/>
          </p:nvPr>
        </p:nvSpPr>
        <p:spPr>
          <a:xfrm>
            <a:off x="232169" y="188845"/>
            <a:ext cx="8677631" cy="731809"/>
          </a:xfrm>
        </p:spPr>
        <p:txBody>
          <a:bodyPr/>
          <a:lstStyle/>
          <a:p>
            <a:r>
              <a:rPr lang="en-US"/>
              <a:t>Click to edit Master title style</a:t>
            </a:r>
          </a:p>
        </p:txBody>
      </p:sp>
      <p:sp>
        <p:nvSpPr>
          <p:cNvPr id="4" name="Footer Placeholder 3"/>
          <p:cNvSpPr>
            <a:spLocks noGrp="1"/>
          </p:cNvSpPr>
          <p:nvPr>
            <p:ph type="ftr" sz="quarter" idx="17"/>
          </p:nvPr>
        </p:nvSpPr>
        <p:spPr/>
        <p:txBody>
          <a:bodyPr/>
          <a:lstStyle/>
          <a:p>
            <a:r>
              <a:rPr>
                <a:solidFill>
                  <a:srgbClr val="000000"/>
                </a:solidFill>
              </a:rPr>
              <a:t>Bank of America</a:t>
            </a:r>
          </a:p>
        </p:txBody>
      </p:sp>
      <p:sp>
        <p:nvSpPr>
          <p:cNvPr id="5" name="Slide Number Placeholder 4"/>
          <p:cNvSpPr>
            <a:spLocks noGrp="1"/>
          </p:cNvSpPr>
          <p:nvPr>
            <p:ph type="sldNum" sz="quarter" idx="18"/>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997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6" name="Rectangle 7"/>
          <p:cNvSpPr>
            <a:spLocks noChangeArrowheads="1"/>
          </p:cNvSpPr>
          <p:nvPr/>
        </p:nvSpPr>
        <p:spPr bwMode="auto">
          <a:xfrm>
            <a:off x="303720" y="1114128"/>
            <a:ext cx="8536562" cy="5033284"/>
          </a:xfrm>
          <a:prstGeom prst="rect">
            <a:avLst/>
          </a:prstGeom>
          <a:solidFill>
            <a:schemeClr val="accent6"/>
          </a:solidFill>
          <a:ln>
            <a:noFill/>
          </a:ln>
          <a:extLst>
            <a:ext uri="{91240B29-F687-4f45-9708-019B960494DF}"/>
          </a:extLst>
        </p:spPr>
        <p:txBody>
          <a:bodyPr wrap="none" anchor="ctr"/>
          <a:lstStyle/>
          <a:p>
            <a:pPr defTabSz="685800" eaLnBrk="0" hangingPunct="0">
              <a:defRPr/>
            </a:pPr>
            <a:endParaRPr lang="en-US" sz="1800" dirty="0">
              <a:solidFill>
                <a:srgbClr val="000000"/>
              </a:solidFill>
              <a:ea typeface="ＭＳ Ｐゴシック" charset="0"/>
              <a:cs typeface="ＭＳ Ｐゴシック" charset="0"/>
            </a:endParaRPr>
          </a:p>
        </p:txBody>
      </p:sp>
      <p:cxnSp>
        <p:nvCxnSpPr>
          <p:cNvPr id="7" name="Straight Connector 6"/>
          <p:cNvCxnSpPr/>
          <p:nvPr/>
        </p:nvCxnSpPr>
        <p:spPr>
          <a:xfrm>
            <a:off x="4568825" y="1552289"/>
            <a:ext cx="0" cy="279937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5799" y="2746778"/>
            <a:ext cx="3657600" cy="2778661"/>
          </a:xfrm>
          <a:prstGeom prst="rect">
            <a:avLst/>
          </a:prstGeom>
        </p:spPr>
        <p:txBody>
          <a:bodyPr rtlCol="0">
            <a:noAutofit/>
          </a:bodyPr>
          <a:lstStyle>
            <a:lvl1pPr marL="0" indent="0">
              <a:spcBef>
                <a:spcPts val="0"/>
              </a:spcBef>
              <a:buNone/>
              <a:defRPr lang="en-US" sz="1050" b="0" dirty="0" smtClean="0">
                <a:solidFill>
                  <a:schemeClr val="tx1"/>
                </a:solidFill>
              </a:defRPr>
            </a:lvl1pPr>
            <a:lvl2pPr marL="3572" indent="0">
              <a:spcBef>
                <a:spcPts val="0"/>
              </a:spcBef>
              <a:buNone/>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5" name="Content Placeholder 2"/>
          <p:cNvSpPr>
            <a:spLocks noGrp="1"/>
          </p:cNvSpPr>
          <p:nvPr>
            <p:ph idx="13"/>
          </p:nvPr>
        </p:nvSpPr>
        <p:spPr>
          <a:xfrm>
            <a:off x="4795726" y="1552291"/>
            <a:ext cx="3657600" cy="3965653"/>
          </a:xfrm>
          <a:prstGeom prst="rect">
            <a:avLst/>
          </a:prstGeom>
        </p:spPr>
        <p:txBody>
          <a:bodyPr rtlCol="0">
            <a:noAutofit/>
          </a:bodyPr>
          <a:lstStyle>
            <a:lvl1pPr marL="0" indent="0">
              <a:spcBef>
                <a:spcPts val="0"/>
              </a:spcBef>
              <a:buNone/>
              <a:defRPr lang="en-US" sz="1050" b="0" dirty="0" smtClean="0">
                <a:solidFill>
                  <a:schemeClr val="tx1"/>
                </a:solidFill>
              </a:defRPr>
            </a:lvl1pPr>
            <a:lvl2pPr marL="84535" indent="-80963">
              <a:spcBef>
                <a:spcPts val="0"/>
              </a:spcBef>
              <a:buFont typeface="Arial"/>
              <a:buChar char="•"/>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10" name="Content Placeholder 2"/>
          <p:cNvSpPr>
            <a:spLocks noGrp="1"/>
          </p:cNvSpPr>
          <p:nvPr>
            <p:ph idx="14"/>
          </p:nvPr>
        </p:nvSpPr>
        <p:spPr>
          <a:xfrm>
            <a:off x="1201351" y="1552291"/>
            <a:ext cx="3142049" cy="878703"/>
          </a:xfrm>
          <a:prstGeom prst="rect">
            <a:avLst/>
          </a:prstGeom>
        </p:spPr>
        <p:txBody>
          <a:bodyPr rtlCol="0">
            <a:noAutofit/>
          </a:bodyPr>
          <a:lstStyle>
            <a:lvl1pPr marL="0" indent="0">
              <a:spcBef>
                <a:spcPts val="0"/>
              </a:spcBef>
              <a:buNone/>
              <a:defRPr lang="en-US" sz="1050" b="0" dirty="0" smtClean="0">
                <a:solidFill>
                  <a:schemeClr val="tx1"/>
                </a:solidFill>
              </a:defRPr>
            </a:lvl1pPr>
            <a:lvl2pPr marL="3572" indent="0">
              <a:spcBef>
                <a:spcPts val="0"/>
              </a:spcBef>
              <a:buNone/>
              <a:defRPr lang="en-US" sz="750" dirty="0" smtClean="0">
                <a:solidFill>
                  <a:schemeClr val="tx1"/>
                </a:solidFill>
              </a:defRPr>
            </a:lvl2pPr>
            <a:lvl3pPr>
              <a:defRPr lang="en-US" sz="750" dirty="0" smtClean="0"/>
            </a:lvl3pPr>
            <a:lvl4pPr>
              <a:defRPr lang="en-US" sz="750" dirty="0" smtClean="0"/>
            </a:lvl4pPr>
            <a:lvl5pPr>
              <a:defRPr lang="en-US" sz="750" dirty="0"/>
            </a:lvl5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8" name="Slide Number Placeholder 5"/>
          <p:cNvSpPr>
            <a:spLocks noGrp="1"/>
          </p:cNvSpPr>
          <p:nvPr>
            <p:ph type="sldNum" sz="quarter" idx="15"/>
          </p:nvPr>
        </p:nvSpPr>
        <p:spPr/>
        <p:txBody>
          <a:bodyPr/>
          <a:lstStyle>
            <a:lvl1pPr>
              <a:defRPr/>
            </a:lvl1pPr>
          </a:lstStyle>
          <a:p>
            <a:fld id="{C47C866D-A37A-45B2-903E-EA03EB03A1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75924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6564DFB3-5050-4E97-846F-D20713C88EF0}" type="slidenum">
              <a:rPr lang="en-US">
                <a:solidFill>
                  <a:srgbClr val="000000"/>
                </a:solidFill>
              </a:rPr>
              <a:pPr>
                <a:defRPr/>
              </a:pPr>
              <a:t>‹#›</a:t>
            </a:fld>
            <a:endParaRPr lang="en-US" dirty="0">
              <a:solidFill>
                <a:srgbClr val="000000"/>
              </a:solidFill>
            </a:endParaRPr>
          </a:p>
        </p:txBody>
      </p:sp>
      <p:sp>
        <p:nvSpPr>
          <p:cNvPr id="6" name="Content Placeholder 5"/>
          <p:cNvSpPr>
            <a:spLocks noGrp="1"/>
          </p:cNvSpPr>
          <p:nvPr>
            <p:ph sz="quarter" idx="11"/>
          </p:nvPr>
        </p:nvSpPr>
        <p:spPr>
          <a:xfrm>
            <a:off x="455612" y="1520825"/>
            <a:ext cx="8231187" cy="4654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Bold 16pt</a:t>
            </a:r>
          </a:p>
          <a:p>
            <a:pPr lvl="6"/>
            <a:r>
              <a:rPr lang="en-US" dirty="0"/>
              <a:t>Bold 14pt</a:t>
            </a:r>
          </a:p>
        </p:txBody>
      </p:sp>
      <p:sp>
        <p:nvSpPr>
          <p:cNvPr id="7" name="Text Placeholder 5"/>
          <p:cNvSpPr>
            <a:spLocks noGrp="1"/>
          </p:cNvSpPr>
          <p:nvPr>
            <p:ph type="body" sz="quarter" idx="12"/>
          </p:nvPr>
        </p:nvSpPr>
        <p:spPr>
          <a:xfrm>
            <a:off x="455614" y="5377182"/>
            <a:ext cx="8231187" cy="925195"/>
          </a:xfrm>
        </p:spPr>
        <p:txBody>
          <a:bodyPr anchor="b"/>
          <a:lstStyle>
            <a:lvl1pPr>
              <a:spcBef>
                <a:spcPts val="0"/>
              </a:spcBef>
              <a:defRPr sz="600">
                <a:latin typeface="Calibri" pitchFamily="34" charset="0"/>
              </a:defRPr>
            </a:lvl1pPr>
            <a:lvl2pPr marL="54864" indent="-548640">
              <a:buFontTx/>
              <a:buNone/>
              <a:defRPr lang="en-US" sz="600" kern="1200" baseline="0" dirty="0" smtClean="0">
                <a:solidFill>
                  <a:schemeClr val="tx1"/>
                </a:solidFill>
                <a:latin typeface="Calibri" pitchFamily="34" charset="0"/>
                <a:ea typeface="+mn-ea"/>
                <a:cs typeface="+mn-cs"/>
              </a:defRPr>
            </a:lvl2pPr>
            <a:lvl3pPr marL="0" indent="0">
              <a:buFontTx/>
              <a:buNone/>
              <a:defRPr sz="600" b="1">
                <a:latin typeface="Calibri" pitchFamily="34" charset="0"/>
              </a:defRPr>
            </a:lvl3pPr>
          </a:lstStyle>
          <a:p>
            <a:pPr lvl="0"/>
            <a:r>
              <a:rPr lang="en-US" dirty="0"/>
              <a:t>Click to edit Master text styles</a:t>
            </a:r>
          </a:p>
          <a:p>
            <a:pPr lvl="1"/>
            <a:r>
              <a:rPr lang="en-US" dirty="0"/>
              <a:t>2nd Level (For footnotes and asterisks)</a:t>
            </a:r>
            <a:br>
              <a:rPr lang="en-US" dirty="0"/>
            </a:br>
            <a:r>
              <a:rPr lang="en-US" dirty="0"/>
              <a:t>2nd line of 2nd level</a:t>
            </a:r>
          </a:p>
          <a:p>
            <a:pPr lvl="2"/>
            <a:r>
              <a:rPr lang="en-US" dirty="0"/>
              <a:t>3rd level Calibri 8pt Bold</a:t>
            </a:r>
          </a:p>
        </p:txBody>
      </p:sp>
    </p:spTree>
    <p:extLst>
      <p:ext uri="{BB962C8B-B14F-4D97-AF65-F5344CB8AC3E}">
        <p14:creationId xmlns:p14="http://schemas.microsoft.com/office/powerpoint/2010/main" val="3246635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371600"/>
            <a:ext cx="8229600" cy="4245478"/>
          </a:xfrm>
        </p:spPr>
        <p:txBody>
          <a:bodyPr/>
          <a:lstStyle>
            <a:lvl1pPr>
              <a:defRPr sz="1200"/>
            </a:lvl1pPr>
            <a:lvl2pPr marL="86916" indent="-86916">
              <a:spcBef>
                <a:spcPts val="450"/>
              </a:spcBef>
              <a:defRPr lang="en-US" sz="1200" kern="1200" dirty="0" smtClean="0">
                <a:solidFill>
                  <a:schemeClr val="tx1"/>
                </a:solidFill>
                <a:latin typeface="+mn-lt"/>
                <a:ea typeface="+mn-ea"/>
                <a:cs typeface="+mn-cs"/>
              </a:defRPr>
            </a:lvl2pPr>
            <a:lvl3pPr marL="211931" indent="-125016">
              <a:spcBef>
                <a:spcPts val="450"/>
              </a:spcBef>
              <a:tabLst>
                <a:tab pos="6128147" algn="r"/>
              </a:tabLst>
              <a:defRPr lang="en-US" sz="1200" kern="1200" dirty="0" smtClean="0">
                <a:solidFill>
                  <a:schemeClr val="tx1"/>
                </a:solidFill>
                <a:latin typeface="+mn-lt"/>
                <a:ea typeface="+mn-ea"/>
                <a:cs typeface="+mn-cs"/>
              </a:defRPr>
            </a:lvl3pPr>
            <a:lvl4pPr marL="298847" indent="-86916">
              <a:spcBef>
                <a:spcPts val="450"/>
              </a:spcBef>
              <a:defRPr lang="en-US" sz="1200" kern="1200" dirty="0" smtClean="0">
                <a:solidFill>
                  <a:schemeClr val="tx1"/>
                </a:solidFill>
                <a:latin typeface="+mn-lt"/>
                <a:ea typeface="+mn-ea"/>
                <a:cs typeface="+mn-cs"/>
              </a:defRPr>
            </a:lvl4pPr>
            <a:lvl5pPr marL="429816" indent="-136922">
              <a:spcBef>
                <a:spcPts val="450"/>
              </a:spcBef>
              <a:defRPr sz="1200"/>
            </a:lvl5pPr>
            <a:lvl6pPr>
              <a:lnSpc>
                <a:spcPct val="100000"/>
              </a:lnSpc>
              <a:defRPr lang="en-US" sz="1350" b="1" kern="1200" cap="all" spc="38" baseline="0" dirty="0" smtClean="0">
                <a:solidFill>
                  <a:schemeClr val="tx1"/>
                </a:solidFill>
                <a:latin typeface="Calibri" pitchFamily="34" charset="0"/>
                <a:ea typeface="+mn-ea"/>
                <a:cs typeface="+mn-cs"/>
              </a:defRPr>
            </a:lvl6pPr>
            <a:lvl7pPr>
              <a:defRPr spc="38" baseline="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lide Number Placeholder 5"/>
          <p:cNvSpPr>
            <a:spLocks noGrp="1"/>
          </p:cNvSpPr>
          <p:nvPr>
            <p:ph type="sldNum" sz="quarter" idx="4"/>
          </p:nvPr>
        </p:nvSpPr>
        <p:spPr bwMode="gray">
          <a:xfrm>
            <a:off x="8228529" y="6283327"/>
            <a:ext cx="457200" cy="358775"/>
          </a:xfrm>
          <a:prstGeom prst="rect">
            <a:avLst/>
          </a:prstGeom>
        </p:spPr>
        <p:txBody>
          <a:bodyPr vert="horz" lIns="0" tIns="0" rIns="0" bIns="0" rtlCol="0" anchor="b" anchorCtr="0"/>
          <a:lstStyle>
            <a:lvl1pPr algn="r">
              <a:defRPr sz="675">
                <a:solidFill>
                  <a:schemeClr val="tx1"/>
                </a:solidFill>
                <a:latin typeface="Calibri" pitchFamily="34" charset="0"/>
                <a:ea typeface="ＭＳ Ｐゴシック" charset="0"/>
                <a:cs typeface="ＭＳ Ｐゴシック" charset="0"/>
              </a:defRPr>
            </a:lvl1pPr>
          </a:lstStyle>
          <a:p>
            <a:pPr>
              <a:defRPr/>
            </a:pPr>
            <a:fld id="{77A0D46C-0548-44DA-BDD9-FD004C4DF42C}" type="slidenum">
              <a:rPr lang="en-US" smtClean="0">
                <a:solidFill>
                  <a:srgbClr val="000000"/>
                </a:solidFill>
              </a:rPr>
              <a:pPr>
                <a:defRPr/>
              </a:pPr>
              <a:t>‹#›</a:t>
            </a:fld>
            <a:endParaRPr lang="en-US" dirty="0">
              <a:solidFill>
                <a:srgbClr val="000000"/>
              </a:solidFill>
            </a:endParaRPr>
          </a:p>
        </p:txBody>
      </p:sp>
      <p:sp>
        <p:nvSpPr>
          <p:cNvPr id="5" name="Footer Placeholder 4"/>
          <p:cNvSpPr>
            <a:spLocks noGrp="1"/>
          </p:cNvSpPr>
          <p:nvPr>
            <p:ph type="ftr" sz="quarter" idx="3"/>
          </p:nvPr>
        </p:nvSpPr>
        <p:spPr bwMode="gray">
          <a:xfrm>
            <a:off x="457201" y="6516939"/>
            <a:ext cx="3040897" cy="115416"/>
          </a:xfrm>
          <a:prstGeom prst="rect">
            <a:avLst/>
          </a:prstGeom>
          <a:noFill/>
        </p:spPr>
        <p:txBody>
          <a:bodyPr wrap="none" lIns="0" tIns="0" rIns="0" bIns="0" anchor="b" anchorCtr="0">
            <a:spAutoFit/>
          </a:bodyPr>
          <a:lstStyle>
            <a:lvl1pPr algn="l" rtl="0" fontAlgn="base">
              <a:spcBef>
                <a:spcPct val="0"/>
              </a:spcBef>
              <a:spcAft>
                <a:spcPct val="0"/>
              </a:spcAft>
              <a:defRPr lang="en-US" sz="750" b="0" kern="1200" cap="none" spc="0" baseline="0" dirty="0" smtClean="0">
                <a:solidFill>
                  <a:schemeClr val="tx1"/>
                </a:solidFill>
                <a:latin typeface="+mn-lt"/>
                <a:ea typeface="ＭＳ Ｐゴシック"/>
                <a:cs typeface="ＭＳ Ｐゴシック"/>
              </a:defRPr>
            </a:lvl1pPr>
          </a:lstStyle>
          <a:p>
            <a:pPr>
              <a:defRPr/>
            </a:pPr>
            <a:r>
              <a:rPr>
                <a:solidFill>
                  <a:srgbClr val="000000"/>
                </a:solidFill>
              </a:rPr>
              <a:t>INSTITUTIONAL INVESTMENTS &amp; PHILANTHROPIC SOLUTIONS: CONFIDENTIAL</a:t>
            </a:r>
          </a:p>
        </p:txBody>
      </p:sp>
      <p:sp>
        <p:nvSpPr>
          <p:cNvPr id="7" name="Text Placeholder 5"/>
          <p:cNvSpPr>
            <a:spLocks noGrp="1"/>
          </p:cNvSpPr>
          <p:nvPr>
            <p:ph type="body" sz="quarter" idx="12"/>
          </p:nvPr>
        </p:nvSpPr>
        <p:spPr bwMode="gray">
          <a:xfrm>
            <a:off x="455614" y="6098774"/>
            <a:ext cx="8231187" cy="294311"/>
          </a:xfrm>
          <a:solidFill>
            <a:srgbClr val="FFFFFF"/>
          </a:solidFill>
        </p:spPr>
        <p:txBody>
          <a:bodyPr tIns="137160" anchor="b">
            <a:spAutoFit/>
          </a:bodyPr>
          <a:lstStyle>
            <a:lvl1pPr>
              <a:lnSpc>
                <a:spcPct val="95000"/>
              </a:lnSpc>
              <a:spcBef>
                <a:spcPts val="0"/>
              </a:spcBef>
              <a:spcAft>
                <a:spcPts val="150"/>
              </a:spcAft>
              <a:defRPr sz="750">
                <a:latin typeface="Calibri" pitchFamily="34" charset="0"/>
              </a:defRPr>
            </a:lvl1pPr>
            <a:lvl2pPr marL="54864" indent="-548640">
              <a:lnSpc>
                <a:spcPct val="95000"/>
              </a:lnSpc>
              <a:spcBef>
                <a:spcPts val="0"/>
              </a:spcBef>
              <a:spcAft>
                <a:spcPts val="150"/>
              </a:spcAft>
              <a:buFontTx/>
              <a:buNone/>
              <a:defRPr lang="en-US" sz="750" kern="1200" baseline="0" dirty="0" smtClean="0">
                <a:solidFill>
                  <a:schemeClr val="tx1"/>
                </a:solidFill>
                <a:latin typeface="Calibri" pitchFamily="34" charset="0"/>
                <a:ea typeface="+mn-ea"/>
                <a:cs typeface="+mn-cs"/>
              </a:defRPr>
            </a:lvl2pPr>
            <a:lvl3pPr marL="0" indent="0">
              <a:lnSpc>
                <a:spcPct val="95000"/>
              </a:lnSpc>
              <a:spcBef>
                <a:spcPts val="0"/>
              </a:spcBef>
              <a:spcAft>
                <a:spcPts val="150"/>
              </a:spcAft>
              <a:buFontTx/>
              <a:buNone/>
              <a:defRPr sz="750" b="1">
                <a:latin typeface="Calibri" pitchFamily="34" charset="0"/>
              </a:defRPr>
            </a:lvl3pPr>
          </a:lstStyle>
          <a:p>
            <a:pPr lvl="0"/>
            <a:r>
              <a:rPr lang="en-US"/>
              <a:t>Click to edit Master text styles</a:t>
            </a:r>
          </a:p>
        </p:txBody>
      </p:sp>
      <p:sp>
        <p:nvSpPr>
          <p:cNvPr id="9" name="Title Placeholder 1"/>
          <p:cNvSpPr>
            <a:spLocks noGrp="1"/>
          </p:cNvSpPr>
          <p:nvPr>
            <p:ph type="title"/>
          </p:nvPr>
        </p:nvSpPr>
        <p:spPr bwMode="gray">
          <a:xfrm>
            <a:off x="457200" y="590872"/>
            <a:ext cx="6400800" cy="2492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nSpc>
                <a:spcPct val="90000"/>
              </a:lnSpc>
              <a:defRPr/>
            </a:lvl1pPr>
          </a:lstStyle>
          <a:p>
            <a:pPr lvl="0"/>
            <a:r>
              <a:rPr lang="en-US"/>
              <a:t>Click to edit Master title style</a:t>
            </a:r>
            <a:endParaRPr lang="en-US" dirty="0"/>
          </a:p>
        </p:txBody>
      </p:sp>
    </p:spTree>
    <p:extLst>
      <p:ext uri="{BB962C8B-B14F-4D97-AF65-F5344CB8AC3E}">
        <p14:creationId xmlns:p14="http://schemas.microsoft.com/office/powerpoint/2010/main" val="1051107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ver_Layout_1_Gray interwove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47195A-AED8-0644-B77C-108EF87D46C3}"/>
              </a:ext>
            </a:extLst>
          </p:cNvPr>
          <p:cNvPicPr>
            <a:picLocks noChangeAspect="1"/>
          </p:cNvPicPr>
          <p:nvPr userDrawn="1"/>
        </p:nvPicPr>
        <p:blipFill rotWithShape="1">
          <a:blip r:embed="rId2"/>
          <a:srcRect l="14562" r="16255" b="456"/>
          <a:stretch/>
        </p:blipFill>
        <p:spPr>
          <a:xfrm>
            <a:off x="0" y="0"/>
            <a:ext cx="9144000" cy="6858000"/>
          </a:xfrm>
          <a:prstGeom prst="rect">
            <a:avLst/>
          </a:prstGeom>
        </p:spPr>
      </p:pic>
      <p:sp>
        <p:nvSpPr>
          <p:cNvPr id="7" name="Text Placeholder 2">
            <a:extLst>
              <a:ext uri="{FF2B5EF4-FFF2-40B4-BE49-F238E27FC236}">
                <a16:creationId xmlns:a16="http://schemas.microsoft.com/office/drawing/2014/main" id="{354BACA4-05A3-E646-8687-BF6F7F3B8AF7}"/>
              </a:ext>
            </a:extLst>
          </p:cNvPr>
          <p:cNvSpPr>
            <a:spLocks noGrp="1"/>
          </p:cNvSpPr>
          <p:nvPr userDrawn="1">
            <p:ph type="body" sz="quarter" idx="10" hasCustomPrompt="1"/>
          </p:nvPr>
        </p:nvSpPr>
        <p:spPr>
          <a:xfrm>
            <a:off x="457201" y="1873252"/>
            <a:ext cx="8229600" cy="1141413"/>
          </a:xfrm>
        </p:spPr>
        <p:txBody>
          <a:bodyPr/>
          <a:lstStyle>
            <a:lvl1pPr>
              <a:defRPr sz="2647" cap="none" spc="0" baseline="0"/>
            </a:lvl1pPr>
          </a:lstStyle>
          <a:p>
            <a:pPr lvl="0"/>
            <a:r>
              <a:rPr lang="en-US" dirty="0"/>
              <a:t>Click to edit master text styles</a:t>
            </a:r>
          </a:p>
        </p:txBody>
      </p:sp>
      <p:sp>
        <p:nvSpPr>
          <p:cNvPr id="11" name="Text Placeholder 5">
            <a:extLst>
              <a:ext uri="{FF2B5EF4-FFF2-40B4-BE49-F238E27FC236}">
                <a16:creationId xmlns:a16="http://schemas.microsoft.com/office/drawing/2014/main" id="{3328CB1E-043B-5343-BBFB-437C6D9507CA}"/>
              </a:ext>
            </a:extLst>
          </p:cNvPr>
          <p:cNvSpPr>
            <a:spLocks noGrp="1"/>
          </p:cNvSpPr>
          <p:nvPr userDrawn="1">
            <p:ph type="body" sz="quarter" idx="11" hasCustomPrompt="1"/>
          </p:nvPr>
        </p:nvSpPr>
        <p:spPr>
          <a:xfrm>
            <a:off x="457200" y="3124019"/>
            <a:ext cx="8229600" cy="1022350"/>
          </a:xfrm>
        </p:spPr>
        <p:txBody>
          <a:bodyPr/>
          <a:lstStyle>
            <a:lvl1pPr>
              <a:defRPr sz="1941"/>
            </a:lvl1pPr>
            <a:lvl2pPr marL="7705" indent="0">
              <a:buNone/>
              <a:defRPr/>
            </a:lvl2pPr>
          </a:lstStyle>
          <a:p>
            <a:pPr lvl="0"/>
            <a:r>
              <a:rPr lang="en-US" dirty="0"/>
              <a:t>Click to edit Master text styles</a:t>
            </a:r>
          </a:p>
        </p:txBody>
      </p:sp>
      <p:pic>
        <p:nvPicPr>
          <p:cNvPr id="17" name="Picture 16">
            <a:extLst>
              <a:ext uri="{FF2B5EF4-FFF2-40B4-BE49-F238E27FC236}">
                <a16:creationId xmlns:a16="http://schemas.microsoft.com/office/drawing/2014/main" id="{CD5CAF8C-26D6-0C46-8393-D9087C903C0A}"/>
              </a:ext>
            </a:extLst>
          </p:cNvPr>
          <p:cNvPicPr>
            <a:picLocks noChangeAspect="1"/>
          </p:cNvPicPr>
          <p:nvPr userDrawn="1"/>
        </p:nvPicPr>
        <p:blipFill>
          <a:blip r:embed="rId3"/>
          <a:stretch>
            <a:fillRect/>
          </a:stretch>
        </p:blipFill>
        <p:spPr>
          <a:xfrm>
            <a:off x="462960" y="421828"/>
            <a:ext cx="2403623" cy="267069"/>
          </a:xfrm>
          <a:prstGeom prst="rect">
            <a:avLst/>
          </a:prstGeom>
        </p:spPr>
      </p:pic>
      <p:sp>
        <p:nvSpPr>
          <p:cNvPr id="8" name="Slide Number Placeholder 5">
            <a:extLst>
              <a:ext uri="{FF2B5EF4-FFF2-40B4-BE49-F238E27FC236}">
                <a16:creationId xmlns:a16="http://schemas.microsoft.com/office/drawing/2014/main" id="{2CA62B4A-20B7-B747-AF49-543F02AC8E40}"/>
              </a:ext>
            </a:extLst>
          </p:cNvPr>
          <p:cNvSpPr>
            <a:spLocks noGrp="1"/>
          </p:cNvSpPr>
          <p:nvPr>
            <p:ph type="sldNum" sz="quarter" idx="12"/>
          </p:nvPr>
        </p:nvSpPr>
        <p:spPr>
          <a:xfrm>
            <a:off x="8372750" y="6549720"/>
            <a:ext cx="411587" cy="123111"/>
          </a:xfrm>
        </p:spPr>
        <p:txBody>
          <a:bodyPr/>
          <a:lstStyle/>
          <a:p>
            <a:fld id="{523A240F-EAFE-E84F-B44C-6D7A08E0E409}" type="slidenum">
              <a:rPr lang="en-US" smtClean="0"/>
              <a:t>‹#›</a:t>
            </a:fld>
            <a:endParaRPr lang="en-US" dirty="0"/>
          </a:p>
        </p:txBody>
      </p:sp>
    </p:spTree>
    <p:extLst>
      <p:ext uri="{BB962C8B-B14F-4D97-AF65-F5344CB8AC3E}">
        <p14:creationId xmlns:p14="http://schemas.microsoft.com/office/powerpoint/2010/main" val="46434477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over_Layout_1_Gray interwove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47195A-AED8-0644-B77C-108EF87D46C3}"/>
              </a:ext>
            </a:extLst>
          </p:cNvPr>
          <p:cNvPicPr>
            <a:picLocks noChangeAspect="1"/>
          </p:cNvPicPr>
          <p:nvPr userDrawn="1"/>
        </p:nvPicPr>
        <p:blipFill rotWithShape="1">
          <a:blip r:embed="rId2"/>
          <a:srcRect l="14562" r="16255" b="456"/>
          <a:stretch/>
        </p:blipFill>
        <p:spPr>
          <a:xfrm>
            <a:off x="0" y="0"/>
            <a:ext cx="9144000" cy="6858000"/>
          </a:xfrm>
          <a:prstGeom prst="rect">
            <a:avLst/>
          </a:prstGeom>
        </p:spPr>
      </p:pic>
    </p:spTree>
    <p:extLst>
      <p:ext uri="{BB962C8B-B14F-4D97-AF65-F5344CB8AC3E}">
        <p14:creationId xmlns:p14="http://schemas.microsoft.com/office/powerpoint/2010/main" val="90251591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Cover_Layout_1_Gray interwove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47195A-AED8-0644-B77C-108EF87D46C3}"/>
              </a:ext>
            </a:extLst>
          </p:cNvPr>
          <p:cNvPicPr>
            <a:picLocks noChangeAspect="1"/>
          </p:cNvPicPr>
          <p:nvPr userDrawn="1"/>
        </p:nvPicPr>
        <p:blipFill rotWithShape="1">
          <a:blip r:embed="rId2"/>
          <a:srcRect l="14562" r="16255" b="456"/>
          <a:stretch/>
        </p:blipFill>
        <p:spPr>
          <a:xfrm>
            <a:off x="0" y="0"/>
            <a:ext cx="9144000" cy="6858000"/>
          </a:xfrm>
          <a:prstGeom prst="rect">
            <a:avLst/>
          </a:prstGeom>
        </p:spPr>
      </p:pic>
      <p:pic>
        <p:nvPicPr>
          <p:cNvPr id="3" name="Picture 2">
            <a:extLst>
              <a:ext uri="{FF2B5EF4-FFF2-40B4-BE49-F238E27FC236}">
                <a16:creationId xmlns:a16="http://schemas.microsoft.com/office/drawing/2014/main" id="{A16D8552-3DBA-CD45-BD23-9306ACD62D1E}"/>
              </a:ext>
            </a:extLst>
          </p:cNvPr>
          <p:cNvPicPr>
            <a:picLocks noChangeAspect="1"/>
          </p:cNvPicPr>
          <p:nvPr userDrawn="1"/>
        </p:nvPicPr>
        <p:blipFill>
          <a:blip r:embed="rId3"/>
          <a:stretch>
            <a:fillRect/>
          </a:stretch>
        </p:blipFill>
        <p:spPr>
          <a:xfrm>
            <a:off x="8131324" y="252133"/>
            <a:ext cx="560241" cy="306083"/>
          </a:xfrm>
          <a:prstGeom prst="rect">
            <a:avLst/>
          </a:prstGeom>
        </p:spPr>
      </p:pic>
      <p:sp>
        <p:nvSpPr>
          <p:cNvPr id="4" name="Slide Number Placeholder 5">
            <a:extLst>
              <a:ext uri="{FF2B5EF4-FFF2-40B4-BE49-F238E27FC236}">
                <a16:creationId xmlns:a16="http://schemas.microsoft.com/office/drawing/2014/main" id="{2BD8C7F5-6263-DE4F-9095-3B6ABA7E17BD}"/>
              </a:ext>
            </a:extLst>
          </p:cNvPr>
          <p:cNvSpPr>
            <a:spLocks noGrp="1"/>
          </p:cNvSpPr>
          <p:nvPr>
            <p:ph type="sldNum" sz="quarter" idx="12"/>
          </p:nvPr>
        </p:nvSpPr>
        <p:spPr>
          <a:xfrm>
            <a:off x="8372750" y="6549720"/>
            <a:ext cx="411587" cy="123111"/>
          </a:xfrm>
        </p:spPr>
        <p:txBody>
          <a:bodyPr/>
          <a:lstStyle/>
          <a:p>
            <a:fld id="{523A240F-EAFE-E84F-B44C-6D7A08E0E409}" type="slidenum">
              <a:rPr lang="en-US" smtClean="0"/>
              <a:t>‹#›</a:t>
            </a:fld>
            <a:endParaRPr lang="en-US" dirty="0"/>
          </a:p>
        </p:txBody>
      </p:sp>
    </p:spTree>
    <p:extLst>
      <p:ext uri="{BB962C8B-B14F-4D97-AF65-F5344CB8AC3E}">
        <p14:creationId xmlns:p14="http://schemas.microsoft.com/office/powerpoint/2010/main" val="235451243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_Layout_2_Gray_F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3EBA12D-60C6-CF44-9BA4-61FC13585BB4}"/>
              </a:ext>
            </a:extLst>
          </p:cNvPr>
          <p:cNvPicPr>
            <a:picLocks noChangeAspect="1"/>
          </p:cNvPicPr>
          <p:nvPr/>
        </p:nvPicPr>
        <p:blipFill rotWithShape="1">
          <a:blip r:embed="rId2"/>
          <a:srcRect l="21772" t="21851" r="44745" b="37263"/>
          <a:stretch/>
        </p:blipFill>
        <p:spPr>
          <a:xfrm>
            <a:off x="1" y="0"/>
            <a:ext cx="9143999" cy="6858000"/>
          </a:xfrm>
          <a:prstGeom prst="rect">
            <a:avLst/>
          </a:prstGeom>
        </p:spPr>
      </p:pic>
      <p:sp>
        <p:nvSpPr>
          <p:cNvPr id="10" name="Text Placeholder 2">
            <a:extLst>
              <a:ext uri="{FF2B5EF4-FFF2-40B4-BE49-F238E27FC236}">
                <a16:creationId xmlns:a16="http://schemas.microsoft.com/office/drawing/2014/main" id="{3CDA8EF9-589D-8D42-A77A-738208375C37}"/>
              </a:ext>
            </a:extLst>
          </p:cNvPr>
          <p:cNvSpPr>
            <a:spLocks noGrp="1"/>
          </p:cNvSpPr>
          <p:nvPr userDrawn="1">
            <p:ph type="body" idx="1" hasCustomPrompt="1"/>
          </p:nvPr>
        </p:nvSpPr>
        <p:spPr>
          <a:xfrm>
            <a:off x="457200" y="3138249"/>
            <a:ext cx="7772400" cy="512064"/>
          </a:xfrm>
          <a:prstGeom prst="rect">
            <a:avLst/>
          </a:prstGeom>
        </p:spPr>
        <p:txBody>
          <a:bodyPr>
            <a:normAutofit/>
          </a:bodyPr>
          <a:lstStyle>
            <a:lvl1pPr marL="0" indent="0">
              <a:buNone/>
              <a:defRPr sz="1600">
                <a:solidFill>
                  <a:schemeClr val="tx1"/>
                </a:solidFill>
                <a:latin typeface="+mn-lt"/>
              </a:defRPr>
            </a:lvl1pPr>
            <a:lvl2pPr marL="443787" indent="0">
              <a:buNone/>
              <a:defRPr sz="1747">
                <a:solidFill>
                  <a:schemeClr val="tx1">
                    <a:tint val="75000"/>
                  </a:schemeClr>
                </a:solidFill>
              </a:defRPr>
            </a:lvl2pPr>
            <a:lvl3pPr marL="887574" indent="0">
              <a:buNone/>
              <a:defRPr sz="1553">
                <a:solidFill>
                  <a:schemeClr val="tx1">
                    <a:tint val="75000"/>
                  </a:schemeClr>
                </a:solidFill>
              </a:defRPr>
            </a:lvl3pPr>
            <a:lvl4pPr marL="1331362" indent="0">
              <a:buNone/>
              <a:defRPr sz="1359">
                <a:solidFill>
                  <a:schemeClr val="tx1">
                    <a:tint val="75000"/>
                  </a:schemeClr>
                </a:solidFill>
              </a:defRPr>
            </a:lvl4pPr>
            <a:lvl5pPr marL="1775149" indent="0">
              <a:buNone/>
              <a:defRPr sz="1359">
                <a:solidFill>
                  <a:schemeClr val="tx1">
                    <a:tint val="75000"/>
                  </a:schemeClr>
                </a:solidFill>
              </a:defRPr>
            </a:lvl5pPr>
            <a:lvl6pPr marL="2218936" indent="0">
              <a:buNone/>
              <a:defRPr sz="1359">
                <a:solidFill>
                  <a:schemeClr val="tx1">
                    <a:tint val="75000"/>
                  </a:schemeClr>
                </a:solidFill>
              </a:defRPr>
            </a:lvl6pPr>
            <a:lvl7pPr marL="2662724" indent="0">
              <a:buNone/>
              <a:defRPr sz="1359">
                <a:solidFill>
                  <a:schemeClr val="tx1">
                    <a:tint val="75000"/>
                  </a:schemeClr>
                </a:solidFill>
              </a:defRPr>
            </a:lvl7pPr>
            <a:lvl8pPr marL="3106510" indent="0">
              <a:buNone/>
              <a:defRPr sz="1359">
                <a:solidFill>
                  <a:schemeClr val="tx1">
                    <a:tint val="75000"/>
                  </a:schemeClr>
                </a:solidFill>
              </a:defRPr>
            </a:lvl8pPr>
            <a:lvl9pPr marL="3550298" indent="0">
              <a:buNone/>
              <a:defRPr sz="1359">
                <a:solidFill>
                  <a:schemeClr val="tx1">
                    <a:tint val="75000"/>
                  </a:schemeClr>
                </a:solidFill>
              </a:defRPr>
            </a:lvl9pPr>
          </a:lstStyle>
          <a:p>
            <a:pPr lvl="0"/>
            <a:r>
              <a:rPr lang="en-US" dirty="0"/>
              <a:t>Click to edit master text styles</a:t>
            </a:r>
          </a:p>
        </p:txBody>
      </p:sp>
      <p:sp>
        <p:nvSpPr>
          <p:cNvPr id="12" name="Title 1">
            <a:extLst>
              <a:ext uri="{FF2B5EF4-FFF2-40B4-BE49-F238E27FC236}">
                <a16:creationId xmlns:a16="http://schemas.microsoft.com/office/drawing/2014/main" id="{FB0BD8C7-1C85-3B47-8A46-8F09FC07E8E6}"/>
              </a:ext>
            </a:extLst>
          </p:cNvPr>
          <p:cNvSpPr>
            <a:spLocks noGrp="1"/>
          </p:cNvSpPr>
          <p:nvPr userDrawn="1">
            <p:ph type="ctrTitle" hasCustomPrompt="1"/>
          </p:nvPr>
        </p:nvSpPr>
        <p:spPr>
          <a:xfrm>
            <a:off x="457200" y="2693371"/>
            <a:ext cx="8138160" cy="387798"/>
          </a:xfrm>
        </p:spPr>
        <p:txBody>
          <a:bodyPr/>
          <a:lstStyle>
            <a:lvl1pPr>
              <a:lnSpc>
                <a:spcPct val="90000"/>
              </a:lnSpc>
              <a:defRPr sz="2800" spc="170" baseline="0">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F996FEE1-F5E6-7443-ACB6-7309D1BD377C}"/>
              </a:ext>
            </a:extLst>
          </p:cNvPr>
          <p:cNvPicPr>
            <a:picLocks noChangeAspect="1"/>
          </p:cNvPicPr>
          <p:nvPr userDrawn="1"/>
        </p:nvPicPr>
        <p:blipFill>
          <a:blip r:embed="rId3"/>
          <a:stretch>
            <a:fillRect/>
          </a:stretch>
        </p:blipFill>
        <p:spPr>
          <a:xfrm>
            <a:off x="8131324" y="252133"/>
            <a:ext cx="560241" cy="306083"/>
          </a:xfrm>
          <a:prstGeom prst="rect">
            <a:avLst/>
          </a:prstGeom>
        </p:spPr>
      </p:pic>
    </p:spTree>
    <p:extLst>
      <p:ext uri="{BB962C8B-B14F-4D97-AF65-F5344CB8AC3E}">
        <p14:creationId xmlns:p14="http://schemas.microsoft.com/office/powerpoint/2010/main" val="22546099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645920"/>
            <a:ext cx="4114800" cy="4384449"/>
          </a:xfrm>
          <a:prstGeom prst="rect">
            <a:avLst/>
          </a:prstGeom>
        </p:spPr>
        <p:txBody>
          <a:bodyPr vert="horz" lIns="0" tIns="45720" rIns="0" bIns="45720" rtlCol="0">
            <a:noAutofit/>
          </a:bodyPr>
          <a:lstStyle>
            <a:lvl1pPr>
              <a:defRPr lang="en-US"/>
            </a:lvl1pPr>
            <a:lvl2pPr>
              <a:defRPr lang="en-US"/>
            </a:lvl2pPr>
            <a:lvl3pPr>
              <a:defRPr lang="en-US"/>
            </a:lvl3pPr>
            <a:lvl4pPr>
              <a:defRPr lang="en-US"/>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725481" y="1645920"/>
            <a:ext cx="4114800" cy="4384449"/>
          </a:xfrm>
          <a:prstGeom prst="rect">
            <a:avLst/>
          </a:prstGeom>
        </p:spPr>
        <p:txBody>
          <a:bodyPr vert="horz" lIns="0" tIns="45720" rIns="0" bIns="45720" rtlCol="0">
            <a:noAutofit/>
          </a:bodyPr>
          <a:lstStyle>
            <a:lvl1pPr>
              <a:defRPr lang="en-US"/>
            </a:lvl1pPr>
            <a:lvl2pPr>
              <a:defRPr lang="en-US"/>
            </a:lvl2pPr>
            <a:lvl3pPr>
              <a:defRPr lang="en-US"/>
            </a:lvl3pPr>
            <a:lvl4pPr>
              <a:defRPr lang="en-US"/>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p:cNvSpPr>
            <a:spLocks noGrp="1"/>
          </p:cNvSpPr>
          <p:nvPr>
            <p:ph type="body" sz="quarter" idx="17" hasCustomPrompt="1"/>
          </p:nvPr>
        </p:nvSpPr>
        <p:spPr>
          <a:xfrm>
            <a:off x="303719" y="1097280"/>
            <a:ext cx="4114800" cy="365760"/>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sz="2000"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725481" y="1097280"/>
            <a:ext cx="4114800" cy="365760"/>
          </a:xfrm>
        </p:spPr>
        <p:txBody>
          <a:bodyPr/>
          <a:lstStyle>
            <a:lvl1pPr marL="0" indent="0">
              <a:buNone/>
              <a:defRPr sz="2000" b="1">
                <a:solidFill>
                  <a:schemeClr val="tx1"/>
                </a:solidFill>
              </a:defRPr>
            </a:lvl1pPr>
          </a:lstStyle>
          <a:p>
            <a:pPr lvl="0"/>
            <a:r>
              <a:rPr lang="en-US" dirty="0"/>
              <a:t>(enter value denomination)</a:t>
            </a:r>
          </a:p>
        </p:txBody>
      </p:sp>
      <p:sp>
        <p:nvSpPr>
          <p:cNvPr id="7" name="Slide Number Placeholder 6"/>
          <p:cNvSpPr>
            <a:spLocks noGrp="1"/>
          </p:cNvSpPr>
          <p:nvPr>
            <p:ph type="sldNum" sz="quarter" idx="22"/>
          </p:nvPr>
        </p:nvSpPr>
        <p:spPr/>
        <p:txBody>
          <a:bodyPr/>
          <a:lstStyle/>
          <a:p>
            <a:fld id="{523A240F-EAFE-E84F-B44C-6D7A08E0E409}" type="slidenum">
              <a:rPr lang="en-US" smtClean="0"/>
              <a:t>‹#›</a:t>
            </a:fld>
            <a:endParaRPr lang="en-US"/>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_Layout_2_Gray_F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96FEE1-F5E6-7443-ACB6-7309D1BD377C}"/>
              </a:ext>
            </a:extLst>
          </p:cNvPr>
          <p:cNvPicPr>
            <a:picLocks noChangeAspect="1"/>
          </p:cNvPicPr>
          <p:nvPr userDrawn="1"/>
        </p:nvPicPr>
        <p:blipFill>
          <a:blip r:embed="rId2"/>
          <a:stretch>
            <a:fillRect/>
          </a:stretch>
        </p:blipFill>
        <p:spPr>
          <a:xfrm>
            <a:off x="8131324" y="252133"/>
            <a:ext cx="560241" cy="306083"/>
          </a:xfrm>
          <a:prstGeom prst="rect">
            <a:avLst/>
          </a:prstGeom>
        </p:spPr>
      </p:pic>
    </p:spTree>
    <p:extLst>
      <p:ext uri="{BB962C8B-B14F-4D97-AF65-F5344CB8AC3E}">
        <p14:creationId xmlns:p14="http://schemas.microsoft.com/office/powerpoint/2010/main" val="20612615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2209"/>
            <a:ext cx="8229600" cy="4572000"/>
          </a:xfrm>
          <a:prstGeom prst="rect">
            <a:avLst/>
          </a:prstGeom>
        </p:spPr>
        <p:txBody>
          <a:bodyPr vert="horz" lIns="0" tIns="0" rIns="0" bIns="45720" rtlCol="0">
            <a:noAutofit/>
          </a:bodyPr>
          <a:lstStyle>
            <a:lvl1pPr>
              <a:defRPr lang="en-US" sz="1400" b="0" i="0" dirty="0" smtClean="0">
                <a:latin typeface="Calibri Light" panose="020F0302020204030204" pitchFamily="34" charset="0"/>
                <a:cs typeface="Calibri Light" panose="020F0302020204030204" pitchFamily="34" charset="0"/>
              </a:defRPr>
            </a:lvl1pPr>
            <a:lvl2pPr>
              <a:defRPr lang="en-US" sz="1400" b="0" i="0" dirty="0" smtClean="0">
                <a:latin typeface="Calibri Light" panose="020F0302020204030204" pitchFamily="34" charset="0"/>
                <a:cs typeface="Calibri Light" panose="020F0302020204030204" pitchFamily="34" charset="0"/>
              </a:defRPr>
            </a:lvl2pPr>
            <a:lvl3pPr marL="322755">
              <a:defRPr lang="en-US" sz="1400" b="0" i="0" dirty="0" smtClean="0">
                <a:latin typeface="Calibri Light" panose="020F0302020204030204" pitchFamily="34" charset="0"/>
                <a:cs typeface="Calibri Light" panose="020F0302020204030204" pitchFamily="34" charset="0"/>
              </a:defRPr>
            </a:lvl3pPr>
            <a:lvl4pPr>
              <a:defRPr lang="en-US" sz="1400" b="0" i="0" dirty="0" smtClean="0">
                <a:latin typeface="Calibri Light" panose="020F0302020204030204" pitchFamily="34" charset="0"/>
                <a:cs typeface="Calibri Light" panose="020F0302020204030204" pitchFamily="34" charset="0"/>
              </a:defRPr>
            </a:lvl4pPr>
            <a:lvl5pPr marL="645508">
              <a:defRPr lang="en-US" sz="1400" b="0" i="0" dirty="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23A240F-EAFE-E84F-B44C-6D7A08E0E409}" type="slidenum">
              <a:rPr lang="en-US" smtClean="0"/>
              <a:t>‹#›</a:t>
            </a:fld>
            <a:endParaRPr lang="en-US" dirty="0"/>
          </a:p>
        </p:txBody>
      </p:sp>
      <p:sp>
        <p:nvSpPr>
          <p:cNvPr id="7" name="Title Placeholder 1">
            <a:extLst>
              <a:ext uri="{FF2B5EF4-FFF2-40B4-BE49-F238E27FC236}">
                <a16:creationId xmlns:a16="http://schemas.microsoft.com/office/drawing/2014/main" id="{7BCF2381-4AAF-A544-B9B1-1D4C9BB579E0}"/>
              </a:ext>
            </a:extLst>
          </p:cNvPr>
          <p:cNvSpPr>
            <a:spLocks noGrp="1"/>
          </p:cNvSpPr>
          <p:nvPr>
            <p:ph type="title" hasCustomPrompt="1"/>
          </p:nvPr>
        </p:nvSpPr>
        <p:spPr bwMode="auto">
          <a:xfrm>
            <a:off x="457200" y="532392"/>
            <a:ext cx="6400800" cy="307777"/>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2000"/>
            </a:lvl1pPr>
          </a:lstStyle>
          <a:p>
            <a:pPr lvl="0"/>
            <a:r>
              <a:rPr lang="en-US" dirty="0"/>
              <a:t>Click to edit master title style</a:t>
            </a:r>
          </a:p>
        </p:txBody>
      </p:sp>
      <p:cxnSp>
        <p:nvCxnSpPr>
          <p:cNvPr id="10" name="Straight Connector 9">
            <a:extLst>
              <a:ext uri="{FF2B5EF4-FFF2-40B4-BE49-F238E27FC236}">
                <a16:creationId xmlns:a16="http://schemas.microsoft.com/office/drawing/2014/main" id="{023A7B1A-EDF4-184B-8DD0-5AA0FCEBA317}"/>
              </a:ext>
            </a:extLst>
          </p:cNvPr>
          <p:cNvCxnSpPr/>
          <p:nvPr userDrawn="1"/>
        </p:nvCxnSpPr>
        <p:spPr>
          <a:xfrm>
            <a:off x="461963" y="928231"/>
            <a:ext cx="8229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454778"/>
      </p:ext>
    </p:extLst>
  </p:cSld>
  <p:clrMapOvr>
    <a:masterClrMapping/>
  </p:clrMapOvr>
  <p:extLst>
    <p:ext uri="{DCECCB84-F9BA-43D5-87BE-67443E8EF086}">
      <p15:sldGuideLst xmlns:p15="http://schemas.microsoft.com/office/powerpoint/2012/main">
        <p15:guide id="1" orient="horz" pos="3960">
          <p15:clr>
            <a:srgbClr val="FBAE40"/>
          </p15:clr>
        </p15:guide>
        <p15:guide id="2" orient="horz" pos="403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2209"/>
            <a:ext cx="8229600" cy="4572000"/>
          </a:xfrm>
          <a:prstGeom prst="rect">
            <a:avLst/>
          </a:prstGeom>
        </p:spPr>
        <p:txBody>
          <a:bodyPr vert="horz" lIns="0" tIns="0" rIns="0" bIns="45720" rtlCol="0">
            <a:noAutofit/>
          </a:bodyPr>
          <a:lstStyle>
            <a:lvl1pPr>
              <a:defRPr lang="en-US" sz="1400" b="0" i="0" dirty="0" smtClean="0">
                <a:latin typeface="Calibri Light" panose="020F0302020204030204" pitchFamily="34" charset="0"/>
                <a:cs typeface="Calibri Light" panose="020F0302020204030204" pitchFamily="34" charset="0"/>
              </a:defRPr>
            </a:lvl1pPr>
            <a:lvl2pPr>
              <a:defRPr lang="en-US" sz="1400" b="0" i="0" dirty="0" smtClean="0">
                <a:latin typeface="Calibri Light" panose="020F0302020204030204" pitchFamily="34" charset="0"/>
                <a:cs typeface="Calibri Light" panose="020F0302020204030204" pitchFamily="34" charset="0"/>
              </a:defRPr>
            </a:lvl2pPr>
            <a:lvl3pPr marL="322755">
              <a:defRPr lang="en-US" sz="1400" b="0" i="0" dirty="0" smtClean="0">
                <a:latin typeface="Calibri Light" panose="020F0302020204030204" pitchFamily="34" charset="0"/>
                <a:cs typeface="Calibri Light" panose="020F0302020204030204" pitchFamily="34" charset="0"/>
              </a:defRPr>
            </a:lvl3pPr>
            <a:lvl4pPr>
              <a:defRPr lang="en-US" sz="1400" b="0" i="0" dirty="0" smtClean="0">
                <a:latin typeface="Calibri Light" panose="020F0302020204030204" pitchFamily="34" charset="0"/>
                <a:cs typeface="Calibri Light" panose="020F0302020204030204" pitchFamily="34" charset="0"/>
              </a:defRPr>
            </a:lvl4pPr>
            <a:lvl5pPr marL="645508">
              <a:defRPr lang="en-US" sz="1400" b="0" i="0" dirty="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23A240F-EAFE-E84F-B44C-6D7A08E0E409}" type="slidenum">
              <a:rPr lang="en-US" smtClean="0"/>
              <a:t>‹#›</a:t>
            </a:fld>
            <a:endParaRPr lang="en-US" dirty="0"/>
          </a:p>
        </p:txBody>
      </p:sp>
      <p:sp>
        <p:nvSpPr>
          <p:cNvPr id="7" name="Title Placeholder 1">
            <a:extLst>
              <a:ext uri="{FF2B5EF4-FFF2-40B4-BE49-F238E27FC236}">
                <a16:creationId xmlns:a16="http://schemas.microsoft.com/office/drawing/2014/main" id="{7BCF2381-4AAF-A544-B9B1-1D4C9BB579E0}"/>
              </a:ext>
            </a:extLst>
          </p:cNvPr>
          <p:cNvSpPr>
            <a:spLocks noGrp="1"/>
          </p:cNvSpPr>
          <p:nvPr>
            <p:ph type="title" hasCustomPrompt="1"/>
          </p:nvPr>
        </p:nvSpPr>
        <p:spPr bwMode="auto">
          <a:xfrm>
            <a:off x="457200" y="532392"/>
            <a:ext cx="6400800" cy="307777"/>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2000"/>
            </a:lvl1pPr>
          </a:lstStyle>
          <a:p>
            <a:pPr lvl="0"/>
            <a:r>
              <a:rPr lang="en-US" dirty="0"/>
              <a:t>Click to edit master title style</a:t>
            </a:r>
          </a:p>
        </p:txBody>
      </p:sp>
      <p:sp>
        <p:nvSpPr>
          <p:cNvPr id="8" name="Content Placeholder 2">
            <a:extLst>
              <a:ext uri="{FF2B5EF4-FFF2-40B4-BE49-F238E27FC236}">
                <a16:creationId xmlns:a16="http://schemas.microsoft.com/office/drawing/2014/main" id="{5E117C55-863D-094E-8CAF-1ACE2162747B}"/>
              </a:ext>
            </a:extLst>
          </p:cNvPr>
          <p:cNvSpPr txBox="1">
            <a:spLocks/>
          </p:cNvSpPr>
          <p:nvPr userDrawn="1"/>
        </p:nvSpPr>
        <p:spPr>
          <a:xfrm>
            <a:off x="476680" y="330774"/>
            <a:ext cx="4224527" cy="173736"/>
          </a:xfrm>
          <a:prstGeom prst="rect">
            <a:avLst/>
          </a:prstGeom>
        </p:spPr>
        <p:txBody>
          <a:bodyPr vert="horz" lIns="0" tIns="0" rIns="0" bIns="0" rtlCol="0">
            <a:noAutofit/>
          </a:bodyPr>
          <a:lstStyle>
            <a:lvl1pPr marL="0" indent="0" algn="l" defTabSz="754380" rtl="0" eaLnBrk="1" latinLnBrk="0" hangingPunct="1">
              <a:lnSpc>
                <a:spcPct val="100000"/>
              </a:lnSpc>
              <a:spcBef>
                <a:spcPts val="990"/>
              </a:spcBef>
              <a:spcAft>
                <a:spcPts val="0"/>
              </a:spcAft>
              <a:buClrTx/>
              <a:buFont typeface="Arial"/>
              <a:buNone/>
              <a:defRPr lang="en-US" sz="1600" b="0" kern="1200" dirty="0" smtClean="0">
                <a:solidFill>
                  <a:schemeClr val="tx1"/>
                </a:solidFill>
                <a:latin typeface="Calibri"/>
                <a:ea typeface="+mn-ea"/>
                <a:cs typeface="Calibri"/>
              </a:defRPr>
            </a:lvl1pPr>
            <a:lvl2pPr marL="182880" indent="-185103" algn="l" defTabSz="754380" rtl="0" eaLnBrk="1" latinLnBrk="0" hangingPunct="1">
              <a:lnSpc>
                <a:spcPct val="100000"/>
              </a:lnSpc>
              <a:spcBef>
                <a:spcPts val="990"/>
              </a:spcBef>
              <a:spcAft>
                <a:spcPts val="0"/>
              </a:spcAft>
              <a:buClrTx/>
              <a:buFont typeface="Arial" charset="0"/>
              <a:buChar char="•"/>
              <a:tabLst/>
              <a:defRPr lang="en-US" sz="1600" b="0" kern="1200" dirty="0" smtClean="0">
                <a:solidFill>
                  <a:schemeClr val="tx1"/>
                </a:solidFill>
                <a:latin typeface="Calibri"/>
                <a:ea typeface="+mn-ea"/>
                <a:cs typeface="Calibri"/>
              </a:defRPr>
            </a:lvl2pPr>
            <a:lvl3pPr marL="320040" indent="-182880" algn="l" defTabSz="754380" rtl="0" eaLnBrk="1" latinLnBrk="0" hangingPunct="1">
              <a:lnSpc>
                <a:spcPct val="100000"/>
              </a:lnSpc>
              <a:spcBef>
                <a:spcPts val="660"/>
              </a:spcBef>
              <a:spcAft>
                <a:spcPts val="0"/>
              </a:spcAft>
              <a:buClrTx/>
              <a:buSzPct val="100000"/>
              <a:buFont typeface=".AppleSystemUIFont" charset="-120"/>
              <a:buChar char="–"/>
              <a:tabLst/>
              <a:defRPr lang="en-US" sz="1600" b="0" kern="1200" dirty="0" smtClean="0">
                <a:solidFill>
                  <a:schemeClr val="tx1"/>
                </a:solidFill>
                <a:latin typeface="Calibri"/>
                <a:ea typeface="+mn-ea"/>
                <a:cs typeface="Calibri"/>
              </a:defRPr>
            </a:lvl3pPr>
            <a:lvl4pPr marL="548640" indent="-182880" algn="l" defTabSz="754380" rtl="0" eaLnBrk="1" latinLnBrk="0" hangingPunct="1">
              <a:lnSpc>
                <a:spcPct val="100000"/>
              </a:lnSpc>
              <a:spcBef>
                <a:spcPts val="660"/>
              </a:spcBef>
              <a:spcAft>
                <a:spcPts val="0"/>
              </a:spcAft>
              <a:buClrTx/>
              <a:buSzPct val="85000"/>
              <a:buFont typeface="Wingdings" charset="2"/>
              <a:buChar char="§"/>
              <a:tabLst/>
              <a:defRPr lang="en-US" sz="1600" b="0" kern="1200" dirty="0" smtClean="0">
                <a:solidFill>
                  <a:schemeClr val="tx1"/>
                </a:solidFill>
                <a:latin typeface="Calibri"/>
                <a:ea typeface="+mn-ea"/>
                <a:cs typeface="Calibri"/>
              </a:defRPr>
            </a:lvl4pPr>
            <a:lvl5pPr marL="685800" indent="-182880" algn="l" defTabSz="754380" rtl="0" eaLnBrk="1" latinLnBrk="0" hangingPunct="1">
              <a:lnSpc>
                <a:spcPct val="100000"/>
              </a:lnSpc>
              <a:spcBef>
                <a:spcPts val="660"/>
              </a:spcBef>
              <a:spcAft>
                <a:spcPts val="0"/>
              </a:spcAft>
              <a:buClrTx/>
              <a:buFont typeface=".AppleSystemUIFont" charset="-120"/>
              <a:buChar char="–"/>
              <a:tabLst/>
              <a:defRPr lang="en-US" sz="1600" b="0" kern="1200" dirty="0">
                <a:solidFill>
                  <a:schemeClr val="tx1"/>
                </a:solidFill>
                <a:latin typeface="Calibri"/>
                <a:ea typeface="+mn-ea"/>
                <a:cs typeface="Calibri"/>
              </a:defRPr>
            </a:lvl5pPr>
            <a:lvl6pPr marL="946904" indent="0" algn="l" defTabSz="754380" rtl="0" eaLnBrk="1" latinLnBrk="0" hangingPunct="1">
              <a:lnSpc>
                <a:spcPct val="114000"/>
              </a:lnSpc>
              <a:spcBef>
                <a:spcPts val="495"/>
              </a:spcBef>
              <a:spcAft>
                <a:spcPts val="495"/>
              </a:spcAft>
              <a:buClr>
                <a:schemeClr val="tx1"/>
              </a:buClr>
              <a:buFont typeface="Arial"/>
              <a:buNone/>
              <a:tabLst/>
              <a:defRPr sz="1320" b="0" kern="1200">
                <a:solidFill>
                  <a:schemeClr val="tx1"/>
                </a:solidFill>
                <a:latin typeface="+mn-lt"/>
                <a:ea typeface="+mn-ea"/>
                <a:cs typeface="+mn-cs"/>
              </a:defRPr>
            </a:lvl6pPr>
            <a:lvl7pPr marL="1134189" indent="0" algn="l" defTabSz="754380" rtl="0" eaLnBrk="1" latinLnBrk="0" hangingPunct="1">
              <a:lnSpc>
                <a:spcPct val="114000"/>
              </a:lnSpc>
              <a:spcBef>
                <a:spcPts val="495"/>
              </a:spcBef>
              <a:spcAft>
                <a:spcPts val="495"/>
              </a:spcAft>
              <a:buClr>
                <a:schemeClr val="tx1"/>
              </a:buClr>
              <a:buFont typeface="Arial"/>
              <a:buNone/>
              <a:tabLst/>
              <a:defRPr sz="1320" b="0" kern="1200" baseline="0">
                <a:solidFill>
                  <a:schemeClr val="tx1"/>
                </a:solidFill>
                <a:latin typeface="+mn-lt"/>
                <a:ea typeface="+mn-ea"/>
                <a:cs typeface="+mn-cs"/>
              </a:defRPr>
            </a:lvl7pPr>
            <a:lvl8pPr marL="1321475" indent="0" algn="l" defTabSz="754380" rtl="0" eaLnBrk="1" latinLnBrk="0" hangingPunct="1">
              <a:lnSpc>
                <a:spcPct val="114000"/>
              </a:lnSpc>
              <a:spcBef>
                <a:spcPts val="495"/>
              </a:spcBef>
              <a:spcAft>
                <a:spcPts val="495"/>
              </a:spcAft>
              <a:buClr>
                <a:schemeClr val="tx1"/>
              </a:buClr>
              <a:buFont typeface="Arial"/>
              <a:buNone/>
              <a:tabLst/>
              <a:defRPr sz="1320" b="0" kern="1200" baseline="0">
                <a:solidFill>
                  <a:schemeClr val="tx1"/>
                </a:solidFill>
                <a:latin typeface="+mn-lt"/>
                <a:ea typeface="+mn-ea"/>
                <a:cs typeface="+mn-cs"/>
              </a:defRPr>
            </a:lvl8pPr>
            <a:lvl9pPr marL="1508760" indent="0" algn="l" defTabSz="754380" rtl="0" eaLnBrk="1" latinLnBrk="0" hangingPunct="1">
              <a:lnSpc>
                <a:spcPct val="114000"/>
              </a:lnSpc>
              <a:spcBef>
                <a:spcPts val="495"/>
              </a:spcBef>
              <a:spcAft>
                <a:spcPts val="495"/>
              </a:spcAft>
              <a:buClr>
                <a:schemeClr val="tx1"/>
              </a:buClr>
              <a:buFont typeface="Arial"/>
              <a:buNone/>
              <a:tabLst/>
              <a:defRPr sz="1320" b="0" kern="1200" baseline="0">
                <a:solidFill>
                  <a:schemeClr val="tx1"/>
                </a:solidFill>
                <a:latin typeface="+mn-lt"/>
                <a:ea typeface="+mn-ea"/>
                <a:cs typeface="+mn-cs"/>
              </a:defRPr>
            </a:lvl9pPr>
          </a:lstStyle>
          <a:p>
            <a:r>
              <a:rPr lang="en-US" sz="900" b="0" spc="100" dirty="0">
                <a:solidFill>
                  <a:srgbClr val="E31837"/>
                </a:solidFill>
                <a:latin typeface="+mn-lt"/>
              </a:rPr>
              <a:t>HOW BANK OF AMERICA PRIVATE BANK CAN HELP</a:t>
            </a:r>
          </a:p>
        </p:txBody>
      </p:sp>
      <p:cxnSp>
        <p:nvCxnSpPr>
          <p:cNvPr id="9" name="Straight Connector 8">
            <a:extLst>
              <a:ext uri="{FF2B5EF4-FFF2-40B4-BE49-F238E27FC236}">
                <a16:creationId xmlns:a16="http://schemas.microsoft.com/office/drawing/2014/main" id="{7497C460-343A-8F4B-AF44-F9B25464FF6E}"/>
              </a:ext>
            </a:extLst>
          </p:cNvPr>
          <p:cNvCxnSpPr/>
          <p:nvPr userDrawn="1"/>
        </p:nvCxnSpPr>
        <p:spPr>
          <a:xfrm>
            <a:off x="461963" y="928231"/>
            <a:ext cx="8229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807405"/>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161"/>
            <a:ext cx="3840480" cy="4572000"/>
          </a:xfrm>
          <a:prstGeom prst="rect">
            <a:avLst/>
          </a:prstGeom>
        </p:spPr>
        <p:txBody>
          <a:bodyPr vert="horz" lIns="0" tIns="0" rIns="0" bIns="45720" rtlCol="0">
            <a:noAutofit/>
          </a:bodyPr>
          <a:lstStyle>
            <a:lvl1pPr>
              <a:defRPr lang="en-US" sz="1324" dirty="0" smtClean="0"/>
            </a:lvl1pPr>
            <a:lvl2pPr>
              <a:defRPr lang="en-US" sz="1324" dirty="0" smtClean="0"/>
            </a:lvl2pPr>
            <a:lvl3pPr marL="322755">
              <a:defRPr lang="en-US" sz="1324" dirty="0" smtClean="0"/>
            </a:lvl3pPr>
            <a:lvl4pPr>
              <a:defRPr lang="en-US" sz="1324" dirty="0" smtClean="0"/>
            </a:lvl4pPr>
            <a:lvl5pPr marL="645508">
              <a:defRPr lang="en-US" sz="1324"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22"/>
          </p:nvPr>
        </p:nvSpPr>
        <p:spPr/>
        <p:txBody>
          <a:bodyPr/>
          <a:lstStyle/>
          <a:p>
            <a:fld id="{523A240F-EAFE-E84F-B44C-6D7A08E0E409}" type="slidenum">
              <a:rPr lang="en-US" smtClean="0"/>
              <a:t>‹#›</a:t>
            </a:fld>
            <a:endParaRPr lang="en-US" dirty="0"/>
          </a:p>
        </p:txBody>
      </p:sp>
      <p:sp>
        <p:nvSpPr>
          <p:cNvPr id="9" name="Chart Placeholder 8"/>
          <p:cNvSpPr>
            <a:spLocks noGrp="1"/>
          </p:cNvSpPr>
          <p:nvPr>
            <p:ph type="chart" sz="quarter" idx="23"/>
          </p:nvPr>
        </p:nvSpPr>
        <p:spPr>
          <a:xfrm>
            <a:off x="4846320" y="1339161"/>
            <a:ext cx="3840480" cy="4572000"/>
          </a:xfrm>
        </p:spPr>
        <p:txBody>
          <a:bodyPr/>
          <a:lstStyle>
            <a:lvl1pPr>
              <a:defRPr sz="1588"/>
            </a:lvl1pPr>
          </a:lstStyle>
          <a:p>
            <a:r>
              <a:rPr lang="en-US" dirty="0"/>
              <a:t>Click icon to add chart</a:t>
            </a:r>
          </a:p>
        </p:txBody>
      </p:sp>
      <p:sp>
        <p:nvSpPr>
          <p:cNvPr id="10" name="Title Placeholder 1">
            <a:extLst>
              <a:ext uri="{FF2B5EF4-FFF2-40B4-BE49-F238E27FC236}">
                <a16:creationId xmlns:a16="http://schemas.microsoft.com/office/drawing/2014/main" id="{DB58FEC2-1D0F-9047-8091-147715F63537}"/>
              </a:ext>
            </a:extLst>
          </p:cNvPr>
          <p:cNvSpPr>
            <a:spLocks noGrp="1"/>
          </p:cNvSpPr>
          <p:nvPr>
            <p:ph type="title" hasCustomPrompt="1"/>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1941"/>
            </a:lvl1pPr>
          </a:lstStyle>
          <a:p>
            <a:pPr lvl="0"/>
            <a:r>
              <a:rPr lang="en-US" dirty="0"/>
              <a:t>Click to edit master title style</a:t>
            </a:r>
          </a:p>
        </p:txBody>
      </p:sp>
      <p:sp>
        <p:nvSpPr>
          <p:cNvPr id="11" name="Text Placeholder 3">
            <a:extLst>
              <a:ext uri="{FF2B5EF4-FFF2-40B4-BE49-F238E27FC236}">
                <a16:creationId xmlns:a16="http://schemas.microsoft.com/office/drawing/2014/main" id="{1F73AA1C-1A49-2A4A-BFD7-B3580229389F}"/>
              </a:ext>
            </a:extLst>
          </p:cNvPr>
          <p:cNvSpPr>
            <a:spLocks noGrp="1"/>
          </p:cNvSpPr>
          <p:nvPr>
            <p:ph type="body" sz="quarter" idx="13" hasCustomPrompt="1"/>
          </p:nvPr>
        </p:nvSpPr>
        <p:spPr>
          <a:xfrm>
            <a:off x="457200" y="5913438"/>
            <a:ext cx="8229600" cy="373062"/>
          </a:xfrm>
        </p:spPr>
        <p:txBody>
          <a:bodyPr tIns="155448" bIns="0" anchor="b" anchorCtr="0"/>
          <a:lstStyle>
            <a:lvl1pPr>
              <a:spcBef>
                <a:spcPts val="0"/>
              </a:spcBef>
              <a:spcAft>
                <a:spcPts val="265"/>
              </a:spcAft>
              <a:defRPr sz="882"/>
            </a:lvl1pPr>
            <a:lvl2pPr marL="7705" indent="0">
              <a:buNone/>
              <a:defRPr/>
            </a:lvl2pPr>
          </a:lstStyle>
          <a:p>
            <a:pPr lvl="0"/>
            <a:r>
              <a:rPr lang="en-US" dirty="0"/>
              <a:t>Click to edit Master text styles</a:t>
            </a:r>
          </a:p>
        </p:txBody>
      </p:sp>
    </p:spTree>
    <p:extLst>
      <p:ext uri="{BB962C8B-B14F-4D97-AF65-F5344CB8AC3E}">
        <p14:creationId xmlns:p14="http://schemas.microsoft.com/office/powerpoint/2010/main" val="2767315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87219"/>
            <a:ext cx="3840480" cy="1750808"/>
          </a:xfrm>
          <a:prstGeom prst="rect">
            <a:avLst/>
          </a:prstGeom>
        </p:spPr>
        <p:txBody>
          <a:bodyPr vert="horz" lIns="0" tIns="0" rIns="0" bIns="45720" rtlCol="0">
            <a:noAutofit/>
          </a:bodyPr>
          <a:lstStyle>
            <a:lvl1pPr>
              <a:defRPr lang="en-US" sz="1324" dirty="0" smtClean="0"/>
            </a:lvl1pPr>
            <a:lvl2pPr>
              <a:defRPr lang="en-US" sz="1324" dirty="0" smtClean="0"/>
            </a:lvl2pPr>
            <a:lvl3pPr marL="322755">
              <a:defRPr lang="en-US" sz="1324" dirty="0" smtClean="0"/>
            </a:lvl3pPr>
            <a:lvl4pPr>
              <a:defRPr lang="en-US" sz="1324" dirty="0" smtClean="0"/>
            </a:lvl4pPr>
            <a:lvl5pPr marL="645508">
              <a:defRPr lang="en-US" sz="1324"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846320" y="1787219"/>
            <a:ext cx="3840480" cy="1750808"/>
          </a:xfrm>
          <a:prstGeom prst="rect">
            <a:avLst/>
          </a:prstGeom>
        </p:spPr>
        <p:txBody>
          <a:bodyPr vert="horz" lIns="0" tIns="0" rIns="0" bIns="45720" rtlCol="0">
            <a:noAutofit/>
          </a:bodyPr>
          <a:lstStyle>
            <a:lvl1pPr>
              <a:defRPr lang="en-US" sz="1324" dirty="0" smtClean="0"/>
            </a:lvl1pPr>
            <a:lvl2pPr>
              <a:defRPr lang="en-US" sz="1324" dirty="0" smtClean="0"/>
            </a:lvl2pPr>
            <a:lvl3pPr marL="322755">
              <a:defRPr lang="en-US" sz="1324" dirty="0" smtClean="0"/>
            </a:lvl3pPr>
            <a:lvl4pPr>
              <a:defRPr lang="en-US" sz="1324" dirty="0" smtClean="0"/>
            </a:lvl4pPr>
            <a:lvl5pPr marL="645508">
              <a:defRPr lang="en-US" sz="1324"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p:cNvSpPr>
            <a:spLocks noGrp="1"/>
          </p:cNvSpPr>
          <p:nvPr>
            <p:ph type="body" sz="quarter" idx="17" hasCustomPrompt="1"/>
          </p:nvPr>
        </p:nvSpPr>
        <p:spPr>
          <a:xfrm>
            <a:off x="457200" y="1339161"/>
            <a:ext cx="3840480" cy="365760"/>
          </a:xfrm>
        </p:spPr>
        <p:txBody>
          <a:bodyPr/>
          <a:lstStyle>
            <a:lvl1pPr marL="0" marR="0" indent="0" algn="l" defTabSz="665681" rtl="0" eaLnBrk="1" fontAlgn="auto" latinLnBrk="0" hangingPunct="1">
              <a:lnSpc>
                <a:spcPct val="100000"/>
              </a:lnSpc>
              <a:spcBef>
                <a:spcPts val="0"/>
              </a:spcBef>
              <a:spcAft>
                <a:spcPts val="0"/>
              </a:spcAft>
              <a:buClrTx/>
              <a:buSzTx/>
              <a:buFont typeface="Arial"/>
              <a:buNone/>
              <a:tabLst/>
              <a:defRPr sz="1324"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846320" y="1339161"/>
            <a:ext cx="3840480" cy="365760"/>
          </a:xfrm>
        </p:spPr>
        <p:txBody>
          <a:bodyPr/>
          <a:lstStyle>
            <a:lvl1pPr marL="0" indent="0">
              <a:buNone/>
              <a:defRPr sz="1324" b="1">
                <a:solidFill>
                  <a:schemeClr val="tx1"/>
                </a:solidFill>
              </a:defRPr>
            </a:lvl1pPr>
          </a:lstStyle>
          <a:p>
            <a:pPr lvl="0"/>
            <a:r>
              <a:rPr lang="en-US" dirty="0"/>
              <a:t>(enter value denomination)</a:t>
            </a:r>
          </a:p>
        </p:txBody>
      </p:sp>
      <p:sp>
        <p:nvSpPr>
          <p:cNvPr id="7" name="Slide Number Placeholder 6"/>
          <p:cNvSpPr>
            <a:spLocks noGrp="1"/>
          </p:cNvSpPr>
          <p:nvPr>
            <p:ph type="sldNum" sz="quarter" idx="22"/>
          </p:nvPr>
        </p:nvSpPr>
        <p:spPr/>
        <p:txBody>
          <a:bodyPr/>
          <a:lstStyle/>
          <a:p>
            <a:fld id="{523A240F-EAFE-E84F-B44C-6D7A08E0E409}" type="slidenum">
              <a:rPr lang="en-US" smtClean="0"/>
              <a:t>‹#›</a:t>
            </a:fld>
            <a:endParaRPr lang="en-US" dirty="0"/>
          </a:p>
        </p:txBody>
      </p:sp>
      <p:sp>
        <p:nvSpPr>
          <p:cNvPr id="17" name="Content Placeholder 2">
            <a:extLst>
              <a:ext uri="{FF2B5EF4-FFF2-40B4-BE49-F238E27FC236}">
                <a16:creationId xmlns:a16="http://schemas.microsoft.com/office/drawing/2014/main" id="{31407AD7-1A94-6E48-B1D0-6B8D4D1F82A9}"/>
              </a:ext>
            </a:extLst>
          </p:cNvPr>
          <p:cNvSpPr>
            <a:spLocks noGrp="1"/>
          </p:cNvSpPr>
          <p:nvPr>
            <p:ph idx="23"/>
          </p:nvPr>
        </p:nvSpPr>
        <p:spPr>
          <a:xfrm>
            <a:off x="457200" y="4197733"/>
            <a:ext cx="3840480" cy="1750808"/>
          </a:xfrm>
          <a:prstGeom prst="rect">
            <a:avLst/>
          </a:prstGeom>
        </p:spPr>
        <p:txBody>
          <a:bodyPr vert="horz" lIns="0" tIns="0" rIns="0" bIns="45720" rtlCol="0">
            <a:noAutofit/>
          </a:bodyPr>
          <a:lstStyle>
            <a:lvl1pPr>
              <a:defRPr lang="en-US" sz="1324" dirty="0" smtClean="0"/>
            </a:lvl1pPr>
            <a:lvl2pPr>
              <a:defRPr lang="en-US" sz="1324" dirty="0" smtClean="0"/>
            </a:lvl2pPr>
            <a:lvl3pPr marL="322755">
              <a:defRPr lang="en-US" sz="1324" dirty="0" smtClean="0"/>
            </a:lvl3pPr>
            <a:lvl4pPr>
              <a:defRPr lang="en-US" sz="1324" dirty="0" smtClean="0"/>
            </a:lvl4pPr>
            <a:lvl5pPr marL="645508">
              <a:defRPr lang="en-US" sz="1324"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BCA9011-812D-434D-BF35-D3A3859328FE}"/>
              </a:ext>
            </a:extLst>
          </p:cNvPr>
          <p:cNvSpPr>
            <a:spLocks noGrp="1"/>
          </p:cNvSpPr>
          <p:nvPr>
            <p:ph idx="24"/>
          </p:nvPr>
        </p:nvSpPr>
        <p:spPr>
          <a:xfrm>
            <a:off x="4846320" y="4197733"/>
            <a:ext cx="3840480" cy="1750808"/>
          </a:xfrm>
          <a:prstGeom prst="rect">
            <a:avLst/>
          </a:prstGeom>
        </p:spPr>
        <p:txBody>
          <a:bodyPr vert="horz" lIns="0" tIns="0" rIns="0" bIns="45720" rtlCol="0">
            <a:noAutofit/>
          </a:bodyPr>
          <a:lstStyle>
            <a:lvl1pPr>
              <a:defRPr lang="en-US" sz="1324" dirty="0" smtClean="0"/>
            </a:lvl1pPr>
            <a:lvl2pPr>
              <a:defRPr lang="en-US" sz="1324" dirty="0" smtClean="0"/>
            </a:lvl2pPr>
            <a:lvl3pPr marL="322755">
              <a:defRPr lang="en-US" sz="1324" dirty="0" smtClean="0"/>
            </a:lvl3pPr>
            <a:lvl4pPr>
              <a:defRPr lang="en-US" sz="1324" dirty="0" smtClean="0"/>
            </a:lvl4pPr>
            <a:lvl5pPr marL="645508">
              <a:defRPr lang="en-US" sz="1324"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6">
            <a:extLst>
              <a:ext uri="{FF2B5EF4-FFF2-40B4-BE49-F238E27FC236}">
                <a16:creationId xmlns:a16="http://schemas.microsoft.com/office/drawing/2014/main" id="{6CAE4678-D669-6340-B413-E55DDD4C6B54}"/>
              </a:ext>
            </a:extLst>
          </p:cNvPr>
          <p:cNvSpPr>
            <a:spLocks noGrp="1"/>
          </p:cNvSpPr>
          <p:nvPr>
            <p:ph type="body" sz="quarter" idx="25" hasCustomPrompt="1"/>
          </p:nvPr>
        </p:nvSpPr>
        <p:spPr>
          <a:xfrm>
            <a:off x="457200" y="3749675"/>
            <a:ext cx="3840480" cy="365760"/>
          </a:xfrm>
        </p:spPr>
        <p:txBody>
          <a:bodyPr/>
          <a:lstStyle>
            <a:lvl1pPr marL="0" marR="0" indent="0" algn="l" defTabSz="665681" rtl="0" eaLnBrk="1" fontAlgn="auto" latinLnBrk="0" hangingPunct="1">
              <a:lnSpc>
                <a:spcPct val="100000"/>
              </a:lnSpc>
              <a:spcBef>
                <a:spcPts val="0"/>
              </a:spcBef>
              <a:spcAft>
                <a:spcPts val="0"/>
              </a:spcAft>
              <a:buClrTx/>
              <a:buSzTx/>
              <a:buFont typeface="Arial"/>
              <a:buNone/>
              <a:tabLst/>
              <a:defRPr sz="1324" b="1">
                <a:solidFill>
                  <a:schemeClr val="tx1"/>
                </a:solidFill>
              </a:defRPr>
            </a:lvl1pPr>
          </a:lstStyle>
          <a:p>
            <a:pPr lvl="0"/>
            <a:r>
              <a:rPr lang="en-US" dirty="0"/>
              <a:t>(enter value denomination)</a:t>
            </a:r>
          </a:p>
        </p:txBody>
      </p:sp>
      <p:sp>
        <p:nvSpPr>
          <p:cNvPr id="20" name="Text Placeholder 20">
            <a:extLst>
              <a:ext uri="{FF2B5EF4-FFF2-40B4-BE49-F238E27FC236}">
                <a16:creationId xmlns:a16="http://schemas.microsoft.com/office/drawing/2014/main" id="{92D37B80-49D6-1D45-ABA2-52668576E46C}"/>
              </a:ext>
            </a:extLst>
          </p:cNvPr>
          <p:cNvSpPr>
            <a:spLocks noGrp="1"/>
          </p:cNvSpPr>
          <p:nvPr>
            <p:ph type="body" sz="quarter" idx="26" hasCustomPrompt="1"/>
          </p:nvPr>
        </p:nvSpPr>
        <p:spPr>
          <a:xfrm>
            <a:off x="4846320" y="3749675"/>
            <a:ext cx="3840480" cy="365760"/>
          </a:xfrm>
        </p:spPr>
        <p:txBody>
          <a:bodyPr/>
          <a:lstStyle>
            <a:lvl1pPr marL="0" indent="0">
              <a:buNone/>
              <a:defRPr sz="1324" b="1">
                <a:solidFill>
                  <a:schemeClr val="tx1"/>
                </a:solidFill>
              </a:defRPr>
            </a:lvl1pPr>
          </a:lstStyle>
          <a:p>
            <a:pPr lvl="0"/>
            <a:r>
              <a:rPr lang="en-US" dirty="0"/>
              <a:t>(enter value denomination)</a:t>
            </a:r>
          </a:p>
        </p:txBody>
      </p:sp>
      <p:sp>
        <p:nvSpPr>
          <p:cNvPr id="14" name="Title Placeholder 1">
            <a:extLst>
              <a:ext uri="{FF2B5EF4-FFF2-40B4-BE49-F238E27FC236}">
                <a16:creationId xmlns:a16="http://schemas.microsoft.com/office/drawing/2014/main" id="{B5FB53FD-1548-FC47-BFE8-7ADF35655055}"/>
              </a:ext>
            </a:extLst>
          </p:cNvPr>
          <p:cNvSpPr>
            <a:spLocks noGrp="1"/>
          </p:cNvSpPr>
          <p:nvPr>
            <p:ph type="title" hasCustomPrompt="1"/>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1941"/>
            </a:lvl1pPr>
          </a:lstStyle>
          <a:p>
            <a:pPr lvl="0"/>
            <a:r>
              <a:rPr lang="en-US" dirty="0"/>
              <a:t>Click to edit master title style</a:t>
            </a:r>
          </a:p>
        </p:txBody>
      </p:sp>
      <p:sp>
        <p:nvSpPr>
          <p:cNvPr id="16" name="Text Placeholder 3">
            <a:extLst>
              <a:ext uri="{FF2B5EF4-FFF2-40B4-BE49-F238E27FC236}">
                <a16:creationId xmlns:a16="http://schemas.microsoft.com/office/drawing/2014/main" id="{8547483B-30DE-A34B-A96D-9BA96AD722F2}"/>
              </a:ext>
            </a:extLst>
          </p:cNvPr>
          <p:cNvSpPr>
            <a:spLocks noGrp="1"/>
          </p:cNvSpPr>
          <p:nvPr>
            <p:ph type="body" sz="quarter" idx="27" hasCustomPrompt="1"/>
          </p:nvPr>
        </p:nvSpPr>
        <p:spPr>
          <a:xfrm>
            <a:off x="457200" y="5913438"/>
            <a:ext cx="8229600" cy="373062"/>
          </a:xfrm>
        </p:spPr>
        <p:txBody>
          <a:bodyPr tIns="155448" bIns="0" anchor="b" anchorCtr="0"/>
          <a:lstStyle>
            <a:lvl1pPr>
              <a:spcBef>
                <a:spcPts val="0"/>
              </a:spcBef>
              <a:spcAft>
                <a:spcPts val="265"/>
              </a:spcAft>
              <a:defRPr sz="882"/>
            </a:lvl1pPr>
            <a:lvl2pPr marL="7705" indent="0">
              <a:buNone/>
              <a:defRPr/>
            </a:lvl2pPr>
          </a:lstStyle>
          <a:p>
            <a:pPr lvl="0"/>
            <a:r>
              <a:rPr lang="en-US" dirty="0"/>
              <a:t>Click to edit Master text styles</a:t>
            </a:r>
          </a:p>
        </p:txBody>
      </p:sp>
    </p:spTree>
    <p:extLst>
      <p:ext uri="{BB962C8B-B14F-4D97-AF65-F5344CB8AC3E}">
        <p14:creationId xmlns:p14="http://schemas.microsoft.com/office/powerpoint/2010/main" val="3305066921"/>
      </p:ext>
    </p:extLst>
  </p:cSld>
  <p:clrMapOvr>
    <a:masterClrMapping/>
  </p:clrMapOvr>
  <p:extLst>
    <p:ext uri="{DCECCB84-F9BA-43D5-87BE-67443E8EF086}">
      <p15:sldGuideLst xmlns:p15="http://schemas.microsoft.com/office/powerpoint/2012/main">
        <p15:guide id="1" pos="2880">
          <p15:clr>
            <a:srgbClr val="FBAE40"/>
          </p15:clr>
        </p15:guide>
        <p15:guide id="2" orient="horz" pos="236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00400" y="1340904"/>
            <a:ext cx="5486400" cy="4572535"/>
          </a:xfrm>
        </p:spPr>
        <p:txBody>
          <a:bodyPr/>
          <a:lstStyle>
            <a:lvl1pPr>
              <a:defRPr sz="1324"/>
            </a:lvl1pPr>
            <a:lvl2pPr>
              <a:defRPr sz="1324"/>
            </a:lvl2pPr>
            <a:lvl3pPr marL="322755">
              <a:defRPr sz="1324"/>
            </a:lvl3pPr>
            <a:lvl4pPr>
              <a:defRPr sz="1324"/>
            </a:lvl4pPr>
            <a:lvl5pPr marL="645508">
              <a:defRPr sz="1324"/>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4" hasCustomPrompt="1"/>
          </p:nvPr>
        </p:nvSpPr>
        <p:spPr>
          <a:xfrm>
            <a:off x="457200" y="1340904"/>
            <a:ext cx="2560320" cy="4572535"/>
          </a:xfrm>
        </p:spPr>
        <p:txBody>
          <a:bodyPr/>
          <a:lstStyle>
            <a:lvl1pPr marL="0" indent="0">
              <a:buNone/>
              <a:defRPr sz="1324" b="0">
                <a:solidFill>
                  <a:schemeClr val="tx1"/>
                </a:solidFill>
              </a:defRPr>
            </a:lvl1pPr>
          </a:lstStyle>
          <a:p>
            <a:pPr lvl="0"/>
            <a:r>
              <a:rPr lang="en-US" dirty="0"/>
              <a:t>Click to edit master style</a:t>
            </a:r>
          </a:p>
        </p:txBody>
      </p:sp>
      <p:sp>
        <p:nvSpPr>
          <p:cNvPr id="6" name="Slide Number Placeholder 5"/>
          <p:cNvSpPr>
            <a:spLocks noGrp="1"/>
          </p:cNvSpPr>
          <p:nvPr>
            <p:ph type="sldNum" sz="quarter" idx="17"/>
          </p:nvPr>
        </p:nvSpPr>
        <p:spPr/>
        <p:txBody>
          <a:bodyPr/>
          <a:lstStyle/>
          <a:p>
            <a:fld id="{523A240F-EAFE-E84F-B44C-6D7A08E0E409}" type="slidenum">
              <a:rPr lang="en-US" smtClean="0"/>
              <a:t>‹#›</a:t>
            </a:fld>
            <a:endParaRPr lang="en-US" dirty="0"/>
          </a:p>
        </p:txBody>
      </p:sp>
      <p:sp>
        <p:nvSpPr>
          <p:cNvPr id="8" name="Title Placeholder 1">
            <a:extLst>
              <a:ext uri="{FF2B5EF4-FFF2-40B4-BE49-F238E27FC236}">
                <a16:creationId xmlns:a16="http://schemas.microsoft.com/office/drawing/2014/main" id="{10691AA2-FDCE-F646-A39F-86496A951627}"/>
              </a:ext>
            </a:extLst>
          </p:cNvPr>
          <p:cNvSpPr>
            <a:spLocks noGrp="1"/>
          </p:cNvSpPr>
          <p:nvPr>
            <p:ph type="title" hasCustomPrompt="1"/>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1941"/>
            </a:lvl1pPr>
          </a:lstStyle>
          <a:p>
            <a:pPr lvl="0"/>
            <a:r>
              <a:rPr lang="en-US" dirty="0"/>
              <a:t>Click to edit master title style</a:t>
            </a:r>
          </a:p>
        </p:txBody>
      </p:sp>
      <p:sp>
        <p:nvSpPr>
          <p:cNvPr id="9" name="Text Placeholder 3">
            <a:extLst>
              <a:ext uri="{FF2B5EF4-FFF2-40B4-BE49-F238E27FC236}">
                <a16:creationId xmlns:a16="http://schemas.microsoft.com/office/drawing/2014/main" id="{0689E2E4-D3FD-6A49-8CE3-9E57E0C6A689}"/>
              </a:ext>
            </a:extLst>
          </p:cNvPr>
          <p:cNvSpPr>
            <a:spLocks noGrp="1"/>
          </p:cNvSpPr>
          <p:nvPr>
            <p:ph type="body" sz="quarter" idx="18" hasCustomPrompt="1"/>
          </p:nvPr>
        </p:nvSpPr>
        <p:spPr>
          <a:xfrm>
            <a:off x="457200" y="5913438"/>
            <a:ext cx="8229600" cy="373062"/>
          </a:xfrm>
        </p:spPr>
        <p:txBody>
          <a:bodyPr tIns="155448" bIns="0" anchor="b" anchorCtr="0"/>
          <a:lstStyle>
            <a:lvl1pPr>
              <a:spcBef>
                <a:spcPts val="0"/>
              </a:spcBef>
              <a:spcAft>
                <a:spcPts val="265"/>
              </a:spcAft>
              <a:defRPr sz="882"/>
            </a:lvl1pPr>
            <a:lvl2pPr marL="7705" indent="0">
              <a:buNone/>
              <a:defRPr/>
            </a:lvl2pPr>
          </a:lstStyle>
          <a:p>
            <a:pPr lvl="0"/>
            <a:r>
              <a:rPr lang="en-US" dirty="0"/>
              <a:t>Click to edit Master text styles</a:t>
            </a:r>
          </a:p>
        </p:txBody>
      </p:sp>
    </p:spTree>
    <p:extLst>
      <p:ext uri="{BB962C8B-B14F-4D97-AF65-F5344CB8AC3E}">
        <p14:creationId xmlns:p14="http://schemas.microsoft.com/office/powerpoint/2010/main" val="3400174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isclosure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1899" y="1339161"/>
            <a:ext cx="8229600" cy="4395926"/>
          </a:xfrm>
          <a:noFill/>
          <a:ln w="9525">
            <a:noFill/>
            <a:miter lim="800000"/>
            <a:headEnd/>
            <a:tailEnd/>
          </a:ln>
        </p:spPr>
        <p:txBody>
          <a:bodyPr>
            <a:noAutofit/>
          </a:bodyPr>
          <a:lstStyle>
            <a:lvl1pPr marL="0" indent="0" algn="l" rtl="0" eaLnBrk="1" fontAlgn="base" hangingPunct="1">
              <a:lnSpc>
                <a:spcPct val="100000"/>
              </a:lnSpc>
              <a:spcBef>
                <a:spcPts val="582"/>
              </a:spcBef>
              <a:spcAft>
                <a:spcPts val="0"/>
              </a:spcAft>
              <a:buClr>
                <a:schemeClr val="accent1"/>
              </a:buClr>
              <a:buFont typeface="Arial" pitchFamily="34" charset="0"/>
              <a:buNone/>
              <a:defRPr lang="en-US" sz="1412" kern="1200" dirty="0" smtClean="0">
                <a:solidFill>
                  <a:schemeClr val="tx1"/>
                </a:solidFill>
                <a:latin typeface="Calibri" pitchFamily="34" charset="0"/>
                <a:ea typeface="Calibri" pitchFamily="34" charset="0"/>
                <a:cs typeface="Calibri" pitchFamily="34" charset="0"/>
              </a:defRPr>
            </a:lvl1pPr>
            <a:lvl2pPr marL="115570" indent="-107865">
              <a:lnSpc>
                <a:spcPct val="100000"/>
              </a:lnSpc>
              <a:spcBef>
                <a:spcPts val="291"/>
              </a:spcBef>
              <a:tabLst/>
              <a:defRPr sz="1412"/>
            </a:lvl2pPr>
            <a:lvl3pPr marL="322755" indent="-161377">
              <a:lnSpc>
                <a:spcPct val="100000"/>
              </a:lnSpc>
              <a:spcBef>
                <a:spcPts val="291"/>
              </a:spcBef>
              <a:tabLst/>
              <a:defRPr sz="1412"/>
            </a:lvl3pPr>
            <a:lvl4pPr marL="484131" indent="-161377">
              <a:lnSpc>
                <a:spcPct val="100000"/>
              </a:lnSpc>
              <a:spcBef>
                <a:spcPts val="291"/>
              </a:spcBef>
              <a:tabLst/>
              <a:defRPr sz="1412"/>
            </a:lvl4pPr>
            <a:lvl5pPr marL="645508" indent="-161377">
              <a:lnSpc>
                <a:spcPct val="100000"/>
              </a:lnSpc>
              <a:spcBef>
                <a:spcPts val="291"/>
              </a:spcBef>
              <a:tabLst/>
              <a:defRPr sz="1412"/>
            </a:lvl5pPr>
          </a:lstStyle>
          <a:p>
            <a:pPr lvl="0"/>
            <a:r>
              <a:rPr lang="en-US" dirty="0"/>
              <a:t>Click to edit Master text styles</a:t>
            </a:r>
          </a:p>
          <a:p>
            <a:pPr lvl="1"/>
            <a:r>
              <a:rPr lang="en-US" dirty="0"/>
              <a:t>Second Level</a:t>
            </a:r>
          </a:p>
          <a:p>
            <a:pPr lvl="2"/>
            <a:r>
              <a:rPr lang="en-US" dirty="0"/>
              <a:t>Third Level</a:t>
            </a:r>
          </a:p>
          <a:p>
            <a:pPr lvl="3"/>
            <a:r>
              <a:rPr lang="en-US" dirty="0"/>
              <a:t>Four Level</a:t>
            </a:r>
          </a:p>
          <a:p>
            <a:pPr lvl="4"/>
            <a:r>
              <a:rPr lang="en-US" dirty="0"/>
              <a:t>Fifth Level</a:t>
            </a:r>
          </a:p>
        </p:txBody>
      </p:sp>
      <p:sp>
        <p:nvSpPr>
          <p:cNvPr id="7" name="Title Placeholder 1">
            <a:extLst>
              <a:ext uri="{FF2B5EF4-FFF2-40B4-BE49-F238E27FC236}">
                <a16:creationId xmlns:a16="http://schemas.microsoft.com/office/drawing/2014/main" id="{4E6E2C92-A490-A145-8480-18C5EBC020E9}"/>
              </a:ext>
            </a:extLst>
          </p:cNvPr>
          <p:cNvSpPr>
            <a:spLocks noGrp="1"/>
          </p:cNvSpPr>
          <p:nvPr>
            <p:ph type="title" hasCustomPrompt="1"/>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1941"/>
            </a:lvl1pPr>
          </a:lstStyle>
          <a:p>
            <a:pPr lvl="0"/>
            <a:r>
              <a:rPr lang="en-US" dirty="0"/>
              <a:t>Click to edit master title style</a:t>
            </a:r>
          </a:p>
        </p:txBody>
      </p:sp>
      <p:sp>
        <p:nvSpPr>
          <p:cNvPr id="9" name="Text Placeholder 3">
            <a:extLst>
              <a:ext uri="{FF2B5EF4-FFF2-40B4-BE49-F238E27FC236}">
                <a16:creationId xmlns:a16="http://schemas.microsoft.com/office/drawing/2014/main" id="{A078EB8D-0ADA-424F-B3A7-32802EC85C37}"/>
              </a:ext>
            </a:extLst>
          </p:cNvPr>
          <p:cNvSpPr>
            <a:spLocks noGrp="1"/>
          </p:cNvSpPr>
          <p:nvPr>
            <p:ph type="body" sz="quarter" idx="13" hasCustomPrompt="1"/>
          </p:nvPr>
        </p:nvSpPr>
        <p:spPr>
          <a:xfrm>
            <a:off x="457200" y="5913438"/>
            <a:ext cx="8229600" cy="373062"/>
          </a:xfrm>
        </p:spPr>
        <p:txBody>
          <a:bodyPr tIns="0" bIns="0" anchor="b" anchorCtr="0"/>
          <a:lstStyle>
            <a:lvl1pPr>
              <a:spcBef>
                <a:spcPts val="0"/>
              </a:spcBef>
              <a:spcAft>
                <a:spcPts val="265"/>
              </a:spcAft>
              <a:defRPr sz="882"/>
            </a:lvl1pPr>
            <a:lvl2pPr marL="7705" indent="0">
              <a:buNone/>
              <a:defRPr/>
            </a:lvl2pPr>
          </a:lstStyle>
          <a:p>
            <a:pPr lvl="0"/>
            <a:r>
              <a:rPr lang="en-US" dirty="0"/>
              <a:t>Click to edit Master text styles</a:t>
            </a:r>
          </a:p>
        </p:txBody>
      </p:sp>
      <p:sp>
        <p:nvSpPr>
          <p:cNvPr id="11" name="Slide Number Placeholder 5">
            <a:extLst>
              <a:ext uri="{FF2B5EF4-FFF2-40B4-BE49-F238E27FC236}">
                <a16:creationId xmlns:a16="http://schemas.microsoft.com/office/drawing/2014/main" id="{06936E35-192A-C144-972A-A2ECB2AF17DC}"/>
              </a:ext>
            </a:extLst>
          </p:cNvPr>
          <p:cNvSpPr txBox="1">
            <a:spLocks/>
          </p:cNvSpPr>
          <p:nvPr userDrawn="1"/>
        </p:nvSpPr>
        <p:spPr bwMode="black">
          <a:xfrm>
            <a:off x="8372750" y="6550620"/>
            <a:ext cx="411587" cy="122213"/>
          </a:xfrm>
          <a:prstGeom prst="rect">
            <a:avLst/>
          </a:prstGeom>
        </p:spPr>
        <p:txBody>
          <a:bodyPr vert="horz" lIns="80682" tIns="0" rIns="80682" bIns="0" rtlCol="0" anchor="b" anchorCtr="0">
            <a:spAutoFit/>
          </a:bodyPr>
          <a:lstStyle>
            <a:defPPr>
              <a:defRPr lang="en-US"/>
            </a:defPPr>
            <a:lvl1pPr marL="0" algn="r" defTabSz="509412" rtl="0" eaLnBrk="1" latinLnBrk="0" hangingPunct="1">
              <a:defRPr sz="900" kern="1200">
                <a:solidFill>
                  <a:schemeClr val="tx1"/>
                </a:solidFill>
                <a:latin typeface="Calibri"/>
                <a:ea typeface="+mn-ea"/>
                <a:cs typeface="Calibri"/>
              </a:defRPr>
            </a:lvl1pPr>
            <a:lvl2pPr marL="509412" algn="l" defTabSz="509412" rtl="0" eaLnBrk="1" latinLnBrk="0" hangingPunct="1">
              <a:defRPr sz="2006" kern="1200">
                <a:solidFill>
                  <a:schemeClr val="tx1"/>
                </a:solidFill>
                <a:latin typeface="+mn-lt"/>
                <a:ea typeface="+mn-ea"/>
                <a:cs typeface="+mn-cs"/>
              </a:defRPr>
            </a:lvl2pPr>
            <a:lvl3pPr marL="1018824" algn="l" defTabSz="509412" rtl="0" eaLnBrk="1" latinLnBrk="0" hangingPunct="1">
              <a:defRPr sz="2006" kern="1200">
                <a:solidFill>
                  <a:schemeClr val="tx1"/>
                </a:solidFill>
                <a:latin typeface="+mn-lt"/>
                <a:ea typeface="+mn-ea"/>
                <a:cs typeface="+mn-cs"/>
              </a:defRPr>
            </a:lvl3pPr>
            <a:lvl4pPr marL="1528237" algn="l" defTabSz="509412" rtl="0" eaLnBrk="1" latinLnBrk="0" hangingPunct="1">
              <a:defRPr sz="2006" kern="1200">
                <a:solidFill>
                  <a:schemeClr val="tx1"/>
                </a:solidFill>
                <a:latin typeface="+mn-lt"/>
                <a:ea typeface="+mn-ea"/>
                <a:cs typeface="+mn-cs"/>
              </a:defRPr>
            </a:lvl4pPr>
            <a:lvl5pPr marL="2037649" algn="l" defTabSz="509412" rtl="0" eaLnBrk="1" latinLnBrk="0" hangingPunct="1">
              <a:defRPr sz="2006" kern="1200">
                <a:solidFill>
                  <a:schemeClr val="tx1"/>
                </a:solidFill>
                <a:latin typeface="+mn-lt"/>
                <a:ea typeface="+mn-ea"/>
                <a:cs typeface="+mn-cs"/>
              </a:defRPr>
            </a:lvl5pPr>
            <a:lvl6pPr marL="2547061" algn="l" defTabSz="509412" rtl="0" eaLnBrk="1" latinLnBrk="0" hangingPunct="1">
              <a:defRPr sz="2006" kern="1200">
                <a:solidFill>
                  <a:schemeClr val="tx1"/>
                </a:solidFill>
                <a:latin typeface="+mn-lt"/>
                <a:ea typeface="+mn-ea"/>
                <a:cs typeface="+mn-cs"/>
              </a:defRPr>
            </a:lvl6pPr>
            <a:lvl7pPr marL="3056473" algn="l" defTabSz="509412" rtl="0" eaLnBrk="1" latinLnBrk="0" hangingPunct="1">
              <a:defRPr sz="2006" kern="1200">
                <a:solidFill>
                  <a:schemeClr val="tx1"/>
                </a:solidFill>
                <a:latin typeface="+mn-lt"/>
                <a:ea typeface="+mn-ea"/>
                <a:cs typeface="+mn-cs"/>
              </a:defRPr>
            </a:lvl7pPr>
            <a:lvl8pPr marL="3565886" algn="l" defTabSz="509412" rtl="0" eaLnBrk="1" latinLnBrk="0" hangingPunct="1">
              <a:defRPr sz="2006" kern="1200">
                <a:solidFill>
                  <a:schemeClr val="tx1"/>
                </a:solidFill>
                <a:latin typeface="+mn-lt"/>
                <a:ea typeface="+mn-ea"/>
                <a:cs typeface="+mn-cs"/>
              </a:defRPr>
            </a:lvl8pPr>
            <a:lvl9pPr marL="4075298" algn="l" defTabSz="509412" rtl="0" eaLnBrk="1" latinLnBrk="0" hangingPunct="1">
              <a:defRPr sz="2006" kern="1200">
                <a:solidFill>
                  <a:schemeClr val="tx1"/>
                </a:solidFill>
                <a:latin typeface="+mn-lt"/>
                <a:ea typeface="+mn-ea"/>
                <a:cs typeface="+mn-cs"/>
              </a:defRPr>
            </a:lvl9pPr>
          </a:lstStyle>
          <a:p>
            <a:fld id="{523A240F-EAFE-E84F-B44C-6D7A08E0E409}" type="slidenum">
              <a:rPr lang="en-US" sz="794" smtClean="0"/>
              <a:pPr/>
              <a:t>‹#›</a:t>
            </a:fld>
            <a:endParaRPr lang="en-US" sz="794" dirty="0"/>
          </a:p>
        </p:txBody>
      </p:sp>
    </p:spTree>
    <p:extLst>
      <p:ext uri="{BB962C8B-B14F-4D97-AF65-F5344CB8AC3E}">
        <p14:creationId xmlns:p14="http://schemas.microsoft.com/office/powerpoint/2010/main" val="198931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0823432-BBDD-D947-8B16-59BC83BA7B1E}"/>
              </a:ext>
            </a:extLst>
          </p:cNvPr>
          <p:cNvSpPr>
            <a:spLocks noGrp="1"/>
          </p:cNvSpPr>
          <p:nvPr>
            <p:ph type="title" hasCustomPrompt="1"/>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sz="1941"/>
            </a:lvl1pPr>
          </a:lstStyle>
          <a:p>
            <a:pPr lvl="0"/>
            <a:r>
              <a:rPr lang="en-US" dirty="0"/>
              <a:t>Click to edit master title style</a:t>
            </a:r>
          </a:p>
        </p:txBody>
      </p:sp>
      <p:sp>
        <p:nvSpPr>
          <p:cNvPr id="8" name="Text Placeholder 3">
            <a:extLst>
              <a:ext uri="{FF2B5EF4-FFF2-40B4-BE49-F238E27FC236}">
                <a16:creationId xmlns:a16="http://schemas.microsoft.com/office/drawing/2014/main" id="{6B631ACC-8689-024D-8778-F87E85EEE492}"/>
              </a:ext>
            </a:extLst>
          </p:cNvPr>
          <p:cNvSpPr>
            <a:spLocks noGrp="1"/>
          </p:cNvSpPr>
          <p:nvPr>
            <p:ph type="body" sz="quarter" idx="13" hasCustomPrompt="1"/>
          </p:nvPr>
        </p:nvSpPr>
        <p:spPr>
          <a:xfrm>
            <a:off x="457200" y="5913438"/>
            <a:ext cx="8229600" cy="373062"/>
          </a:xfrm>
        </p:spPr>
        <p:txBody>
          <a:bodyPr tIns="155448" bIns="0" anchor="b" anchorCtr="0"/>
          <a:lstStyle>
            <a:lvl1pPr>
              <a:spcBef>
                <a:spcPts val="0"/>
              </a:spcBef>
              <a:spcAft>
                <a:spcPts val="265"/>
              </a:spcAft>
              <a:defRPr sz="882"/>
            </a:lvl1pPr>
            <a:lvl2pPr marL="7705" indent="0">
              <a:buNone/>
              <a:defRPr/>
            </a:lvl2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5BE4D65-D065-A642-A782-9C5C095EE783}"/>
              </a:ext>
            </a:extLst>
          </p:cNvPr>
          <p:cNvSpPr>
            <a:spLocks noGrp="1"/>
          </p:cNvSpPr>
          <p:nvPr>
            <p:ph type="sldNum" sz="quarter" idx="4"/>
          </p:nvPr>
        </p:nvSpPr>
        <p:spPr bwMode="black">
          <a:xfrm>
            <a:off x="8372750" y="6549720"/>
            <a:ext cx="411587" cy="123111"/>
          </a:xfrm>
          <a:prstGeom prst="rect">
            <a:avLst/>
          </a:prstGeom>
        </p:spPr>
        <p:txBody>
          <a:bodyPr vert="horz" lIns="91440" tIns="0" rIns="91440" bIns="0" rtlCol="0" anchor="b" anchorCtr="0">
            <a:spAutoFit/>
          </a:bodyPr>
          <a:lstStyle>
            <a:lvl1pPr algn="r">
              <a:defRPr sz="794">
                <a:solidFill>
                  <a:schemeClr val="tx1"/>
                </a:solidFill>
                <a:latin typeface="Calibri"/>
                <a:cs typeface="Calibri"/>
              </a:defRPr>
            </a:lvl1pPr>
          </a:lstStyle>
          <a:p>
            <a:fld id="{523A240F-EAFE-E84F-B44C-6D7A08E0E409}" type="slidenum">
              <a:rPr lang="en-US" smtClean="0"/>
              <a:pPr/>
              <a:t>‹#›</a:t>
            </a:fld>
            <a:endParaRPr lang="en-US" dirty="0"/>
          </a:p>
        </p:txBody>
      </p:sp>
    </p:spTree>
    <p:extLst>
      <p:ext uri="{BB962C8B-B14F-4D97-AF65-F5344CB8AC3E}">
        <p14:creationId xmlns:p14="http://schemas.microsoft.com/office/powerpoint/2010/main" val="2766717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167640" y="2304288"/>
            <a:ext cx="8808720" cy="1685172"/>
          </a:xfrm>
        </p:spPr>
        <p:txBody>
          <a:bodyPr vert="horz" lIns="0" tIns="0" rIns="0" bIns="0" rtlCol="0" anchor="t" anchorCtr="0">
            <a:noAutofit/>
          </a:bodyPr>
          <a:lstStyle>
            <a:lvl1pPr algn="ctr">
              <a:defRPr lang="en-US" sz="4400" cap="none" dirty="0">
                <a:solidFill>
                  <a:schemeClr val="tx1"/>
                </a:solidFill>
              </a:defRPr>
            </a:lvl1pPr>
          </a:lstStyle>
          <a:p>
            <a:pPr lvl="0"/>
            <a:r>
              <a:rPr lang="en-US"/>
              <a:t>Click to edit Master title style</a:t>
            </a:r>
            <a:endParaRPr lang="en-US" dirty="0"/>
          </a:p>
        </p:txBody>
      </p:sp>
      <p:sp>
        <p:nvSpPr>
          <p:cNvPr id="10" name="Content Placeholder 10"/>
          <p:cNvSpPr>
            <a:spLocks noGrp="1"/>
          </p:cNvSpPr>
          <p:nvPr>
            <p:ph sz="quarter" idx="10" hasCustomPrompt="1"/>
          </p:nvPr>
        </p:nvSpPr>
        <p:spPr bwMode="black">
          <a:xfrm>
            <a:off x="1814408" y="4114800"/>
            <a:ext cx="5515185" cy="861568"/>
          </a:xfrm>
          <a:prstGeom prst="rect">
            <a:avLst/>
          </a:prstGeom>
        </p:spPr>
        <p:txBody>
          <a:bodyPr bIns="0"/>
          <a:lstStyle>
            <a:lvl1pPr marL="0" indent="0" algn="ctr">
              <a:buNone/>
              <a:defRPr sz="1600" b="0" baseline="0">
                <a:solidFill>
                  <a:schemeClr val="tx1"/>
                </a:solidFill>
                <a:latin typeface="Calibri"/>
                <a:cs typeface="Calibri"/>
              </a:defRPr>
            </a:lvl1pPr>
            <a:lvl2pPr marL="228600" indent="0">
              <a:buNone/>
              <a:defRPr sz="1400" b="0">
                <a:solidFill>
                  <a:schemeClr val="bg1"/>
                </a:solidFill>
              </a:defRPr>
            </a:lvl2pPr>
            <a:lvl3pPr marL="460375" indent="0">
              <a:buNone/>
              <a:defRPr sz="1400" b="0">
                <a:solidFill>
                  <a:schemeClr val="bg1"/>
                </a:solidFill>
              </a:defRPr>
            </a:lvl3pPr>
            <a:lvl4pPr marL="687388" indent="0">
              <a:buNone/>
              <a:defRPr sz="1400" b="0">
                <a:solidFill>
                  <a:schemeClr val="bg1"/>
                </a:solidFill>
              </a:defRPr>
            </a:lvl4pPr>
            <a:lvl5pPr marL="914400" indent="0">
              <a:buNone/>
              <a:defRPr sz="1400" b="0">
                <a:solidFill>
                  <a:schemeClr val="bg1"/>
                </a:solidFill>
              </a:defRPr>
            </a:lvl5pPr>
          </a:lstStyle>
          <a:p>
            <a:pPr lvl="0"/>
            <a:r>
              <a:rPr lang="en-US" dirty="0"/>
              <a:t>Presenter name </a:t>
            </a:r>
            <a:br>
              <a:rPr lang="en-US" dirty="0"/>
            </a:br>
            <a:r>
              <a:rPr lang="en-US" dirty="0"/>
              <a:t>and Date</a:t>
            </a:r>
          </a:p>
        </p:txBody>
      </p:sp>
      <p:sp>
        <p:nvSpPr>
          <p:cNvPr id="8" name="Text Placeholder 3">
            <a:extLst>
              <a:ext uri="{FF2B5EF4-FFF2-40B4-BE49-F238E27FC236}">
                <a16:creationId xmlns:a16="http://schemas.microsoft.com/office/drawing/2014/main" id="{CEEA9441-0A5B-7849-97CB-6290428F367A}"/>
              </a:ext>
            </a:extLst>
          </p:cNvPr>
          <p:cNvSpPr>
            <a:spLocks noGrp="1"/>
          </p:cNvSpPr>
          <p:nvPr>
            <p:ph type="body" sz="half" idx="2" hasCustomPrompt="1"/>
          </p:nvPr>
        </p:nvSpPr>
        <p:spPr>
          <a:xfrm>
            <a:off x="2286000" y="1737360"/>
            <a:ext cx="4572000" cy="27432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LEAD-IN LINE</a:t>
            </a:r>
          </a:p>
        </p:txBody>
      </p:sp>
      <p:pic>
        <p:nvPicPr>
          <p:cNvPr id="6" name="Picture 5">
            <a:extLst>
              <a:ext uri="{FF2B5EF4-FFF2-40B4-BE49-F238E27FC236}">
                <a16:creationId xmlns:a16="http://schemas.microsoft.com/office/drawing/2014/main" id="{BA79D8B6-6EB6-C440-8D32-EBADD6F9B095}"/>
              </a:ext>
            </a:extLst>
          </p:cNvPr>
          <p:cNvPicPr>
            <a:picLocks noChangeAspect="1"/>
          </p:cNvPicPr>
          <p:nvPr userDrawn="1"/>
        </p:nvPicPr>
        <p:blipFill>
          <a:blip r:embed="rId2"/>
          <a:stretch>
            <a:fillRect/>
          </a:stretch>
        </p:blipFill>
        <p:spPr>
          <a:xfrm>
            <a:off x="3223699" y="6184702"/>
            <a:ext cx="2871216" cy="346728"/>
          </a:xfrm>
          <a:prstGeom prst="rect">
            <a:avLst/>
          </a:prstGeom>
        </p:spPr>
      </p:pic>
    </p:spTree>
    <p:extLst>
      <p:ext uri="{BB962C8B-B14F-4D97-AF65-F5344CB8AC3E}">
        <p14:creationId xmlns:p14="http://schemas.microsoft.com/office/powerpoint/2010/main" val="1514567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1271016"/>
            <a:ext cx="8540496" cy="4855464"/>
          </a:xfrm>
          <a:prstGeom prst="rect">
            <a:avLst/>
          </a:prstGeom>
        </p:spPr>
        <p:txBody>
          <a:bodyPr vert="horz" lIns="0" tIns="45720" rIns="0" bIns="45720" rtlCol="0">
            <a:noAutofit/>
          </a:bodyPr>
          <a:lstStyle>
            <a:lvl1pPr>
              <a:defRPr lang="en-US" sz="1400" dirty="0" smtClean="0"/>
            </a:lvl1pPr>
            <a:lvl2pPr marL="117475" indent="-112713">
              <a:buSzPct val="90000"/>
              <a:tabLst/>
              <a:defRPr lang="en-US" sz="1400" dirty="0" smtClean="0"/>
            </a:lvl2pPr>
            <a:lvl3pPr marL="288925" indent="-171450">
              <a:buSzPct val="90000"/>
              <a:tabLst/>
              <a:defRPr lang="en-US" sz="1400" dirty="0" smtClean="0"/>
            </a:lvl3pPr>
            <a:lvl4pPr marL="460375" indent="-165100">
              <a:buSzPct val="90000"/>
              <a:tabLst/>
              <a:defRPr lang="en-US" sz="1400" dirty="0" smtClean="0"/>
            </a:lvl4pPr>
            <a:lvl5pPr marL="631825" indent="-171450">
              <a:buSzPct val="90000"/>
              <a:tabLst/>
              <a:defRPr lang="en-US" sz="14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bwMode="black"/>
        <p:txBody>
          <a:bodyPr/>
          <a:lstStyle/>
          <a:p>
            <a:fld id="{17EF165B-97FE-4918-AA48-B54E6686EDEA}" type="datetime3">
              <a:rPr lang="en-US">
                <a:solidFill>
                  <a:srgbClr val="000000"/>
                </a:solidFill>
              </a:rPr>
              <a:pPr/>
              <a:t>5 February 2024</a:t>
            </a:fld>
            <a:endParaRPr>
              <a:solidFill>
                <a:srgbClr val="000000"/>
              </a:solidFill>
            </a:endParaRPr>
          </a:p>
        </p:txBody>
      </p:sp>
      <p:sp>
        <p:nvSpPr>
          <p:cNvPr id="5" name="Footer Placeholder 4"/>
          <p:cNvSpPr>
            <a:spLocks noGrp="1"/>
          </p:cNvSpPr>
          <p:nvPr>
            <p:ph type="ftr" sz="quarter" idx="11"/>
          </p:nvPr>
        </p:nvSpPr>
        <p:spPr bwMode="black"/>
        <p:txBody>
          <a:bodyPr/>
          <a:lstStyle/>
          <a:p>
            <a:r>
              <a:rPr>
                <a:solidFill>
                  <a:srgbClr val="000000"/>
                </a:solidFill>
              </a:rPr>
              <a:t>Bank of America Confidential</a:t>
            </a:r>
          </a:p>
        </p:txBody>
      </p:sp>
      <p:sp>
        <p:nvSpPr>
          <p:cNvPr id="8" name="Slide Number Placeholder 7"/>
          <p:cNvSpPr>
            <a:spLocks noGrp="1"/>
          </p:cNvSpPr>
          <p:nvPr>
            <p:ph type="sldNum" sz="quarter" idx="12"/>
          </p:nvPr>
        </p:nvSpPr>
        <p:spPr bwMode="black"/>
        <p:txBody>
          <a:bodyPr/>
          <a:lstStyle>
            <a:lvl1pPr>
              <a:defRPr sz="900"/>
            </a:lvl1p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21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271016"/>
            <a:ext cx="3898167" cy="4855464"/>
          </a:xfrm>
          <a:prstGeom prst="rect">
            <a:avLst/>
          </a:prstGeom>
        </p:spPr>
        <p:txBody>
          <a:bodyPr vert="horz" lIns="0" tIns="45720" rIns="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2"/>
          </p:nvPr>
        </p:nvSpPr>
        <p:spPr/>
        <p:txBody>
          <a:bodyPr/>
          <a:lstStyle/>
          <a:p>
            <a:fld id="{523A240F-EAFE-E84F-B44C-6D7A08E0E409}" type="slidenum">
              <a:rPr lang="en-US" smtClean="0"/>
              <a:t>‹#›</a:t>
            </a:fld>
            <a:endParaRPr lang="en-US"/>
          </a:p>
        </p:txBody>
      </p:sp>
      <p:sp>
        <p:nvSpPr>
          <p:cNvPr id="7" name="Chart Placeholder 6"/>
          <p:cNvSpPr>
            <a:spLocks noGrp="1"/>
          </p:cNvSpPr>
          <p:nvPr>
            <p:ph type="chart" sz="quarter" idx="13"/>
          </p:nvPr>
        </p:nvSpPr>
        <p:spPr>
          <a:xfrm>
            <a:off x="4505605" y="1271016"/>
            <a:ext cx="4334676" cy="4855464"/>
          </a:xfrm>
        </p:spPr>
        <p:txBody>
          <a:bodyPr/>
          <a:lstStyle/>
          <a:p>
            <a:r>
              <a:rPr lang="en-US"/>
              <a:t>Click icon to add chart</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hart Slide with Denomination">
    <p:spTree>
      <p:nvGrpSpPr>
        <p:cNvPr id="1" name=""/>
        <p:cNvGrpSpPr/>
        <p:nvPr/>
      </p:nvGrpSpPr>
      <p:grpSpPr>
        <a:xfrm>
          <a:off x="0" y="0"/>
          <a:ext cx="0" cy="0"/>
          <a:chOff x="0" y="0"/>
          <a:chExt cx="0" cy="0"/>
        </a:xfrm>
      </p:grpSpPr>
      <p:sp>
        <p:nvSpPr>
          <p:cNvPr id="9" name="Chart Placeholder 8"/>
          <p:cNvSpPr>
            <a:spLocks noGrp="1"/>
          </p:cNvSpPr>
          <p:nvPr>
            <p:ph type="chart" sz="quarter" idx="23"/>
          </p:nvPr>
        </p:nvSpPr>
        <p:spPr>
          <a:xfrm>
            <a:off x="303720" y="1636713"/>
            <a:ext cx="8536562" cy="4489450"/>
          </a:xfrm>
        </p:spPr>
        <p:txBody>
          <a:bodyPr/>
          <a:lstStyle>
            <a:lvl1pPr>
              <a:defRPr sz="1400"/>
            </a:lvl1pPr>
          </a:lstStyle>
          <a:p>
            <a:r>
              <a:rPr lang="en-US" dirty="0"/>
              <a:t>Click icon to add chart</a:t>
            </a:r>
          </a:p>
        </p:txBody>
      </p:sp>
      <p:sp>
        <p:nvSpPr>
          <p:cNvPr id="10" name="Text Placeholder 13"/>
          <p:cNvSpPr>
            <a:spLocks noGrp="1"/>
          </p:cNvSpPr>
          <p:nvPr>
            <p:ph type="body" sz="quarter" idx="19" hasCustomPrompt="1"/>
          </p:nvPr>
        </p:nvSpPr>
        <p:spPr>
          <a:xfrm>
            <a:off x="303719" y="1083973"/>
            <a:ext cx="8536562" cy="365760"/>
          </a:xfrm>
        </p:spPr>
        <p:txBody>
          <a:bodyPr/>
          <a:lstStyle>
            <a:lvl1pPr marL="0" indent="0">
              <a:buNone/>
              <a:defRPr sz="1400" b="0">
                <a:solidFill>
                  <a:schemeClr val="accent1"/>
                </a:solidFill>
              </a:defRPr>
            </a:lvl1pPr>
          </a:lstStyle>
          <a:p>
            <a:pPr lvl="0"/>
            <a:r>
              <a:rPr lang="en-US" dirty="0"/>
              <a:t>(enter value denomination)</a:t>
            </a:r>
          </a:p>
        </p:txBody>
      </p:sp>
      <p:sp>
        <p:nvSpPr>
          <p:cNvPr id="4" name="Date Placeholder 3"/>
          <p:cNvSpPr>
            <a:spLocks noGrp="1"/>
          </p:cNvSpPr>
          <p:nvPr>
            <p:ph type="dt" sz="half" idx="20"/>
          </p:nvPr>
        </p:nvSpPr>
        <p:spPr/>
        <p:txBody>
          <a:bodyPr/>
          <a:lstStyle/>
          <a:p>
            <a:fld id="{DED0B3AA-282D-4910-BA27-1F7190AFFBF0}" type="datetime3">
              <a:rPr lang="en-US">
                <a:solidFill>
                  <a:srgbClr val="000000"/>
                </a:solidFill>
              </a:rPr>
              <a:pPr/>
              <a:t>5 February 2024</a:t>
            </a:fld>
            <a:endParaRPr>
              <a:solidFill>
                <a:srgbClr val="000000"/>
              </a:solidFill>
            </a:endParaRPr>
          </a:p>
        </p:txBody>
      </p:sp>
      <p:sp>
        <p:nvSpPr>
          <p:cNvPr id="5" name="Footer Placeholder 4"/>
          <p:cNvSpPr>
            <a:spLocks noGrp="1"/>
          </p:cNvSpPr>
          <p:nvPr>
            <p:ph type="ftr" sz="quarter" idx="21"/>
          </p:nvPr>
        </p:nvSpPr>
        <p:spPr/>
        <p:txBody>
          <a:bodyPr/>
          <a:lstStyle/>
          <a:p>
            <a:r>
              <a:rPr>
                <a:solidFill>
                  <a:srgbClr val="000000"/>
                </a:solidFill>
              </a:rPr>
              <a:t>Bank of America Confidential</a:t>
            </a:r>
          </a:p>
        </p:txBody>
      </p:sp>
      <p:sp>
        <p:nvSpPr>
          <p:cNvPr id="6" name="Slide Number Placeholder 5"/>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746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271016"/>
            <a:ext cx="3898167" cy="4855464"/>
          </a:xfrm>
          <a:prstGeom prst="rect">
            <a:avLst/>
          </a:prstGeom>
        </p:spPr>
        <p:txBody>
          <a:bodyPr vert="horz" lIns="0" tIns="45720" rIns="0" bIns="45720" rtlCol="0">
            <a:noAutofit/>
          </a:bodyPr>
          <a:lstStyle>
            <a:lvl1pPr>
              <a:defRPr lang="en-US" sz="1400" dirty="0" smtClean="0"/>
            </a:lvl1pPr>
            <a:lvl2pPr marL="117475" indent="-112713">
              <a:buSzPct val="90000"/>
              <a:tabLst/>
              <a:defRPr lang="en-US" sz="1400" dirty="0" smtClean="0"/>
            </a:lvl2pPr>
            <a:lvl3pPr marL="288925" indent="-171450">
              <a:buSzPct val="90000"/>
              <a:tabLst/>
              <a:defRPr lang="en-US" sz="1400" dirty="0" smtClean="0"/>
            </a:lvl3pPr>
            <a:lvl4pPr marL="460375" indent="-165100">
              <a:buSzPct val="90000"/>
              <a:tabLst/>
              <a:defRPr lang="en-US" sz="1400" dirty="0" smtClean="0"/>
            </a:lvl4pPr>
            <a:lvl5pPr marL="631825" indent="-171450">
              <a:buSzPct val="90000"/>
              <a:tabLst/>
              <a:defRPr lang="en-US" sz="14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46C6F1C-56B6-4473-9819-1193D9E48A4D}" type="datetime3">
              <a:rPr lang="en-US">
                <a:solidFill>
                  <a:srgbClr val="000000"/>
                </a:solidFill>
              </a:rPr>
              <a:pPr/>
              <a:t>5 February 2024</a:t>
            </a:fld>
            <a:endParaRPr>
              <a:solidFill>
                <a:srgbClr val="000000"/>
              </a:solidFill>
            </a:endParaRPr>
          </a:p>
        </p:txBody>
      </p:sp>
      <p:sp>
        <p:nvSpPr>
          <p:cNvPr id="5" name="Footer Placeholder 4"/>
          <p:cNvSpPr>
            <a:spLocks noGrp="1"/>
          </p:cNvSpPr>
          <p:nvPr>
            <p:ph type="ftr" sz="quarter" idx="11"/>
          </p:nvPr>
        </p:nvSpPr>
        <p:spPr/>
        <p:txBody>
          <a:bodyPr/>
          <a:lstStyle/>
          <a:p>
            <a:r>
              <a:rPr>
                <a:solidFill>
                  <a:srgbClr val="000000"/>
                </a:solidFill>
              </a:rPr>
              <a:t>Bank of America Confidential</a:t>
            </a:r>
          </a:p>
        </p:txBody>
      </p:sp>
      <p:sp>
        <p:nvSpPr>
          <p:cNvPr id="8" name="Slide Number Placeholder 7"/>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7" name="Chart Placeholder 6"/>
          <p:cNvSpPr>
            <a:spLocks noGrp="1"/>
          </p:cNvSpPr>
          <p:nvPr>
            <p:ph type="chart" sz="quarter" idx="13"/>
          </p:nvPr>
        </p:nvSpPr>
        <p:spPr>
          <a:xfrm>
            <a:off x="4505605" y="1271016"/>
            <a:ext cx="4334676" cy="4855464"/>
          </a:xfrm>
        </p:spPr>
        <p:txBody>
          <a:bodyPr/>
          <a:lstStyle>
            <a:lvl1pPr>
              <a:defRPr sz="1400"/>
            </a:lvl1pPr>
          </a:lstStyle>
          <a:p>
            <a:r>
              <a:rPr lang="en-US" dirty="0"/>
              <a:t>Click icon to add chart</a:t>
            </a:r>
          </a:p>
        </p:txBody>
      </p:sp>
    </p:spTree>
    <p:extLst>
      <p:ext uri="{BB962C8B-B14F-4D97-AF65-F5344CB8AC3E}">
        <p14:creationId xmlns:p14="http://schemas.microsoft.com/office/powerpoint/2010/main" val="849796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8" y="1608900"/>
            <a:ext cx="4114800" cy="4517263"/>
          </a:xfrm>
          <a:prstGeom prst="rect">
            <a:avLst/>
          </a:prstGeom>
        </p:spPr>
        <p:txBody>
          <a:bodyPr vert="horz" lIns="0" tIns="45720" rIns="0" bIns="45720" rtlCol="0">
            <a:noAutofit/>
          </a:bodyPr>
          <a:lstStyle>
            <a:lvl1pPr>
              <a:defRPr lang="en-US" sz="1600" dirty="0" smtClean="0"/>
            </a:lvl1pPr>
            <a:lvl2pPr marL="117475" indent="-112713">
              <a:tabLst/>
              <a:defRPr lang="en-US" sz="1600" dirty="0" smtClean="0"/>
            </a:lvl2pPr>
            <a:lvl3pPr marL="288925" indent="-171450">
              <a:tabLst/>
              <a:defRPr lang="en-US" sz="1600" dirty="0" smtClean="0"/>
            </a:lvl3pPr>
            <a:lvl4pPr marL="460375" indent="-171450">
              <a:tabLst/>
              <a:defRPr lang="en-US" sz="1600" dirty="0" smtClean="0"/>
            </a:lvl4pPr>
            <a:lvl5pPr marL="631825" indent="-171450">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p:cNvSpPr>
            <a:spLocks noGrp="1"/>
          </p:cNvSpPr>
          <p:nvPr>
            <p:ph type="body" sz="quarter" idx="17" hasCustomPrompt="1"/>
          </p:nvPr>
        </p:nvSpPr>
        <p:spPr>
          <a:xfrm>
            <a:off x="332748" y="1179576"/>
            <a:ext cx="4114800" cy="365760"/>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sz="1600"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691991" y="1179576"/>
            <a:ext cx="4114800" cy="365760"/>
          </a:xfrm>
        </p:spPr>
        <p:txBody>
          <a:bodyPr/>
          <a:lstStyle>
            <a:lvl1pPr marL="0" indent="0">
              <a:buNone/>
              <a:defRPr sz="1600" b="1">
                <a:solidFill>
                  <a:schemeClr val="tx1"/>
                </a:solidFill>
              </a:defRPr>
            </a:lvl1pPr>
          </a:lstStyle>
          <a:p>
            <a:pPr lvl="0"/>
            <a:r>
              <a:rPr lang="en-US" dirty="0"/>
              <a:t>(enter value denomination)</a:t>
            </a:r>
          </a:p>
        </p:txBody>
      </p:sp>
      <p:sp>
        <p:nvSpPr>
          <p:cNvPr id="4" name="Date Placeholder 3"/>
          <p:cNvSpPr>
            <a:spLocks noGrp="1"/>
          </p:cNvSpPr>
          <p:nvPr>
            <p:ph type="dt" sz="half" idx="20"/>
          </p:nvPr>
        </p:nvSpPr>
        <p:spPr/>
        <p:txBody>
          <a:bodyPr/>
          <a:lstStyle/>
          <a:p>
            <a:fld id="{DEB5E26B-88D3-4E32-A040-F0AAB04407B8}" type="datetime3">
              <a:rPr lang="en-US">
                <a:solidFill>
                  <a:srgbClr val="000000"/>
                </a:solidFill>
              </a:rPr>
              <a:pPr/>
              <a:t>5 February 2024</a:t>
            </a:fld>
            <a:endParaRPr>
              <a:solidFill>
                <a:srgbClr val="000000"/>
              </a:solidFill>
            </a:endParaRPr>
          </a:p>
        </p:txBody>
      </p:sp>
      <p:sp>
        <p:nvSpPr>
          <p:cNvPr id="6" name="Footer Placeholder 5"/>
          <p:cNvSpPr>
            <a:spLocks noGrp="1"/>
          </p:cNvSpPr>
          <p:nvPr>
            <p:ph type="ftr" sz="quarter" idx="21"/>
          </p:nvPr>
        </p:nvSpPr>
        <p:spPr/>
        <p:txBody>
          <a:bodyPr/>
          <a:lstStyle/>
          <a:p>
            <a:r>
              <a:rPr>
                <a:solidFill>
                  <a:srgbClr val="000000"/>
                </a:solidFill>
              </a:rPr>
              <a:t>Bank of America Confidential</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57738A0B-7363-824A-9C1B-4F23E123E335}"/>
              </a:ext>
            </a:extLst>
          </p:cNvPr>
          <p:cNvSpPr>
            <a:spLocks noGrp="1"/>
          </p:cNvSpPr>
          <p:nvPr>
            <p:ph idx="23"/>
          </p:nvPr>
        </p:nvSpPr>
        <p:spPr>
          <a:xfrm>
            <a:off x="4696930" y="1608900"/>
            <a:ext cx="4114800" cy="4517263"/>
          </a:xfrm>
          <a:prstGeom prst="rect">
            <a:avLst/>
          </a:prstGeom>
        </p:spPr>
        <p:txBody>
          <a:bodyPr vert="horz" lIns="0" tIns="45720" rIns="0" bIns="45720" rtlCol="0">
            <a:noAutofit/>
          </a:bodyPr>
          <a:lstStyle>
            <a:lvl1pPr>
              <a:defRPr lang="en-US" sz="1600" dirty="0" smtClean="0"/>
            </a:lvl1pPr>
            <a:lvl2pPr marL="117475" indent="-112713">
              <a:tabLst/>
              <a:defRPr lang="en-US" sz="1600" dirty="0" smtClean="0"/>
            </a:lvl2pPr>
            <a:lvl3pPr marL="288925" indent="-171450">
              <a:tabLst/>
              <a:defRPr lang="en-US" sz="1600" dirty="0" smtClean="0"/>
            </a:lvl3pPr>
            <a:lvl4pPr marL="460375" indent="-171450">
              <a:tabLst/>
              <a:defRPr lang="en-US" sz="1600" dirty="0" smtClean="0"/>
            </a:lvl4pPr>
            <a:lvl5pPr marL="631825" indent="-171450">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815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541942"/>
            <a:ext cx="4114800" cy="205195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7"/>
          </p:nvPr>
        </p:nvSpPr>
        <p:spPr>
          <a:xfrm>
            <a:off x="303719" y="1176183"/>
            <a:ext cx="4114800" cy="365760"/>
          </a:xfrm>
        </p:spPr>
        <p:txBody>
          <a:bodyPr/>
          <a:lstStyle>
            <a:lvl1pPr marL="0" indent="0">
              <a:buNone/>
              <a:defRPr sz="1600" b="1">
                <a:solidFill>
                  <a:schemeClr val="tx1"/>
                </a:solidFill>
              </a:defRPr>
            </a:lvl1pPr>
          </a:lstStyle>
          <a:p>
            <a:pPr lvl="0"/>
            <a:r>
              <a:rPr lang="en-US"/>
              <a:t>Edit Master text styles</a:t>
            </a:r>
          </a:p>
        </p:txBody>
      </p:sp>
      <p:sp>
        <p:nvSpPr>
          <p:cNvPr id="19" name="Text Placeholder 18"/>
          <p:cNvSpPr>
            <a:spLocks noGrp="1"/>
          </p:cNvSpPr>
          <p:nvPr>
            <p:ph type="body" sz="quarter" idx="18"/>
          </p:nvPr>
        </p:nvSpPr>
        <p:spPr>
          <a:xfrm>
            <a:off x="2514600" y="3789927"/>
            <a:ext cx="4114800" cy="365760"/>
          </a:xfrm>
        </p:spPr>
        <p:txBody>
          <a:bodyPr/>
          <a:lstStyle>
            <a:lvl1pPr marL="0" indent="0">
              <a:buNone/>
              <a:defRPr sz="1600" b="1">
                <a:solidFill>
                  <a:schemeClr val="tx1"/>
                </a:solidFill>
              </a:defRPr>
            </a:lvl1pPr>
          </a:lstStyle>
          <a:p>
            <a:pPr lvl="0"/>
            <a:r>
              <a:rPr lang="en-US"/>
              <a:t>Edit Master text styles</a:t>
            </a:r>
          </a:p>
        </p:txBody>
      </p:sp>
      <p:sp>
        <p:nvSpPr>
          <p:cNvPr id="21" name="Text Placeholder 20"/>
          <p:cNvSpPr>
            <a:spLocks noGrp="1"/>
          </p:cNvSpPr>
          <p:nvPr>
            <p:ph type="body" sz="quarter" idx="19"/>
          </p:nvPr>
        </p:nvSpPr>
        <p:spPr>
          <a:xfrm>
            <a:off x="4725481" y="1176183"/>
            <a:ext cx="4114800" cy="365760"/>
          </a:xfrm>
        </p:spPr>
        <p:txBody>
          <a:bodyPr/>
          <a:lstStyle>
            <a:lvl1pPr marL="0" indent="0">
              <a:buNone/>
              <a:defRPr sz="1600" b="1">
                <a:solidFill>
                  <a:schemeClr val="tx1"/>
                </a:solidFill>
              </a:defRPr>
            </a:lvl1pPr>
          </a:lstStyle>
          <a:p>
            <a:pPr lvl="0"/>
            <a:r>
              <a:rPr lang="en-US"/>
              <a:t>Edit Master text styles</a:t>
            </a:r>
          </a:p>
        </p:txBody>
      </p:sp>
      <p:sp>
        <p:nvSpPr>
          <p:cNvPr id="4" name="Date Placeholder 3"/>
          <p:cNvSpPr>
            <a:spLocks noGrp="1"/>
          </p:cNvSpPr>
          <p:nvPr>
            <p:ph type="dt" sz="half" idx="20"/>
          </p:nvPr>
        </p:nvSpPr>
        <p:spPr/>
        <p:txBody>
          <a:bodyPr/>
          <a:lstStyle/>
          <a:p>
            <a:fld id="{5B871027-137C-4E34-8895-B7B0F7F4BF3E}" type="datetime3">
              <a:rPr lang="en-US">
                <a:solidFill>
                  <a:srgbClr val="000000"/>
                </a:solidFill>
              </a:rPr>
              <a:pPr/>
              <a:t>5 February 2024</a:t>
            </a:fld>
            <a:endParaRPr>
              <a:solidFill>
                <a:srgbClr val="000000"/>
              </a:solidFill>
            </a:endParaRPr>
          </a:p>
        </p:txBody>
      </p:sp>
      <p:sp>
        <p:nvSpPr>
          <p:cNvPr id="6" name="Footer Placeholder 5"/>
          <p:cNvSpPr>
            <a:spLocks noGrp="1"/>
          </p:cNvSpPr>
          <p:nvPr>
            <p:ph type="ftr" sz="quarter" idx="21"/>
          </p:nvPr>
        </p:nvSpPr>
        <p:spPr/>
        <p:txBody>
          <a:bodyPr/>
          <a:lstStyle/>
          <a:p>
            <a:r>
              <a:rPr>
                <a:solidFill>
                  <a:srgbClr val="000000"/>
                </a:solidFill>
              </a:rPr>
              <a:t>Bank of America Confidential</a:t>
            </a:r>
          </a:p>
        </p:txBody>
      </p:sp>
      <p:sp>
        <p:nvSpPr>
          <p:cNvPr id="7" name="Slide Number Placeholder 6"/>
          <p:cNvSpPr>
            <a:spLocks noGrp="1"/>
          </p:cNvSpPr>
          <p:nvPr>
            <p:ph type="sldNum" sz="quarter" idx="2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9F3CC434-7177-AA47-9BA9-515207A3BE68}"/>
              </a:ext>
            </a:extLst>
          </p:cNvPr>
          <p:cNvSpPr>
            <a:spLocks noGrp="1"/>
          </p:cNvSpPr>
          <p:nvPr>
            <p:ph idx="23"/>
          </p:nvPr>
        </p:nvSpPr>
        <p:spPr>
          <a:xfrm>
            <a:off x="4721340" y="1541942"/>
            <a:ext cx="4114800" cy="205195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04223D80-F4FA-FA44-8C44-58F19D773DEC}"/>
              </a:ext>
            </a:extLst>
          </p:cNvPr>
          <p:cNvSpPr>
            <a:spLocks noGrp="1"/>
          </p:cNvSpPr>
          <p:nvPr>
            <p:ph idx="24"/>
          </p:nvPr>
        </p:nvSpPr>
        <p:spPr>
          <a:xfrm>
            <a:off x="2512530" y="4172326"/>
            <a:ext cx="4114800" cy="205195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7975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4" name="Text Placeholder 13"/>
          <p:cNvSpPr>
            <a:spLocks noGrp="1"/>
          </p:cNvSpPr>
          <p:nvPr>
            <p:ph type="body" sz="quarter" idx="19"/>
          </p:nvPr>
        </p:nvSpPr>
        <p:spPr>
          <a:xfrm>
            <a:off x="303719" y="1176183"/>
            <a:ext cx="4114800" cy="365760"/>
          </a:xfrm>
        </p:spPr>
        <p:txBody>
          <a:bodyPr/>
          <a:lstStyle>
            <a:lvl1pPr marL="0" indent="0">
              <a:buNone/>
              <a:defRPr sz="1600" b="1">
                <a:solidFill>
                  <a:schemeClr val="tx1"/>
                </a:solidFill>
              </a:defRPr>
            </a:lvl1pPr>
          </a:lstStyle>
          <a:p>
            <a:pPr lvl="0"/>
            <a:r>
              <a:rPr lang="en-US"/>
              <a:t>Edit Master text styles</a:t>
            </a:r>
          </a:p>
        </p:txBody>
      </p:sp>
      <p:sp>
        <p:nvSpPr>
          <p:cNvPr id="16" name="Text Placeholder 15"/>
          <p:cNvSpPr>
            <a:spLocks noGrp="1"/>
          </p:cNvSpPr>
          <p:nvPr>
            <p:ph type="body" sz="quarter" idx="20"/>
          </p:nvPr>
        </p:nvSpPr>
        <p:spPr>
          <a:xfrm>
            <a:off x="4725481" y="1176183"/>
            <a:ext cx="4114800" cy="365760"/>
          </a:xfrm>
        </p:spPr>
        <p:txBody>
          <a:bodyPr/>
          <a:lstStyle>
            <a:lvl1pPr marL="0" indent="0">
              <a:buNone/>
              <a:defRPr sz="1600" b="1">
                <a:solidFill>
                  <a:schemeClr val="tx1"/>
                </a:solidFill>
              </a:defRPr>
            </a:lvl1pPr>
          </a:lstStyle>
          <a:p>
            <a:pPr lvl="0"/>
            <a:r>
              <a:rPr lang="en-US"/>
              <a:t>Edit Master text styles</a:t>
            </a:r>
          </a:p>
        </p:txBody>
      </p:sp>
      <p:sp>
        <p:nvSpPr>
          <p:cNvPr id="18" name="Text Placeholder 17"/>
          <p:cNvSpPr>
            <a:spLocks noGrp="1"/>
          </p:cNvSpPr>
          <p:nvPr>
            <p:ph type="body" sz="quarter" idx="21"/>
          </p:nvPr>
        </p:nvSpPr>
        <p:spPr>
          <a:xfrm>
            <a:off x="303719" y="3659980"/>
            <a:ext cx="4114800" cy="365760"/>
          </a:xfrm>
        </p:spPr>
        <p:txBody>
          <a:bodyPr/>
          <a:lstStyle>
            <a:lvl1pPr marL="0" indent="0">
              <a:buNone/>
              <a:defRPr sz="1600" b="1">
                <a:solidFill>
                  <a:schemeClr val="tx1"/>
                </a:solidFill>
              </a:defRPr>
            </a:lvl1pPr>
          </a:lstStyle>
          <a:p>
            <a:pPr lvl="0"/>
            <a:r>
              <a:rPr lang="en-US"/>
              <a:t>Edit Master text styles</a:t>
            </a:r>
          </a:p>
        </p:txBody>
      </p:sp>
      <p:sp>
        <p:nvSpPr>
          <p:cNvPr id="20" name="Text Placeholder 19"/>
          <p:cNvSpPr>
            <a:spLocks noGrp="1"/>
          </p:cNvSpPr>
          <p:nvPr>
            <p:ph type="body" sz="quarter" idx="22"/>
          </p:nvPr>
        </p:nvSpPr>
        <p:spPr>
          <a:xfrm>
            <a:off x="4725481" y="3659980"/>
            <a:ext cx="4114800" cy="365760"/>
          </a:xfrm>
        </p:spPr>
        <p:txBody>
          <a:bodyPr/>
          <a:lstStyle>
            <a:lvl1pPr marL="0" indent="0">
              <a:buNone/>
              <a:defRPr sz="1600" b="1">
                <a:solidFill>
                  <a:schemeClr val="tx1"/>
                </a:solidFill>
              </a:defRPr>
            </a:lvl1pPr>
          </a:lstStyle>
          <a:p>
            <a:pPr lvl="0"/>
            <a:r>
              <a:rPr lang="en-US"/>
              <a:t>Edit Master text styles</a:t>
            </a:r>
          </a:p>
        </p:txBody>
      </p:sp>
      <p:sp>
        <p:nvSpPr>
          <p:cNvPr id="4" name="Date Placeholder 3"/>
          <p:cNvSpPr>
            <a:spLocks noGrp="1"/>
          </p:cNvSpPr>
          <p:nvPr>
            <p:ph type="dt" sz="half" idx="23"/>
          </p:nvPr>
        </p:nvSpPr>
        <p:spPr/>
        <p:txBody>
          <a:bodyPr/>
          <a:lstStyle/>
          <a:p>
            <a:fld id="{51BDA9C1-A355-48D9-8895-A7527ED95934}" type="datetime3">
              <a:rPr lang="en-US">
                <a:solidFill>
                  <a:srgbClr val="000000"/>
                </a:solidFill>
              </a:rPr>
              <a:pPr/>
              <a:t>5 February 2024</a:t>
            </a:fld>
            <a:endParaRPr>
              <a:solidFill>
                <a:srgbClr val="000000"/>
              </a:solidFill>
            </a:endParaRPr>
          </a:p>
        </p:txBody>
      </p:sp>
      <p:sp>
        <p:nvSpPr>
          <p:cNvPr id="6" name="Footer Placeholder 5"/>
          <p:cNvSpPr>
            <a:spLocks noGrp="1"/>
          </p:cNvSpPr>
          <p:nvPr>
            <p:ph type="ftr" sz="quarter" idx="24"/>
          </p:nvPr>
        </p:nvSpPr>
        <p:spPr/>
        <p:txBody>
          <a:bodyPr/>
          <a:lstStyle/>
          <a:p>
            <a:r>
              <a:rPr>
                <a:solidFill>
                  <a:srgbClr val="000000"/>
                </a:solidFill>
              </a:rPr>
              <a:t>Bank of America Confidential</a:t>
            </a:r>
          </a:p>
        </p:txBody>
      </p:sp>
      <p:sp>
        <p:nvSpPr>
          <p:cNvPr id="7" name="Slide Number Placeholder 6"/>
          <p:cNvSpPr>
            <a:spLocks noGrp="1"/>
          </p:cNvSpPr>
          <p:nvPr>
            <p:ph type="sldNum" sz="quarter" idx="25"/>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1A8FB7-2990-4749-A1AD-2611C00ABD77}"/>
              </a:ext>
            </a:extLst>
          </p:cNvPr>
          <p:cNvSpPr>
            <a:spLocks noGrp="1"/>
          </p:cNvSpPr>
          <p:nvPr>
            <p:ph idx="26"/>
          </p:nvPr>
        </p:nvSpPr>
        <p:spPr>
          <a:xfrm>
            <a:off x="303719" y="1541942"/>
            <a:ext cx="4114800" cy="182880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CB699BE7-7795-464F-A851-0A4F4D9C8427}"/>
              </a:ext>
            </a:extLst>
          </p:cNvPr>
          <p:cNvSpPr>
            <a:spLocks noGrp="1"/>
          </p:cNvSpPr>
          <p:nvPr>
            <p:ph idx="27"/>
          </p:nvPr>
        </p:nvSpPr>
        <p:spPr>
          <a:xfrm>
            <a:off x="4721340" y="1541942"/>
            <a:ext cx="4114800" cy="182880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7925674B-CD78-CE47-B501-8ECADB2AC549}"/>
              </a:ext>
            </a:extLst>
          </p:cNvPr>
          <p:cNvSpPr>
            <a:spLocks noGrp="1"/>
          </p:cNvSpPr>
          <p:nvPr>
            <p:ph idx="28"/>
          </p:nvPr>
        </p:nvSpPr>
        <p:spPr>
          <a:xfrm>
            <a:off x="303719" y="4041698"/>
            <a:ext cx="4114800" cy="182880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B5ACE38D-BF8A-754B-A179-4DEB69AE6CA7}"/>
              </a:ext>
            </a:extLst>
          </p:cNvPr>
          <p:cNvSpPr>
            <a:spLocks noGrp="1"/>
          </p:cNvSpPr>
          <p:nvPr>
            <p:ph idx="29"/>
          </p:nvPr>
        </p:nvSpPr>
        <p:spPr>
          <a:xfrm>
            <a:off x="4721340" y="4041698"/>
            <a:ext cx="4114800" cy="182880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5889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F12C8-3565-4609-830C-81457AFDAE85}" type="datetime3">
              <a:rPr lang="en-US">
                <a:solidFill>
                  <a:srgbClr val="000000"/>
                </a:solidFill>
              </a:rPr>
              <a:pPr/>
              <a:t>5 February 2024</a:t>
            </a:fld>
            <a:endParaRPr>
              <a:solidFill>
                <a:srgbClr val="000000"/>
              </a:solidFill>
            </a:endParaRPr>
          </a:p>
        </p:txBody>
      </p:sp>
      <p:sp>
        <p:nvSpPr>
          <p:cNvPr id="4" name="Footer Placeholder 3"/>
          <p:cNvSpPr>
            <a:spLocks noGrp="1"/>
          </p:cNvSpPr>
          <p:nvPr>
            <p:ph type="ftr" sz="quarter" idx="11"/>
          </p:nvPr>
        </p:nvSpPr>
        <p:spPr/>
        <p:txBody>
          <a:bodyPr/>
          <a:lstStyle/>
          <a:p>
            <a:r>
              <a:rPr>
                <a:solidFill>
                  <a:srgbClr val="000000"/>
                </a:solidFill>
              </a:rPr>
              <a:t>Bank of America Confidential</a:t>
            </a:r>
          </a:p>
        </p:txBody>
      </p:sp>
      <p:sp>
        <p:nvSpPr>
          <p:cNvPr id="7" name="Slide Number Placeholder 6"/>
          <p:cNvSpPr>
            <a:spLocks noGrp="1"/>
          </p:cNvSpPr>
          <p:nvPr>
            <p:ph type="sldNum" sz="quarter" idx="12"/>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1581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740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303719" y="1179576"/>
            <a:ext cx="2650670" cy="4946587"/>
          </a:xfrm>
        </p:spPr>
        <p:txBody>
          <a:bodyPr/>
          <a:lstStyle>
            <a:lvl1pPr marL="0" indent="0">
              <a:buNone/>
              <a:defRPr sz="1600" b="1">
                <a:solidFill>
                  <a:schemeClr val="tx1"/>
                </a:solidFill>
              </a:defRPr>
            </a:lvl1pPr>
          </a:lstStyle>
          <a:p>
            <a:pPr lvl="0"/>
            <a:r>
              <a:rPr lang="en-US" dirty="0"/>
              <a:t>Click to edit master style</a:t>
            </a:r>
          </a:p>
        </p:txBody>
      </p:sp>
      <p:sp>
        <p:nvSpPr>
          <p:cNvPr id="3" name="Title 2"/>
          <p:cNvSpPr>
            <a:spLocks noGrp="1"/>
          </p:cNvSpPr>
          <p:nvPr>
            <p:ph type="title"/>
          </p:nvPr>
        </p:nvSpPr>
        <p:spPr>
          <a:xfrm>
            <a:off x="303719" y="210457"/>
            <a:ext cx="8536562" cy="710194"/>
          </a:xfrm>
        </p:spPr>
        <p:txBody>
          <a:bodyPr/>
          <a:lstStyle/>
          <a:p>
            <a:r>
              <a:rPr lang="en-US"/>
              <a:t>Click to edit Master title style</a:t>
            </a:r>
          </a:p>
        </p:txBody>
      </p:sp>
      <p:sp>
        <p:nvSpPr>
          <p:cNvPr id="2" name="Date Placeholder 1"/>
          <p:cNvSpPr>
            <a:spLocks noGrp="1"/>
          </p:cNvSpPr>
          <p:nvPr>
            <p:ph type="dt" sz="half" idx="15"/>
          </p:nvPr>
        </p:nvSpPr>
        <p:spPr/>
        <p:txBody>
          <a:bodyPr/>
          <a:lstStyle/>
          <a:p>
            <a:fld id="{A7A55CCD-266B-4740-964F-BFBE86B37428}" type="datetime3">
              <a:rPr lang="en-US">
                <a:solidFill>
                  <a:srgbClr val="000000"/>
                </a:solidFill>
              </a:rPr>
              <a:pPr/>
              <a:t>5 February 2024</a:t>
            </a:fld>
            <a:endParaRPr>
              <a:solidFill>
                <a:srgbClr val="000000"/>
              </a:solidFill>
            </a:endParaRPr>
          </a:p>
        </p:txBody>
      </p:sp>
      <p:sp>
        <p:nvSpPr>
          <p:cNvPr id="5" name="Footer Placeholder 4"/>
          <p:cNvSpPr>
            <a:spLocks noGrp="1"/>
          </p:cNvSpPr>
          <p:nvPr>
            <p:ph type="ftr" sz="quarter" idx="16"/>
          </p:nvPr>
        </p:nvSpPr>
        <p:spPr/>
        <p:txBody>
          <a:bodyPr/>
          <a:lstStyle/>
          <a:p>
            <a:r>
              <a:rPr>
                <a:solidFill>
                  <a:srgbClr val="000000"/>
                </a:solidFill>
              </a:rPr>
              <a:t>Bank of America Confidential</a:t>
            </a:r>
          </a:p>
        </p:txBody>
      </p:sp>
      <p:sp>
        <p:nvSpPr>
          <p:cNvPr id="6" name="Slide Number Placeholder 5"/>
          <p:cNvSpPr>
            <a:spLocks noGrp="1"/>
          </p:cNvSpPr>
          <p:nvPr>
            <p:ph type="sldNum" sz="quarter" idx="17"/>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
        <p:nvSpPr>
          <p:cNvPr id="8" name="Content Placeholder 2">
            <a:extLst>
              <a:ext uri="{FF2B5EF4-FFF2-40B4-BE49-F238E27FC236}">
                <a16:creationId xmlns:a16="http://schemas.microsoft.com/office/drawing/2014/main" id="{E679441C-849E-F345-A7E0-A8D7A30CD405}"/>
              </a:ext>
            </a:extLst>
          </p:cNvPr>
          <p:cNvSpPr>
            <a:spLocks noGrp="1"/>
          </p:cNvSpPr>
          <p:nvPr>
            <p:ph idx="1"/>
          </p:nvPr>
        </p:nvSpPr>
        <p:spPr>
          <a:xfrm>
            <a:off x="3237141" y="1179575"/>
            <a:ext cx="5603139" cy="4946588"/>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marL="117475" indent="-112713">
              <a:lnSpc>
                <a:spcPct val="100000"/>
              </a:lnSpc>
              <a:tabLst/>
              <a:defRPr lang="en-US" sz="1600" dirty="0" smtClean="0"/>
            </a:lvl2pPr>
            <a:lvl3pPr marL="288925" indent="-171450">
              <a:lnSpc>
                <a:spcPct val="100000"/>
              </a:lnSpc>
              <a:tabLst/>
              <a:defRPr lang="en-US" sz="1600" dirty="0" smtClean="0"/>
            </a:lvl3pPr>
            <a:lvl4pPr marL="460375" indent="-165100">
              <a:lnSpc>
                <a:spcPct val="100000"/>
              </a:lnSpc>
              <a:tabLst/>
              <a:defRPr lang="en-US" sz="1600" dirty="0" smtClean="0"/>
            </a:lvl4pPr>
            <a:lvl5pPr marL="631825" indent="-171450">
              <a:lnSpc>
                <a:spcPct val="100000"/>
              </a:lnSpc>
              <a:tabLst/>
              <a:defRPr lang="en-US" sz="1600"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9426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303719" y="1179576"/>
            <a:ext cx="2657475" cy="4956175"/>
          </a:xfrm>
        </p:spPr>
        <p:txBody>
          <a:bodyPr/>
          <a:lstStyle>
            <a:lvl1pPr marL="0" indent="0">
              <a:buNone/>
              <a:defRPr sz="1600" b="1">
                <a:solidFill>
                  <a:schemeClr val="tx1"/>
                </a:solidFill>
              </a:defRPr>
            </a:lvl1pPr>
          </a:lstStyle>
          <a:p>
            <a:pPr lvl="0"/>
            <a:r>
              <a:rPr lang="en-US" dirty="0"/>
              <a:t>Click to edit master style</a:t>
            </a:r>
          </a:p>
        </p:txBody>
      </p:sp>
      <p:sp>
        <p:nvSpPr>
          <p:cNvPr id="6" name="Picture Placeholder 5"/>
          <p:cNvSpPr>
            <a:spLocks noGrp="1"/>
          </p:cNvSpPr>
          <p:nvPr>
            <p:ph type="pic" sz="quarter" idx="15"/>
          </p:nvPr>
        </p:nvSpPr>
        <p:spPr>
          <a:xfrm>
            <a:off x="3238653" y="1179576"/>
            <a:ext cx="5601628" cy="4956174"/>
          </a:xfrm>
          <a:noFill/>
        </p:spPr>
        <p:txBody>
          <a:bodyPr/>
          <a:lstStyle>
            <a:lvl1pPr marL="0" indent="0">
              <a:buNone/>
              <a:defRPr sz="1600"/>
            </a:lvl1pPr>
          </a:lstStyle>
          <a:p>
            <a:r>
              <a:rPr lang="en-US"/>
              <a:t>Click icon to add picture</a:t>
            </a:r>
            <a:endParaRPr lang="en-US" dirty="0"/>
          </a:p>
        </p:txBody>
      </p:sp>
      <p:sp>
        <p:nvSpPr>
          <p:cNvPr id="2" name="Title 1"/>
          <p:cNvSpPr>
            <a:spLocks noGrp="1"/>
          </p:cNvSpPr>
          <p:nvPr>
            <p:ph type="title"/>
          </p:nvPr>
        </p:nvSpPr>
        <p:spPr>
          <a:xfrm>
            <a:off x="303719" y="210457"/>
            <a:ext cx="8536562" cy="710194"/>
          </a:xfrm>
        </p:spPr>
        <p:txBody>
          <a:bodyPr/>
          <a:lstStyle/>
          <a:p>
            <a:r>
              <a:rPr lang="en-US"/>
              <a:t>Click to edit Master title style</a:t>
            </a:r>
          </a:p>
        </p:txBody>
      </p:sp>
      <p:sp>
        <p:nvSpPr>
          <p:cNvPr id="3" name="Date Placeholder 2"/>
          <p:cNvSpPr>
            <a:spLocks noGrp="1"/>
          </p:cNvSpPr>
          <p:nvPr>
            <p:ph type="dt" sz="half" idx="16"/>
          </p:nvPr>
        </p:nvSpPr>
        <p:spPr/>
        <p:txBody>
          <a:bodyPr/>
          <a:lstStyle/>
          <a:p>
            <a:fld id="{E8FBFB3F-408D-4CF6-B2A4-12BA508C6D90}" type="datetime3">
              <a:rPr lang="en-US">
                <a:solidFill>
                  <a:srgbClr val="000000"/>
                </a:solidFill>
              </a:rPr>
              <a:pPr/>
              <a:t>5 February 2024</a:t>
            </a:fld>
            <a:endParaRPr>
              <a:solidFill>
                <a:srgbClr val="000000"/>
              </a:solidFill>
            </a:endParaRPr>
          </a:p>
        </p:txBody>
      </p:sp>
      <p:sp>
        <p:nvSpPr>
          <p:cNvPr id="4" name="Footer Placeholder 3"/>
          <p:cNvSpPr>
            <a:spLocks noGrp="1"/>
          </p:cNvSpPr>
          <p:nvPr>
            <p:ph type="ftr" sz="quarter" idx="17"/>
          </p:nvPr>
        </p:nvSpPr>
        <p:spPr/>
        <p:txBody>
          <a:bodyPr/>
          <a:lstStyle/>
          <a:p>
            <a:r>
              <a:rPr>
                <a:solidFill>
                  <a:srgbClr val="000000"/>
                </a:solidFill>
              </a:rPr>
              <a:t>Bank of America Confidential</a:t>
            </a:r>
          </a:p>
        </p:txBody>
      </p:sp>
      <p:sp>
        <p:nvSpPr>
          <p:cNvPr id="5" name="Slide Number Placeholder 4"/>
          <p:cNvSpPr>
            <a:spLocks noGrp="1"/>
          </p:cNvSpPr>
          <p:nvPr>
            <p:ph type="sldNum" sz="quarter" idx="18"/>
          </p:nvPr>
        </p:nvSpPr>
        <p:spPr/>
        <p:txBody>
          <a:bodyPr/>
          <a:lstStyle/>
          <a:p>
            <a:fld id="{523A240F-EAFE-E84F-B44C-6D7A08E0E40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565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167640" y="1771260"/>
            <a:ext cx="8808720" cy="1685172"/>
          </a:xfrm>
        </p:spPr>
        <p:txBody>
          <a:bodyPr vert="horz" lIns="0" tIns="0" rIns="0" bIns="0" rtlCol="0" anchor="t" anchorCtr="0">
            <a:noAutofit/>
          </a:bodyPr>
          <a:lstStyle>
            <a:lvl1pPr algn="ctr">
              <a:defRPr lang="en-US" sz="5500" cap="none" dirty="0">
                <a:solidFill>
                  <a:schemeClr val="tx1"/>
                </a:solidFill>
              </a:defRPr>
            </a:lvl1pPr>
          </a:lstStyle>
          <a:p>
            <a:pPr lvl="0"/>
            <a:r>
              <a:rPr lang="en-US"/>
              <a:t>Click to edit Master title style</a:t>
            </a:r>
            <a:endParaRPr lang="en-US" dirty="0"/>
          </a:p>
        </p:txBody>
      </p:sp>
      <p:sp>
        <p:nvSpPr>
          <p:cNvPr id="10" name="Content Placeholder 10"/>
          <p:cNvSpPr>
            <a:spLocks noGrp="1"/>
          </p:cNvSpPr>
          <p:nvPr>
            <p:ph sz="quarter" idx="10" hasCustomPrompt="1"/>
          </p:nvPr>
        </p:nvSpPr>
        <p:spPr bwMode="black">
          <a:xfrm>
            <a:off x="1814408" y="3720520"/>
            <a:ext cx="5515185" cy="861568"/>
          </a:xfrm>
          <a:prstGeom prst="rect">
            <a:avLst/>
          </a:prstGeom>
        </p:spPr>
        <p:txBody>
          <a:bodyPr bIns="0"/>
          <a:lstStyle>
            <a:lvl1pPr marL="0" indent="0" algn="ctr">
              <a:buNone/>
              <a:defRPr sz="2000" b="0" baseline="0">
                <a:solidFill>
                  <a:schemeClr val="tx1"/>
                </a:solidFill>
                <a:latin typeface="Calibri"/>
                <a:cs typeface="Calibri"/>
              </a:defRPr>
            </a:lvl1pPr>
            <a:lvl2pPr marL="228600" indent="0">
              <a:buNone/>
              <a:defRPr sz="1400" b="0">
                <a:solidFill>
                  <a:schemeClr val="bg1"/>
                </a:solidFill>
              </a:defRPr>
            </a:lvl2pPr>
            <a:lvl3pPr marL="460375" indent="0">
              <a:buNone/>
              <a:defRPr sz="1400" b="0">
                <a:solidFill>
                  <a:schemeClr val="bg1"/>
                </a:solidFill>
              </a:defRPr>
            </a:lvl3pPr>
            <a:lvl4pPr marL="687388" indent="0">
              <a:buNone/>
              <a:defRPr sz="1400" b="0">
                <a:solidFill>
                  <a:schemeClr val="bg1"/>
                </a:solidFill>
              </a:defRPr>
            </a:lvl4pPr>
            <a:lvl5pPr marL="914400" indent="0">
              <a:buNone/>
              <a:defRPr sz="1400" b="0">
                <a:solidFill>
                  <a:schemeClr val="bg1"/>
                </a:solidFill>
              </a:defRPr>
            </a:lvl5pPr>
          </a:lstStyle>
          <a:p>
            <a:pPr lvl="0"/>
            <a:r>
              <a:rPr lang="en-US" dirty="0"/>
              <a:t>Presenter name </a:t>
            </a:r>
            <a:br>
              <a:rPr lang="en-US" dirty="0"/>
            </a:br>
            <a:r>
              <a:rPr lang="en-US" dirty="0"/>
              <a:t>and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391656"/>
            <a:ext cx="8808720" cy="3108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08" y="5780314"/>
            <a:ext cx="2362200" cy="292608"/>
          </a:xfrm>
          <a:prstGeom prst="rect">
            <a:avLst/>
          </a:prstGeom>
        </p:spPr>
      </p:pic>
    </p:spTree>
    <p:extLst>
      <p:ext uri="{BB962C8B-B14F-4D97-AF65-F5344CB8AC3E}">
        <p14:creationId xmlns:p14="http://schemas.microsoft.com/office/powerpoint/2010/main" val="406993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541942"/>
            <a:ext cx="4114800" cy="2051951"/>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a:lnSpc>
                <a:spcPct val="100000"/>
              </a:lnSpc>
              <a:defRPr lang="en-US" sz="1600" dirty="0" smtClean="0"/>
            </a:lvl2pPr>
            <a:lvl3pPr>
              <a:lnSpc>
                <a:spcPct val="100000"/>
              </a:lnSpc>
              <a:defRPr lang="en-US" sz="1600" dirty="0" smtClean="0"/>
            </a:lvl3pPr>
            <a:lvl4pPr>
              <a:lnSpc>
                <a:spcPct val="100000"/>
              </a:lnSpc>
              <a:defRPr lang="en-US" sz="1600" dirty="0" smtClean="0"/>
            </a:lvl4pPr>
            <a:lvl5pPr>
              <a:lnSpc>
                <a:spcPct val="100000"/>
              </a:lnSpc>
              <a:defRPr lang="en-US" sz="16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725481" y="1541942"/>
            <a:ext cx="4114800" cy="2057400"/>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a:lnSpc>
                <a:spcPct val="100000"/>
              </a:lnSpc>
              <a:defRPr lang="en-US" sz="1600" dirty="0" smtClean="0"/>
            </a:lvl2pPr>
            <a:lvl3pPr>
              <a:lnSpc>
                <a:spcPct val="100000"/>
              </a:lnSpc>
              <a:defRPr lang="en-US" sz="1600" dirty="0" smtClean="0"/>
            </a:lvl3pPr>
            <a:lvl4pPr>
              <a:lnSpc>
                <a:spcPct val="100000"/>
              </a:lnSpc>
              <a:defRPr lang="en-US" sz="1600" dirty="0" smtClean="0"/>
            </a:lvl4pPr>
            <a:lvl5pPr>
              <a:lnSpc>
                <a:spcPct val="100000"/>
              </a:lnSpc>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6"/>
          </p:nvPr>
        </p:nvSpPr>
        <p:spPr>
          <a:xfrm>
            <a:off x="2514600" y="4160815"/>
            <a:ext cx="4114800" cy="2057400"/>
          </a:xfrm>
        </p:spPr>
        <p:txBody>
          <a:bodyPr/>
          <a:lstStyle>
            <a:lvl1pPr marL="0" indent="0">
              <a:lnSpc>
                <a:spcPct val="100000"/>
              </a:lnSpc>
              <a:buFont typeface="Arial" charset="0"/>
              <a:buNone/>
              <a:defRPr sz="1600" b="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7"/>
          </p:nvPr>
        </p:nvSpPr>
        <p:spPr>
          <a:xfrm>
            <a:off x="303719" y="1176183"/>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19" name="Text Placeholder 18"/>
          <p:cNvSpPr>
            <a:spLocks noGrp="1"/>
          </p:cNvSpPr>
          <p:nvPr>
            <p:ph type="body" sz="quarter" idx="18"/>
          </p:nvPr>
        </p:nvSpPr>
        <p:spPr>
          <a:xfrm>
            <a:off x="2514600" y="3789927"/>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21" name="Text Placeholder 20"/>
          <p:cNvSpPr>
            <a:spLocks noGrp="1"/>
          </p:cNvSpPr>
          <p:nvPr>
            <p:ph type="body" sz="quarter" idx="19"/>
          </p:nvPr>
        </p:nvSpPr>
        <p:spPr>
          <a:xfrm>
            <a:off x="4725481" y="1176183"/>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7" name="Slide Number Placeholder 6"/>
          <p:cNvSpPr>
            <a:spLocks noGrp="1"/>
          </p:cNvSpPr>
          <p:nvPr>
            <p:ph type="sldNum" sz="quarter" idx="22"/>
          </p:nvPr>
        </p:nvSpPr>
        <p:spPr/>
        <p:txBody>
          <a:bodyPr/>
          <a:lstStyle/>
          <a:p>
            <a:fld id="{523A240F-EAFE-E84F-B44C-6D7A08E0E409}" type="slidenum">
              <a:rPr lang="en-US" smtClean="0"/>
              <a:t>‹#›</a:t>
            </a:fld>
            <a:endParaRPr lang="en-US"/>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Back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5512D-5B88-3D4D-94B3-4F899781C15B}"/>
              </a:ext>
            </a:extLst>
          </p:cNvPr>
          <p:cNvPicPr>
            <a:picLocks noChangeAspect="1"/>
          </p:cNvPicPr>
          <p:nvPr userDrawn="1"/>
        </p:nvPicPr>
        <p:blipFill>
          <a:blip r:embed="rId2"/>
          <a:stretch>
            <a:fillRect/>
          </a:stretch>
        </p:blipFill>
        <p:spPr>
          <a:xfrm>
            <a:off x="2273753" y="2324878"/>
            <a:ext cx="4596493" cy="2502802"/>
          </a:xfrm>
          <a:prstGeom prst="rect">
            <a:avLst/>
          </a:prstGeom>
        </p:spPr>
      </p:pic>
    </p:spTree>
    <p:extLst>
      <p:ext uri="{BB962C8B-B14F-4D97-AF65-F5344CB8AC3E}">
        <p14:creationId xmlns:p14="http://schemas.microsoft.com/office/powerpoint/2010/main" val="2429744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wo Content w/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645920"/>
            <a:ext cx="4114800" cy="4384449"/>
          </a:xfrm>
          <a:prstGeom prst="rect">
            <a:avLst/>
          </a:prstGeom>
        </p:spPr>
        <p:txBody>
          <a:bodyPr vert="horz" lIns="0" tIns="45720" rIns="0" bIns="45720" rtlCol="0">
            <a:noAutofit/>
          </a:bodyPr>
          <a:lstStyle>
            <a:lvl1pPr>
              <a:defRPr lang="en-US"/>
            </a:lvl1pPr>
            <a:lvl2pPr>
              <a:defRPr lang="en-US"/>
            </a:lvl2pPr>
            <a:lvl3pPr>
              <a:defRPr lang="en-US"/>
            </a:lvl3pPr>
            <a:lvl4pPr>
              <a:defRPr lang="en-US"/>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725481" y="1645920"/>
            <a:ext cx="4114800" cy="4384449"/>
          </a:xfrm>
          <a:prstGeom prst="rect">
            <a:avLst/>
          </a:prstGeom>
        </p:spPr>
        <p:txBody>
          <a:bodyPr vert="horz" lIns="0" tIns="45720" rIns="0" bIns="45720" rtlCol="0">
            <a:noAutofit/>
          </a:bodyPr>
          <a:lstStyle>
            <a:lvl1pPr>
              <a:defRPr lang="en-US"/>
            </a:lvl1pPr>
            <a:lvl2pPr>
              <a:defRPr lang="en-US"/>
            </a:lvl2pPr>
            <a:lvl3pPr>
              <a:defRPr lang="en-US"/>
            </a:lvl3pPr>
            <a:lvl4pPr>
              <a:defRPr lang="en-US"/>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p:cNvSpPr>
            <a:spLocks noGrp="1"/>
          </p:cNvSpPr>
          <p:nvPr>
            <p:ph type="body" sz="quarter" idx="17" hasCustomPrompt="1"/>
          </p:nvPr>
        </p:nvSpPr>
        <p:spPr>
          <a:xfrm>
            <a:off x="303719" y="1097280"/>
            <a:ext cx="4114800" cy="365760"/>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sz="2000" b="1">
                <a:solidFill>
                  <a:schemeClr val="tx1"/>
                </a:solidFill>
              </a:defRPr>
            </a:lvl1pPr>
          </a:lstStyle>
          <a:p>
            <a:pPr lvl="0"/>
            <a:r>
              <a:rPr lang="en-US" dirty="0"/>
              <a:t>(enter value denomination)</a:t>
            </a:r>
          </a:p>
        </p:txBody>
      </p:sp>
      <p:sp>
        <p:nvSpPr>
          <p:cNvPr id="13" name="Text Placeholder 20"/>
          <p:cNvSpPr>
            <a:spLocks noGrp="1"/>
          </p:cNvSpPr>
          <p:nvPr>
            <p:ph type="body" sz="quarter" idx="19" hasCustomPrompt="1"/>
          </p:nvPr>
        </p:nvSpPr>
        <p:spPr>
          <a:xfrm>
            <a:off x="4725481" y="1097280"/>
            <a:ext cx="4114800" cy="365760"/>
          </a:xfrm>
        </p:spPr>
        <p:txBody>
          <a:bodyPr/>
          <a:lstStyle>
            <a:lvl1pPr marL="0" indent="0">
              <a:buNone/>
              <a:defRPr sz="2000" b="1">
                <a:solidFill>
                  <a:schemeClr val="tx1"/>
                </a:solidFill>
              </a:defRPr>
            </a:lvl1pPr>
          </a:lstStyle>
          <a:p>
            <a:pPr lvl="0"/>
            <a:r>
              <a:rPr lang="en-US" dirty="0"/>
              <a:t>(enter value denomination)</a:t>
            </a:r>
          </a:p>
        </p:txBody>
      </p:sp>
      <p:sp>
        <p:nvSpPr>
          <p:cNvPr id="7" name="Slide Number Placeholder 6"/>
          <p:cNvSpPr>
            <a:spLocks noGrp="1"/>
          </p:cNvSpPr>
          <p:nvPr>
            <p:ph type="sldNum" sz="quarter" idx="22"/>
          </p:nvPr>
        </p:nvSpPr>
        <p:spPr/>
        <p:txBody>
          <a:bodyPr/>
          <a:lstStyle>
            <a:lvl1pPr>
              <a:defRPr sz="900"/>
            </a:lvl1pPr>
          </a:lstStyle>
          <a:p>
            <a:fld id="{523A240F-EAFE-E84F-B44C-6D7A08E0E409}" type="slidenum">
              <a:rPr lang="en-US" smtClean="0">
                <a:solidFill>
                  <a:srgbClr val="000000"/>
                </a:solidFill>
              </a:rPr>
              <a:pPr/>
              <a:t>‹#›</a:t>
            </a:fld>
            <a:endParaRPr lang="en-US" dirty="0">
              <a:solidFill>
                <a:srgbClr val="000000"/>
              </a:solidFill>
            </a:endParaRPr>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Tree>
    <p:extLst>
      <p:ext uri="{BB962C8B-B14F-4D97-AF65-F5344CB8AC3E}">
        <p14:creationId xmlns:p14="http://schemas.microsoft.com/office/powerpoint/2010/main" val="385910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19" y="1541943"/>
            <a:ext cx="4114800" cy="1828800"/>
          </a:xfrm>
          <a:prstGeom prst="rect">
            <a:avLst/>
          </a:prstGeom>
        </p:spPr>
        <p:txBody>
          <a:bodyPr vert="horz" lIns="0" tIns="45720" rIns="0" bIns="45720" rtlCol="0">
            <a:noAutofit/>
          </a:bodyPr>
          <a:lstStyle>
            <a:lvl1pPr marL="0" indent="0">
              <a:lnSpc>
                <a:spcPct val="100000"/>
              </a:lnSpc>
              <a:buFont typeface="Arial" charset="0"/>
              <a:buNone/>
              <a:defRPr lang="en-US" sz="1600" b="0" dirty="0" smtClean="0">
                <a:solidFill>
                  <a:schemeClr val="tx1"/>
                </a:solidFill>
              </a:defRPr>
            </a:lvl1pPr>
            <a:lvl2pPr>
              <a:lnSpc>
                <a:spcPct val="100000"/>
              </a:lnSpc>
              <a:defRPr lang="en-US" sz="1600" dirty="0" smtClean="0"/>
            </a:lvl2pPr>
            <a:lvl3pPr>
              <a:lnSpc>
                <a:spcPct val="100000"/>
              </a:lnSpc>
              <a:defRPr lang="en-US" sz="1600" dirty="0" smtClean="0"/>
            </a:lvl3pPr>
            <a:lvl4pPr>
              <a:lnSpc>
                <a:spcPct val="100000"/>
              </a:lnSpc>
              <a:defRPr lang="en-US" sz="1600" dirty="0" smtClean="0"/>
            </a:lvl4pPr>
            <a:lvl5pPr>
              <a:lnSpc>
                <a:spcPct val="100000"/>
              </a:lnSpc>
              <a:defRPr lang="en-US" sz="16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4725481" y="1541943"/>
            <a:ext cx="4114800" cy="1828800"/>
          </a:xfrm>
          <a:prstGeom prst="rect">
            <a:avLst/>
          </a:prstGeom>
        </p:spPr>
        <p:txBody>
          <a:bodyPr vert="horz" lIns="0" tIns="45720" rIns="0" bIns="45720" rtlCol="0">
            <a:noAutofit/>
          </a:bodyPr>
          <a:lstStyle>
            <a:lvl1pPr marL="0" indent="0">
              <a:lnSpc>
                <a:spcPct val="100000"/>
              </a:lnSpc>
              <a:buFont typeface="Arial"/>
              <a:buNone/>
              <a:defRPr lang="en-US" sz="1600" b="0" dirty="0" smtClean="0">
                <a:solidFill>
                  <a:schemeClr val="tx1"/>
                </a:solidFill>
              </a:defRPr>
            </a:lvl1pPr>
            <a:lvl2pPr>
              <a:lnSpc>
                <a:spcPct val="100000"/>
              </a:lnSpc>
              <a:defRPr lang="en-US" sz="1600" dirty="0" smtClean="0"/>
            </a:lvl2pPr>
            <a:lvl3pPr>
              <a:lnSpc>
                <a:spcPct val="100000"/>
              </a:lnSpc>
              <a:defRPr lang="en-US" sz="1600" dirty="0" smtClean="0"/>
            </a:lvl3pPr>
            <a:lvl4pPr>
              <a:lnSpc>
                <a:spcPct val="100000"/>
              </a:lnSpc>
              <a:defRPr lang="en-US" sz="1600" dirty="0" smtClean="0"/>
            </a:lvl4pPr>
            <a:lvl5pPr>
              <a:lnSpc>
                <a:spcPct val="100000"/>
              </a:lnSpc>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7"/>
          </p:nvPr>
        </p:nvSpPr>
        <p:spPr>
          <a:xfrm>
            <a:off x="303719" y="4030868"/>
            <a:ext cx="4114800" cy="1828800"/>
          </a:xfrm>
        </p:spPr>
        <p:txBody>
          <a:bodyPr/>
          <a:lstStyle>
            <a:lvl1pPr marL="0" indent="0">
              <a:lnSpc>
                <a:spcPct val="100000"/>
              </a:lnSpc>
              <a:buFont typeface="Arial"/>
              <a:buNone/>
              <a:defRPr sz="1600" b="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8"/>
          </p:nvPr>
        </p:nvSpPr>
        <p:spPr>
          <a:xfrm>
            <a:off x="4725481" y="4030868"/>
            <a:ext cx="4114800" cy="1828800"/>
          </a:xfrm>
        </p:spPr>
        <p:txBody>
          <a:bodyPr/>
          <a:lstStyle>
            <a:lvl1pPr marL="0" indent="0">
              <a:lnSpc>
                <a:spcPct val="100000"/>
              </a:lnSpc>
              <a:buFont typeface="Arial"/>
              <a:buNone/>
              <a:defRPr sz="1600" b="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9"/>
          </p:nvPr>
        </p:nvSpPr>
        <p:spPr>
          <a:xfrm>
            <a:off x="303719" y="1176183"/>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16" name="Text Placeholder 15"/>
          <p:cNvSpPr>
            <a:spLocks noGrp="1"/>
          </p:cNvSpPr>
          <p:nvPr>
            <p:ph type="body" sz="quarter" idx="20"/>
          </p:nvPr>
        </p:nvSpPr>
        <p:spPr>
          <a:xfrm>
            <a:off x="4725481" y="1176183"/>
            <a:ext cx="4114800" cy="365760"/>
          </a:xfrm>
        </p:spPr>
        <p:txBody>
          <a:bodyPr/>
          <a:lstStyle>
            <a:lvl1pPr marL="0" indent="0">
              <a:buNone/>
              <a:defRPr sz="1600" b="1">
                <a:solidFill>
                  <a:schemeClr val="tx1"/>
                </a:solidFill>
              </a:defRPr>
            </a:lvl1pPr>
          </a:lstStyle>
          <a:p>
            <a:pPr lvl="0"/>
            <a:r>
              <a:rPr lang="en-US" dirty="0"/>
              <a:t>Click to edit Master text styles</a:t>
            </a:r>
          </a:p>
        </p:txBody>
      </p:sp>
      <p:sp>
        <p:nvSpPr>
          <p:cNvPr id="18" name="Text Placeholder 17"/>
          <p:cNvSpPr>
            <a:spLocks noGrp="1"/>
          </p:cNvSpPr>
          <p:nvPr>
            <p:ph type="body" sz="quarter" idx="21"/>
          </p:nvPr>
        </p:nvSpPr>
        <p:spPr>
          <a:xfrm>
            <a:off x="303719" y="3659980"/>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20" name="Text Placeholder 19"/>
          <p:cNvSpPr>
            <a:spLocks noGrp="1"/>
          </p:cNvSpPr>
          <p:nvPr>
            <p:ph type="body" sz="quarter" idx="22"/>
          </p:nvPr>
        </p:nvSpPr>
        <p:spPr>
          <a:xfrm>
            <a:off x="4725481" y="3659980"/>
            <a:ext cx="4114800" cy="365760"/>
          </a:xfrm>
        </p:spPr>
        <p:txBody>
          <a:bodyPr/>
          <a:lstStyle>
            <a:lvl1pPr marL="0" indent="0">
              <a:buNone/>
              <a:defRPr sz="1600" b="1">
                <a:solidFill>
                  <a:schemeClr val="tx1"/>
                </a:solidFill>
              </a:defRPr>
            </a:lvl1pPr>
          </a:lstStyle>
          <a:p>
            <a:pPr lvl="0"/>
            <a:r>
              <a:rPr lang="en-US"/>
              <a:t>Click to edit Master text styles</a:t>
            </a:r>
          </a:p>
        </p:txBody>
      </p:sp>
      <p:sp>
        <p:nvSpPr>
          <p:cNvPr id="7" name="Slide Number Placeholder 6"/>
          <p:cNvSpPr>
            <a:spLocks noGrp="1"/>
          </p:cNvSpPr>
          <p:nvPr>
            <p:ph type="sldNum" sz="quarter" idx="25"/>
          </p:nvPr>
        </p:nvSpPr>
        <p:spPr/>
        <p:txBody>
          <a:bodyPr/>
          <a:lstStyle/>
          <a:p>
            <a:fld id="{523A240F-EAFE-E84F-B44C-6D7A08E0E409}" type="slidenum">
              <a:rPr lang="en-US" smtClean="0"/>
              <a:t>‹#›</a:t>
            </a:fld>
            <a:endParaRPr lang="en-US"/>
          </a:p>
        </p:txBody>
      </p:sp>
      <p:sp>
        <p:nvSpPr>
          <p:cNvPr id="8" name="Title 7"/>
          <p:cNvSpPr>
            <a:spLocks noGrp="1"/>
          </p:cNvSpPr>
          <p:nvPr>
            <p:ph type="title"/>
          </p:nvPr>
        </p:nvSpPr>
        <p:spPr>
          <a:xfrm>
            <a:off x="303719" y="210457"/>
            <a:ext cx="8536562" cy="710194"/>
          </a:xfr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23A240F-EAFE-E84F-B44C-6D7A08E0E409}"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5.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719" y="210457"/>
            <a:ext cx="8536562" cy="710194"/>
          </a:xfrm>
          <a:prstGeom prst="rect">
            <a:avLst/>
          </a:prstGeom>
        </p:spPr>
        <p:txBody>
          <a:bodyPr vert="horz" lIns="0" tIns="45720" rIns="0" bIns="45720" rtlCol="0" anchor="t">
            <a:noAutofit/>
          </a:bodyPr>
          <a:lstStyle/>
          <a:p>
            <a:r>
              <a:rPr lang="en-US"/>
              <a:t>Click to edit Master title style</a:t>
            </a:r>
            <a:endParaRPr lang="en-US" dirty="0"/>
          </a:p>
        </p:txBody>
      </p:sp>
      <p:sp>
        <p:nvSpPr>
          <p:cNvPr id="6" name="Slide Number Placeholder 5"/>
          <p:cNvSpPr>
            <a:spLocks noGrp="1"/>
          </p:cNvSpPr>
          <p:nvPr>
            <p:ph type="sldNum" sz="quarter" idx="4"/>
          </p:nvPr>
        </p:nvSpPr>
        <p:spPr bwMode="black">
          <a:xfrm>
            <a:off x="8520028" y="6442358"/>
            <a:ext cx="548640" cy="228600"/>
          </a:xfrm>
          <a:prstGeom prst="rect">
            <a:avLst/>
          </a:prstGeom>
        </p:spPr>
        <p:txBody>
          <a:bodyPr vert="horz" lIns="91440" tIns="45720" rIns="91440" bIns="45720" rtlCol="0" anchor="ctr"/>
          <a:lstStyle>
            <a:lvl1pPr algn="ctr">
              <a:defRPr sz="1000">
                <a:solidFill>
                  <a:schemeClr val="tx1"/>
                </a:solidFill>
                <a:latin typeface="Calibri"/>
                <a:cs typeface="Calibri"/>
              </a:defRPr>
            </a:lvl1pPr>
          </a:lstStyle>
          <a:p>
            <a:fld id="{523A240F-EAFE-E84F-B44C-6D7A08E0E409}" type="slidenum">
              <a:rPr lang="en-US" smtClean="0"/>
              <a:t>‹#›</a:t>
            </a:fld>
            <a:endParaRPr lang="en-US"/>
          </a:p>
        </p:txBody>
      </p:sp>
      <p:sp>
        <p:nvSpPr>
          <p:cNvPr id="13" name="Text Placeholder 12"/>
          <p:cNvSpPr>
            <a:spLocks noGrp="1"/>
          </p:cNvSpPr>
          <p:nvPr>
            <p:ph type="body" idx="1"/>
          </p:nvPr>
        </p:nvSpPr>
        <p:spPr>
          <a:xfrm>
            <a:off x="303719" y="1270000"/>
            <a:ext cx="8536562" cy="485648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CC0C94A-F539-7942-9784-31E34F209C14}"/>
              </a:ext>
            </a:extLst>
          </p:cNvPr>
          <p:cNvPicPr>
            <a:picLocks noChangeAspect="1"/>
          </p:cNvPicPr>
          <p:nvPr userDrawn="1"/>
        </p:nvPicPr>
        <p:blipFill rotWithShape="1">
          <a:blip r:embed="rId15"/>
          <a:srcRect l="80288"/>
          <a:stretch/>
        </p:blipFill>
        <p:spPr>
          <a:xfrm>
            <a:off x="284177" y="6313822"/>
            <a:ext cx="633084" cy="356853"/>
          </a:xfrm>
          <a:prstGeom prst="rect">
            <a:avLst/>
          </a:prstGeom>
        </p:spPr>
      </p:pic>
    </p:spTree>
    <p:extLst>
      <p:ext uri="{BB962C8B-B14F-4D97-AF65-F5344CB8AC3E}">
        <p14:creationId xmlns:p14="http://schemas.microsoft.com/office/powerpoint/2010/main" val="118905899"/>
      </p:ext>
    </p:extLst>
  </p:cSld>
  <p:clrMap bg1="lt1" tx1="dk1" bg2="lt2" tx2="dk2" accent1="accent1" accent2="accent2" accent3="accent3" accent4="accent4" accent5="accent5" accent6="accent6" hlink="hlink" folHlink="folHlink"/>
  <p:sldLayoutIdLst>
    <p:sldLayoutId id="2147483677" r:id="rId1"/>
    <p:sldLayoutId id="2147483662" r:id="rId2"/>
    <p:sldLayoutId id="2147483680" r:id="rId3"/>
    <p:sldLayoutId id="2147483663" r:id="rId4"/>
    <p:sldLayoutId id="2147483666" r:id="rId5"/>
    <p:sldLayoutId id="2147483665" r:id="rId6"/>
    <p:sldLayoutId id="2147483667" r:id="rId7"/>
    <p:sldLayoutId id="2147483668" r:id="rId8"/>
    <p:sldLayoutId id="2147483669" r:id="rId9"/>
    <p:sldLayoutId id="2147483679" r:id="rId10"/>
    <p:sldLayoutId id="2147483670" r:id="rId11"/>
    <p:sldLayoutId id="2147483673" r:id="rId12"/>
    <p:sldLayoutId id="2147483715" r:id="rId13"/>
  </p:sldLayoutIdLst>
  <p:hf hdr="0"/>
  <p:txStyles>
    <p:titleStyle>
      <a:lvl1pPr algn="l" defTabSz="914400" rtl="0" eaLnBrk="1" latinLnBrk="0" hangingPunct="1">
        <a:spcBef>
          <a:spcPct val="0"/>
        </a:spcBef>
        <a:buNone/>
        <a:defRPr sz="2400" b="0" kern="1200" baseline="0">
          <a:solidFill>
            <a:schemeClr val="tx1"/>
          </a:solidFill>
          <a:latin typeface="Calibri"/>
          <a:ea typeface="+mj-ea"/>
          <a:cs typeface="Calibri"/>
        </a:defRPr>
      </a:lvl1pPr>
    </p:titleStyle>
    <p:bodyStyle>
      <a:lvl1pPr marL="0" indent="0" algn="l" defTabSz="914400" rtl="0" eaLnBrk="1" latinLnBrk="0" hangingPunct="1">
        <a:lnSpc>
          <a:spcPct val="100000"/>
        </a:lnSpc>
        <a:spcBef>
          <a:spcPts val="300"/>
        </a:spcBef>
        <a:spcAft>
          <a:spcPts val="600"/>
        </a:spcAft>
        <a:buClrTx/>
        <a:buFont typeface="Arial"/>
        <a:buNone/>
        <a:defRPr sz="2000" b="0" kern="1200">
          <a:solidFill>
            <a:schemeClr val="tx1"/>
          </a:solidFill>
          <a:latin typeface="Calibri"/>
          <a:ea typeface="+mn-ea"/>
          <a:cs typeface="Calibri"/>
        </a:defRPr>
      </a:lvl1pPr>
      <a:lvl2pPr marL="228600" indent="-228600" algn="l" defTabSz="914400" rtl="0" eaLnBrk="1" latinLnBrk="0" hangingPunct="1">
        <a:lnSpc>
          <a:spcPct val="100000"/>
        </a:lnSpc>
        <a:spcBef>
          <a:spcPts val="300"/>
        </a:spcBef>
        <a:spcAft>
          <a:spcPts val="600"/>
        </a:spcAft>
        <a:buClrTx/>
        <a:buFont typeface="Arial" charset="0"/>
        <a:buChar char="•"/>
        <a:tabLst/>
        <a:defRPr sz="2000" b="0" kern="1200">
          <a:solidFill>
            <a:schemeClr val="tx1"/>
          </a:solidFill>
          <a:latin typeface="Calibri"/>
          <a:ea typeface="+mn-ea"/>
          <a:cs typeface="Calibri"/>
        </a:defRPr>
      </a:lvl2pPr>
      <a:lvl3pPr marL="400050" indent="-227013" algn="l" defTabSz="914400" rtl="0" eaLnBrk="1" latinLnBrk="0" hangingPunct="1">
        <a:lnSpc>
          <a:spcPct val="100000"/>
        </a:lnSpc>
        <a:spcBef>
          <a:spcPts val="0"/>
        </a:spcBef>
        <a:spcAft>
          <a:spcPts val="600"/>
        </a:spcAft>
        <a:buClrTx/>
        <a:buSzPct val="100000"/>
        <a:buFont typeface=".AppleSystemUIFont" charset="-120"/>
        <a:buChar char="–"/>
        <a:tabLst/>
        <a:defRPr sz="2000" b="0" kern="1200">
          <a:solidFill>
            <a:schemeClr val="tx1"/>
          </a:solidFill>
          <a:latin typeface="Calibri"/>
          <a:ea typeface="+mn-ea"/>
          <a:cs typeface="Calibri"/>
        </a:defRPr>
      </a:lvl3pPr>
      <a:lvl4pPr marL="574675" indent="-173038" algn="l" defTabSz="1201738" rtl="0" eaLnBrk="1" latinLnBrk="0" hangingPunct="1">
        <a:lnSpc>
          <a:spcPct val="100000"/>
        </a:lnSpc>
        <a:spcBef>
          <a:spcPts val="0"/>
        </a:spcBef>
        <a:spcAft>
          <a:spcPts val="600"/>
        </a:spcAft>
        <a:buClrTx/>
        <a:buSzPct val="85000"/>
        <a:buFont typeface="Wingdings" charset="2"/>
        <a:buChar char="§"/>
        <a:tabLst/>
        <a:defRPr sz="2000" b="0" kern="1200">
          <a:solidFill>
            <a:schemeClr val="tx1"/>
          </a:solidFill>
          <a:latin typeface="Calibri"/>
          <a:ea typeface="+mn-ea"/>
          <a:cs typeface="Calibri"/>
        </a:defRPr>
      </a:lvl4pPr>
      <a:lvl5pPr marL="801688" indent="-177800" algn="l" defTabSz="914400" rtl="0" eaLnBrk="1" latinLnBrk="0" hangingPunct="1">
        <a:lnSpc>
          <a:spcPct val="100000"/>
        </a:lnSpc>
        <a:spcBef>
          <a:spcPts val="0"/>
        </a:spcBef>
        <a:spcAft>
          <a:spcPts val="600"/>
        </a:spcAft>
        <a:buClrTx/>
        <a:buFont typeface=".AppleSystemUIFont" charset="-120"/>
        <a:buChar char="-"/>
        <a:tabLst>
          <a:tab pos="1027113" algn="l"/>
        </a:tabLst>
        <a:defRPr sz="2000" b="0" kern="1200">
          <a:solidFill>
            <a:schemeClr val="tx1"/>
          </a:solidFill>
          <a:latin typeface="Calibri"/>
          <a:ea typeface="+mn-ea"/>
          <a:cs typeface="Calibri"/>
        </a:defRPr>
      </a:lvl5pPr>
      <a:lvl6pPr marL="1147762" indent="0" algn="l" defTabSz="914400" rtl="0" eaLnBrk="1" latinLnBrk="0" hangingPunct="1">
        <a:lnSpc>
          <a:spcPct val="114000"/>
        </a:lnSpc>
        <a:spcBef>
          <a:spcPts val="600"/>
        </a:spcBef>
        <a:spcAft>
          <a:spcPts val="600"/>
        </a:spcAft>
        <a:buClr>
          <a:schemeClr val="tx1"/>
        </a:buClr>
        <a:buFont typeface="Arial"/>
        <a:buNone/>
        <a:tabLst/>
        <a:defRPr sz="1600" b="0" kern="1200">
          <a:solidFill>
            <a:schemeClr val="tx1"/>
          </a:solidFill>
          <a:latin typeface="+mn-lt"/>
          <a:ea typeface="+mn-ea"/>
          <a:cs typeface="+mn-cs"/>
        </a:defRPr>
      </a:lvl6pPr>
      <a:lvl7pPr marL="1374775"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7pPr>
      <a:lvl8pPr marL="1601788"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8pPr>
      <a:lvl9pPr marL="1828800"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69" y="188845"/>
            <a:ext cx="8677631" cy="731809"/>
          </a:xfrm>
          <a:prstGeom prst="rect">
            <a:avLst/>
          </a:prstGeom>
        </p:spPr>
        <p:txBody>
          <a:bodyPr vert="horz" lIns="0" tIns="45720" rIns="0" bIns="45720" rtlCol="0" anchor="t">
            <a:noAutofit/>
          </a:bodyPr>
          <a:lstStyle/>
          <a:p>
            <a:r>
              <a:rPr lang="en-US"/>
              <a:t>Click to edit Master title style</a:t>
            </a:r>
            <a:endParaRPr lang="en-US" dirty="0"/>
          </a:p>
        </p:txBody>
      </p:sp>
      <p:sp>
        <p:nvSpPr>
          <p:cNvPr id="13" name="Text Placeholder 12"/>
          <p:cNvSpPr>
            <a:spLocks noGrp="1"/>
          </p:cNvSpPr>
          <p:nvPr>
            <p:ph type="body" idx="1"/>
          </p:nvPr>
        </p:nvSpPr>
        <p:spPr>
          <a:xfrm>
            <a:off x="232170" y="1179576"/>
            <a:ext cx="8677630" cy="4946904"/>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bwMode="black">
          <a:xfrm>
            <a:off x="8634371" y="6482114"/>
            <a:ext cx="411587" cy="228600"/>
          </a:xfrm>
          <a:prstGeom prst="rect">
            <a:avLst/>
          </a:prstGeom>
        </p:spPr>
        <p:txBody>
          <a:bodyPr vert="horz" lIns="91440" tIns="45720" rIns="91440" bIns="45720" rtlCol="0" anchor="ctr"/>
          <a:lstStyle>
            <a:lvl1pPr algn="ctr">
              <a:defRPr sz="750">
                <a:solidFill>
                  <a:schemeClr val="tx1"/>
                </a:solidFill>
                <a:latin typeface="Calibri"/>
                <a:cs typeface="Calibri"/>
              </a:defRPr>
            </a:lvl1pPr>
          </a:lstStyle>
          <a:p>
            <a:pPr defTabSz="685800"/>
            <a:fld id="{523A240F-EAFE-E84F-B44C-6D7A08E0E409}" type="slidenum">
              <a:rPr lang="en-US" smtClean="0">
                <a:solidFill>
                  <a:srgbClr val="000000"/>
                </a:solidFill>
              </a:rPr>
              <a:pPr defTabSz="685800"/>
              <a:t>‹#›</a:t>
            </a:fld>
            <a:endParaRPr lang="en-US">
              <a:solidFill>
                <a:srgbClr val="000000"/>
              </a:solidFill>
            </a:endParaRPr>
          </a:p>
        </p:txBody>
      </p:sp>
      <p:sp>
        <p:nvSpPr>
          <p:cNvPr id="15" name="Footer Placeholder 4"/>
          <p:cNvSpPr>
            <a:spLocks noGrp="1"/>
          </p:cNvSpPr>
          <p:nvPr>
            <p:ph type="ftr" sz="quarter" idx="3"/>
          </p:nvPr>
        </p:nvSpPr>
        <p:spPr bwMode="black">
          <a:xfrm>
            <a:off x="5749255" y="6479659"/>
            <a:ext cx="2646773" cy="228600"/>
          </a:xfrm>
          <a:prstGeom prst="rect">
            <a:avLst/>
          </a:prstGeom>
        </p:spPr>
        <p:txBody>
          <a:bodyPr vert="horz" lIns="0" tIns="45720" rIns="0" bIns="45720" rtlCol="0" anchor="ctr"/>
          <a:lstStyle>
            <a:lvl1pPr algn="r">
              <a:defRPr lang="en-US" sz="750">
                <a:solidFill>
                  <a:schemeClr val="tx1"/>
                </a:solidFill>
                <a:latin typeface="Calibri"/>
                <a:cs typeface="Calibri"/>
              </a:defRPr>
            </a:lvl1pPr>
          </a:lstStyle>
          <a:p>
            <a:pPr defTabSz="685800"/>
            <a:r>
              <a:rPr lang="en-US">
                <a:solidFill>
                  <a:srgbClr val="000000"/>
                </a:solidFill>
              </a:rPr>
              <a:t>Bank of America</a:t>
            </a:r>
          </a:p>
        </p:txBody>
      </p:sp>
      <p:pic>
        <p:nvPicPr>
          <p:cNvPr id="8" name="Picture 7">
            <a:extLst>
              <a:ext uri="{FF2B5EF4-FFF2-40B4-BE49-F238E27FC236}">
                <a16:creationId xmlns:a16="http://schemas.microsoft.com/office/drawing/2014/main" id="{91A7B09C-8952-074D-A167-331DEE788AB2}"/>
              </a:ext>
            </a:extLst>
          </p:cNvPr>
          <p:cNvPicPr>
            <a:picLocks noChangeAspect="1"/>
          </p:cNvPicPr>
          <p:nvPr userDrawn="1"/>
        </p:nvPicPr>
        <p:blipFill>
          <a:blip r:embed="rId18"/>
          <a:stretch>
            <a:fillRect/>
          </a:stretch>
        </p:blipFill>
        <p:spPr>
          <a:xfrm>
            <a:off x="227790" y="6294159"/>
            <a:ext cx="461376" cy="333062"/>
          </a:xfrm>
          <a:prstGeom prst="rect">
            <a:avLst/>
          </a:prstGeom>
        </p:spPr>
      </p:pic>
    </p:spTree>
    <p:extLst>
      <p:ext uri="{BB962C8B-B14F-4D97-AF65-F5344CB8AC3E}">
        <p14:creationId xmlns:p14="http://schemas.microsoft.com/office/powerpoint/2010/main" val="212954562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p:txStyles>
    <p:titleStyle>
      <a:lvl1pPr algn="l" defTabSz="685800" rtl="0" eaLnBrk="1" latinLnBrk="0" hangingPunct="1">
        <a:spcBef>
          <a:spcPct val="0"/>
        </a:spcBef>
        <a:buNone/>
        <a:defRPr sz="1800" b="0" kern="1200">
          <a:solidFill>
            <a:schemeClr val="tx1"/>
          </a:solidFill>
          <a:latin typeface="Calibri"/>
          <a:ea typeface="+mj-ea"/>
          <a:cs typeface="Calibri"/>
        </a:defRPr>
      </a:lvl1pPr>
    </p:titleStyle>
    <p:bodyStyle>
      <a:lvl1pPr marL="0" indent="0" algn="l" defTabSz="685800" rtl="0" eaLnBrk="1" latinLnBrk="0" hangingPunct="1">
        <a:lnSpc>
          <a:spcPct val="100000"/>
        </a:lnSpc>
        <a:spcBef>
          <a:spcPts val="0"/>
        </a:spcBef>
        <a:spcAft>
          <a:spcPts val="0"/>
        </a:spcAft>
        <a:buClrTx/>
        <a:buFont typeface="Arial"/>
        <a:buNone/>
        <a:defRPr sz="1350" b="0" kern="1200">
          <a:solidFill>
            <a:schemeClr val="tx1"/>
          </a:solidFill>
          <a:latin typeface="Calibri"/>
          <a:ea typeface="+mn-ea"/>
          <a:cs typeface="Calibri"/>
        </a:defRPr>
      </a:lvl1pPr>
      <a:lvl2pPr marL="342900" indent="-171450" algn="l" defTabSz="685800" rtl="0" eaLnBrk="1" latinLnBrk="0" hangingPunct="1">
        <a:lnSpc>
          <a:spcPct val="100000"/>
        </a:lnSpc>
        <a:spcBef>
          <a:spcPts val="0"/>
        </a:spcBef>
        <a:spcAft>
          <a:spcPts val="0"/>
        </a:spcAft>
        <a:buClrTx/>
        <a:buFont typeface="Arial" charset="0"/>
        <a:buChar char="•"/>
        <a:tabLst/>
        <a:defRPr sz="1350" b="0" kern="1200">
          <a:solidFill>
            <a:schemeClr val="tx1"/>
          </a:solidFill>
          <a:latin typeface="Calibri"/>
          <a:ea typeface="+mn-ea"/>
          <a:cs typeface="Calibri"/>
        </a:defRPr>
      </a:lvl2pPr>
      <a:lvl3pPr marL="515541" indent="-170260" algn="l" defTabSz="685800" rtl="0" eaLnBrk="1" latinLnBrk="0" hangingPunct="1">
        <a:lnSpc>
          <a:spcPct val="100000"/>
        </a:lnSpc>
        <a:spcBef>
          <a:spcPts val="0"/>
        </a:spcBef>
        <a:spcAft>
          <a:spcPts val="0"/>
        </a:spcAft>
        <a:buClrTx/>
        <a:buSzPct val="100000"/>
        <a:buFont typeface=".AppleSystemUIFont" charset="-120"/>
        <a:buChar char="–"/>
        <a:tabLst/>
        <a:defRPr sz="1350" b="0" kern="1200">
          <a:solidFill>
            <a:schemeClr val="tx1"/>
          </a:solidFill>
          <a:latin typeface="Calibri"/>
          <a:ea typeface="+mn-ea"/>
          <a:cs typeface="Calibri"/>
        </a:defRPr>
      </a:lvl3pPr>
      <a:lvl4pPr marL="684610" indent="-169069" algn="l" defTabSz="685800" rtl="0" eaLnBrk="1" latinLnBrk="0" hangingPunct="1">
        <a:lnSpc>
          <a:spcPct val="100000"/>
        </a:lnSpc>
        <a:spcBef>
          <a:spcPts val="0"/>
        </a:spcBef>
        <a:spcAft>
          <a:spcPts val="0"/>
        </a:spcAft>
        <a:buClrTx/>
        <a:buSzPct val="85000"/>
        <a:buFont typeface="Wingdings" charset="2"/>
        <a:buChar char="§"/>
        <a:tabLst/>
        <a:defRPr sz="1350" b="0" kern="1200">
          <a:solidFill>
            <a:schemeClr val="tx1"/>
          </a:solidFill>
          <a:latin typeface="Calibri"/>
          <a:ea typeface="+mn-ea"/>
          <a:cs typeface="Calibri"/>
        </a:defRPr>
      </a:lvl4pPr>
      <a:lvl5pPr marL="858441" indent="-172641" algn="l" defTabSz="685800" rtl="0" eaLnBrk="1" latinLnBrk="0" hangingPunct="1">
        <a:lnSpc>
          <a:spcPct val="100000"/>
        </a:lnSpc>
        <a:spcBef>
          <a:spcPts val="0"/>
        </a:spcBef>
        <a:spcAft>
          <a:spcPts val="0"/>
        </a:spcAft>
        <a:buClrTx/>
        <a:buFont typeface=".AppleSystemUIFont" charset="-120"/>
        <a:buChar char="–"/>
        <a:tabLst/>
        <a:defRPr sz="1350" b="0" kern="1200">
          <a:solidFill>
            <a:schemeClr val="tx1"/>
          </a:solidFill>
          <a:latin typeface="Calibri"/>
          <a:ea typeface="+mn-ea"/>
          <a:cs typeface="Calibri"/>
        </a:defRPr>
      </a:lvl5pPr>
      <a:lvl6pPr marL="860822" indent="0" algn="l" defTabSz="685800" rtl="0" eaLnBrk="1" latinLnBrk="0" hangingPunct="1">
        <a:lnSpc>
          <a:spcPct val="114000"/>
        </a:lnSpc>
        <a:spcBef>
          <a:spcPts val="450"/>
        </a:spcBef>
        <a:spcAft>
          <a:spcPts val="450"/>
        </a:spcAft>
        <a:buClr>
          <a:schemeClr val="tx1"/>
        </a:buClr>
        <a:buFont typeface="Arial"/>
        <a:buNone/>
        <a:tabLst/>
        <a:defRPr sz="1200" b="0" kern="1200">
          <a:solidFill>
            <a:schemeClr val="tx1"/>
          </a:solidFill>
          <a:latin typeface="+mn-lt"/>
          <a:ea typeface="+mn-ea"/>
          <a:cs typeface="+mn-cs"/>
        </a:defRPr>
      </a:lvl6pPr>
      <a:lvl7pPr marL="1031081"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7pPr>
      <a:lvl8pPr marL="1201341"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8pPr>
      <a:lvl9pPr marL="1371600"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69" y="188845"/>
            <a:ext cx="8677631" cy="731809"/>
          </a:xfrm>
          <a:prstGeom prst="rect">
            <a:avLst/>
          </a:prstGeom>
        </p:spPr>
        <p:txBody>
          <a:bodyPr vert="horz" lIns="0" tIns="45720" rIns="0" bIns="45720" rtlCol="0" anchor="t">
            <a:noAutofit/>
          </a:bodyPr>
          <a:lstStyle/>
          <a:p>
            <a:r>
              <a:rPr lang="en-US"/>
              <a:t>Click to edit Master title style</a:t>
            </a:r>
            <a:endParaRPr lang="en-US" dirty="0"/>
          </a:p>
        </p:txBody>
      </p:sp>
      <p:sp>
        <p:nvSpPr>
          <p:cNvPr id="13" name="Text Placeholder 12"/>
          <p:cNvSpPr>
            <a:spLocks noGrp="1"/>
          </p:cNvSpPr>
          <p:nvPr>
            <p:ph type="body" idx="1"/>
          </p:nvPr>
        </p:nvSpPr>
        <p:spPr>
          <a:xfrm>
            <a:off x="232170" y="1179576"/>
            <a:ext cx="8677630" cy="4946904"/>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bwMode="black">
          <a:xfrm>
            <a:off x="8634371" y="6482114"/>
            <a:ext cx="411587" cy="228600"/>
          </a:xfrm>
          <a:prstGeom prst="rect">
            <a:avLst/>
          </a:prstGeom>
        </p:spPr>
        <p:txBody>
          <a:bodyPr vert="horz" lIns="91440" tIns="45720" rIns="91440" bIns="45720" rtlCol="0" anchor="ctr"/>
          <a:lstStyle>
            <a:lvl1pPr algn="ctr">
              <a:defRPr sz="750">
                <a:solidFill>
                  <a:schemeClr val="tx1"/>
                </a:solidFill>
                <a:latin typeface="Calibri"/>
                <a:cs typeface="Calibri"/>
              </a:defRPr>
            </a:lvl1pPr>
          </a:lstStyle>
          <a:p>
            <a:pPr defTabSz="685800"/>
            <a:fld id="{523A240F-EAFE-E84F-B44C-6D7A08E0E409}" type="slidenum">
              <a:rPr lang="en-US" smtClean="0">
                <a:solidFill>
                  <a:srgbClr val="000000"/>
                </a:solidFill>
              </a:rPr>
              <a:pPr defTabSz="685800"/>
              <a:t>‹#›</a:t>
            </a:fld>
            <a:endParaRPr lang="en-US">
              <a:solidFill>
                <a:srgbClr val="000000"/>
              </a:solidFill>
            </a:endParaRPr>
          </a:p>
        </p:txBody>
      </p:sp>
      <p:sp>
        <p:nvSpPr>
          <p:cNvPr id="15" name="Footer Placeholder 4"/>
          <p:cNvSpPr>
            <a:spLocks noGrp="1"/>
          </p:cNvSpPr>
          <p:nvPr>
            <p:ph type="ftr" sz="quarter" idx="3"/>
          </p:nvPr>
        </p:nvSpPr>
        <p:spPr bwMode="black">
          <a:xfrm>
            <a:off x="5749255" y="6479659"/>
            <a:ext cx="2646773" cy="228600"/>
          </a:xfrm>
          <a:prstGeom prst="rect">
            <a:avLst/>
          </a:prstGeom>
        </p:spPr>
        <p:txBody>
          <a:bodyPr vert="horz" lIns="0" tIns="45720" rIns="0" bIns="45720" rtlCol="0" anchor="ctr"/>
          <a:lstStyle>
            <a:lvl1pPr algn="r">
              <a:defRPr lang="en-US" sz="750">
                <a:solidFill>
                  <a:schemeClr val="tx1"/>
                </a:solidFill>
                <a:latin typeface="Calibri"/>
                <a:cs typeface="Calibri"/>
              </a:defRPr>
            </a:lvl1pPr>
          </a:lstStyle>
          <a:p>
            <a:pPr defTabSz="685800"/>
            <a:r>
              <a:rPr lang="en-US">
                <a:solidFill>
                  <a:srgbClr val="000000"/>
                </a:solidFill>
              </a:rPr>
              <a:t>Bank of America</a:t>
            </a:r>
          </a:p>
        </p:txBody>
      </p:sp>
      <p:pic>
        <p:nvPicPr>
          <p:cNvPr id="8" name="Picture 7">
            <a:extLst>
              <a:ext uri="{FF2B5EF4-FFF2-40B4-BE49-F238E27FC236}">
                <a16:creationId xmlns:a16="http://schemas.microsoft.com/office/drawing/2014/main" id="{91A7B09C-8952-074D-A167-331DEE788AB2}"/>
              </a:ext>
            </a:extLst>
          </p:cNvPr>
          <p:cNvPicPr>
            <a:picLocks noChangeAspect="1"/>
          </p:cNvPicPr>
          <p:nvPr userDrawn="1"/>
        </p:nvPicPr>
        <p:blipFill>
          <a:blip r:embed="rId18"/>
          <a:stretch>
            <a:fillRect/>
          </a:stretch>
        </p:blipFill>
        <p:spPr>
          <a:xfrm>
            <a:off x="227790" y="6294159"/>
            <a:ext cx="461376" cy="333062"/>
          </a:xfrm>
          <a:prstGeom prst="rect">
            <a:avLst/>
          </a:prstGeom>
        </p:spPr>
      </p:pic>
    </p:spTree>
    <p:extLst>
      <p:ext uri="{BB962C8B-B14F-4D97-AF65-F5344CB8AC3E}">
        <p14:creationId xmlns:p14="http://schemas.microsoft.com/office/powerpoint/2010/main" val="21751490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p:txStyles>
    <p:titleStyle>
      <a:lvl1pPr algn="l" defTabSz="685800" rtl="0" eaLnBrk="1" latinLnBrk="0" hangingPunct="1">
        <a:spcBef>
          <a:spcPct val="0"/>
        </a:spcBef>
        <a:buNone/>
        <a:defRPr sz="1800" b="0" kern="1200">
          <a:solidFill>
            <a:schemeClr val="tx1"/>
          </a:solidFill>
          <a:latin typeface="Calibri"/>
          <a:ea typeface="+mj-ea"/>
          <a:cs typeface="Calibri"/>
        </a:defRPr>
      </a:lvl1pPr>
    </p:titleStyle>
    <p:bodyStyle>
      <a:lvl1pPr marL="0" indent="0" algn="l" defTabSz="685800" rtl="0" eaLnBrk="1" latinLnBrk="0" hangingPunct="1">
        <a:lnSpc>
          <a:spcPct val="100000"/>
        </a:lnSpc>
        <a:spcBef>
          <a:spcPts val="0"/>
        </a:spcBef>
        <a:spcAft>
          <a:spcPts val="0"/>
        </a:spcAft>
        <a:buClrTx/>
        <a:buFont typeface="Arial"/>
        <a:buNone/>
        <a:defRPr sz="1350" b="0" kern="1200">
          <a:solidFill>
            <a:schemeClr val="tx1"/>
          </a:solidFill>
          <a:latin typeface="Calibri"/>
          <a:ea typeface="+mn-ea"/>
          <a:cs typeface="Calibri"/>
        </a:defRPr>
      </a:lvl1pPr>
      <a:lvl2pPr marL="342900" indent="-171450" algn="l" defTabSz="685800" rtl="0" eaLnBrk="1" latinLnBrk="0" hangingPunct="1">
        <a:lnSpc>
          <a:spcPct val="100000"/>
        </a:lnSpc>
        <a:spcBef>
          <a:spcPts val="0"/>
        </a:spcBef>
        <a:spcAft>
          <a:spcPts val="0"/>
        </a:spcAft>
        <a:buClrTx/>
        <a:buFont typeface="Arial" charset="0"/>
        <a:buChar char="•"/>
        <a:tabLst/>
        <a:defRPr sz="1350" b="0" kern="1200">
          <a:solidFill>
            <a:schemeClr val="tx1"/>
          </a:solidFill>
          <a:latin typeface="Calibri"/>
          <a:ea typeface="+mn-ea"/>
          <a:cs typeface="Calibri"/>
        </a:defRPr>
      </a:lvl2pPr>
      <a:lvl3pPr marL="515541" indent="-170260" algn="l" defTabSz="685800" rtl="0" eaLnBrk="1" latinLnBrk="0" hangingPunct="1">
        <a:lnSpc>
          <a:spcPct val="100000"/>
        </a:lnSpc>
        <a:spcBef>
          <a:spcPts val="0"/>
        </a:spcBef>
        <a:spcAft>
          <a:spcPts val="0"/>
        </a:spcAft>
        <a:buClrTx/>
        <a:buSzPct val="100000"/>
        <a:buFont typeface=".AppleSystemUIFont" charset="-120"/>
        <a:buChar char="–"/>
        <a:tabLst/>
        <a:defRPr sz="1350" b="0" kern="1200">
          <a:solidFill>
            <a:schemeClr val="tx1"/>
          </a:solidFill>
          <a:latin typeface="Calibri"/>
          <a:ea typeface="+mn-ea"/>
          <a:cs typeface="Calibri"/>
        </a:defRPr>
      </a:lvl3pPr>
      <a:lvl4pPr marL="684610" indent="-169069" algn="l" defTabSz="685800" rtl="0" eaLnBrk="1" latinLnBrk="0" hangingPunct="1">
        <a:lnSpc>
          <a:spcPct val="100000"/>
        </a:lnSpc>
        <a:spcBef>
          <a:spcPts val="0"/>
        </a:spcBef>
        <a:spcAft>
          <a:spcPts val="0"/>
        </a:spcAft>
        <a:buClrTx/>
        <a:buSzPct val="85000"/>
        <a:buFont typeface="Wingdings" charset="2"/>
        <a:buChar char="§"/>
        <a:tabLst/>
        <a:defRPr sz="1350" b="0" kern="1200">
          <a:solidFill>
            <a:schemeClr val="tx1"/>
          </a:solidFill>
          <a:latin typeface="Calibri"/>
          <a:ea typeface="+mn-ea"/>
          <a:cs typeface="Calibri"/>
        </a:defRPr>
      </a:lvl4pPr>
      <a:lvl5pPr marL="858441" indent="-172641" algn="l" defTabSz="685800" rtl="0" eaLnBrk="1" latinLnBrk="0" hangingPunct="1">
        <a:lnSpc>
          <a:spcPct val="100000"/>
        </a:lnSpc>
        <a:spcBef>
          <a:spcPts val="0"/>
        </a:spcBef>
        <a:spcAft>
          <a:spcPts val="0"/>
        </a:spcAft>
        <a:buClrTx/>
        <a:buFont typeface=".AppleSystemUIFont" charset="-120"/>
        <a:buChar char="–"/>
        <a:tabLst/>
        <a:defRPr sz="1350" b="0" kern="1200">
          <a:solidFill>
            <a:schemeClr val="tx1"/>
          </a:solidFill>
          <a:latin typeface="Calibri"/>
          <a:ea typeface="+mn-ea"/>
          <a:cs typeface="Calibri"/>
        </a:defRPr>
      </a:lvl5pPr>
      <a:lvl6pPr marL="860822" indent="0" algn="l" defTabSz="685800" rtl="0" eaLnBrk="1" latinLnBrk="0" hangingPunct="1">
        <a:lnSpc>
          <a:spcPct val="114000"/>
        </a:lnSpc>
        <a:spcBef>
          <a:spcPts val="450"/>
        </a:spcBef>
        <a:spcAft>
          <a:spcPts val="450"/>
        </a:spcAft>
        <a:buClr>
          <a:schemeClr val="tx1"/>
        </a:buClr>
        <a:buFont typeface="Arial"/>
        <a:buNone/>
        <a:tabLst/>
        <a:defRPr sz="1200" b="0" kern="1200">
          <a:solidFill>
            <a:schemeClr val="tx1"/>
          </a:solidFill>
          <a:latin typeface="+mn-lt"/>
          <a:ea typeface="+mn-ea"/>
          <a:cs typeface="+mn-cs"/>
        </a:defRPr>
      </a:lvl6pPr>
      <a:lvl7pPr marL="1031081"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7pPr>
      <a:lvl8pPr marL="1201341"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8pPr>
      <a:lvl9pPr marL="1371600" indent="0" algn="l" defTabSz="685800" rtl="0" eaLnBrk="1" latinLnBrk="0" hangingPunct="1">
        <a:lnSpc>
          <a:spcPct val="114000"/>
        </a:lnSpc>
        <a:spcBef>
          <a:spcPts val="450"/>
        </a:spcBef>
        <a:spcAft>
          <a:spcPts val="450"/>
        </a:spcAft>
        <a:buClr>
          <a:schemeClr val="tx1"/>
        </a:buClr>
        <a:buFont typeface="Arial"/>
        <a:buNone/>
        <a:tabLst/>
        <a:defRPr sz="1200" b="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457200" y="1342340"/>
            <a:ext cx="8229600" cy="4572000"/>
          </a:xfrm>
          <a:prstGeom prst="rect">
            <a:avLst/>
          </a:prstGeom>
        </p:spPr>
        <p:txBody>
          <a:bodyPr vert="horz" lIns="0" tIns="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bwMode="black">
          <a:xfrm>
            <a:off x="8372750" y="6549720"/>
            <a:ext cx="411587" cy="123111"/>
          </a:xfrm>
          <a:prstGeom prst="rect">
            <a:avLst/>
          </a:prstGeom>
        </p:spPr>
        <p:txBody>
          <a:bodyPr vert="horz" lIns="91440" tIns="0" rIns="91440" bIns="0" rtlCol="0" anchor="b" anchorCtr="0">
            <a:spAutoFit/>
          </a:bodyPr>
          <a:lstStyle>
            <a:lvl1pPr algn="r">
              <a:defRPr sz="794">
                <a:solidFill>
                  <a:schemeClr val="tx1"/>
                </a:solidFill>
                <a:latin typeface="Calibri"/>
                <a:cs typeface="Calibri"/>
              </a:defRPr>
            </a:lvl1pPr>
          </a:lstStyle>
          <a:p>
            <a:fld id="{523A240F-EAFE-E84F-B44C-6D7A08E0E409}" type="slidenum">
              <a:rPr lang="en-US" smtClean="0"/>
              <a:pPr/>
              <a:t>‹#›</a:t>
            </a:fld>
            <a:endParaRPr lang="en-US" dirty="0"/>
          </a:p>
        </p:txBody>
      </p:sp>
      <p:pic>
        <p:nvPicPr>
          <p:cNvPr id="9" name="Picture 8">
            <a:extLst>
              <a:ext uri="{FF2B5EF4-FFF2-40B4-BE49-F238E27FC236}">
                <a16:creationId xmlns:a16="http://schemas.microsoft.com/office/drawing/2014/main" id="{8EC8B2D5-7A91-554A-A2D9-E18643DED703}"/>
              </a:ext>
            </a:extLst>
          </p:cNvPr>
          <p:cNvPicPr>
            <a:picLocks noChangeAspect="1"/>
          </p:cNvPicPr>
          <p:nvPr userDrawn="1"/>
        </p:nvPicPr>
        <p:blipFill>
          <a:blip r:embed="rId14"/>
          <a:stretch>
            <a:fillRect/>
          </a:stretch>
        </p:blipFill>
        <p:spPr>
          <a:xfrm>
            <a:off x="8131324" y="252133"/>
            <a:ext cx="560241" cy="306083"/>
          </a:xfrm>
          <a:prstGeom prst="rect">
            <a:avLst/>
          </a:prstGeom>
        </p:spPr>
      </p:pic>
      <p:sp>
        <p:nvSpPr>
          <p:cNvPr id="19" name="Title Placeholder 1">
            <a:extLst>
              <a:ext uri="{FF2B5EF4-FFF2-40B4-BE49-F238E27FC236}">
                <a16:creationId xmlns:a16="http://schemas.microsoft.com/office/drawing/2014/main" id="{1415212A-E17F-8C4C-A9B1-C260FC37592C}"/>
              </a:ext>
            </a:extLst>
          </p:cNvPr>
          <p:cNvSpPr>
            <a:spLocks noGrp="1"/>
          </p:cNvSpPr>
          <p:nvPr>
            <p:ph type="title"/>
          </p:nvPr>
        </p:nvSpPr>
        <p:spPr bwMode="auto">
          <a:xfrm>
            <a:off x="457200" y="541445"/>
            <a:ext cx="6400800" cy="29872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dirty="0"/>
              <a:t>Click to edit master title style</a:t>
            </a:r>
          </a:p>
        </p:txBody>
      </p:sp>
    </p:spTree>
    <p:extLst>
      <p:ext uri="{BB962C8B-B14F-4D97-AF65-F5344CB8AC3E}">
        <p14:creationId xmlns:p14="http://schemas.microsoft.com/office/powerpoint/2010/main" val="70520229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dt="0"/>
  <p:txStyles>
    <p:titleStyle>
      <a:lvl1pPr algn="l" defTabSz="665681" rtl="0" eaLnBrk="1" latinLnBrk="0" hangingPunct="1">
        <a:spcBef>
          <a:spcPct val="0"/>
        </a:spcBef>
        <a:buNone/>
        <a:defRPr sz="1941" b="0" kern="1200" cap="none" spc="0" baseline="0">
          <a:solidFill>
            <a:schemeClr val="tx1"/>
          </a:solidFill>
          <a:latin typeface="Calibri"/>
          <a:ea typeface="+mj-ea"/>
          <a:cs typeface="Calibri"/>
        </a:defRPr>
      </a:lvl1pPr>
    </p:titleStyle>
    <p:bodyStyle>
      <a:lvl1pPr marL="0" indent="0" algn="l" defTabSz="665681" rtl="0" eaLnBrk="1" latinLnBrk="0" hangingPunct="1">
        <a:lnSpc>
          <a:spcPct val="100000"/>
        </a:lnSpc>
        <a:spcBef>
          <a:spcPts val="874"/>
        </a:spcBef>
        <a:spcAft>
          <a:spcPts val="0"/>
        </a:spcAft>
        <a:buClrTx/>
        <a:buFont typeface="Arial"/>
        <a:buNone/>
        <a:defRPr sz="1412" b="0" kern="1200">
          <a:solidFill>
            <a:schemeClr val="tx1"/>
          </a:solidFill>
          <a:latin typeface="Calibri"/>
          <a:ea typeface="+mn-ea"/>
          <a:cs typeface="Calibri"/>
        </a:defRPr>
      </a:lvl1pPr>
      <a:lvl2pPr marL="161377" indent="-163339" algn="l" defTabSz="665681" rtl="0" eaLnBrk="1" latinLnBrk="0" hangingPunct="1">
        <a:lnSpc>
          <a:spcPct val="100000"/>
        </a:lnSpc>
        <a:spcBef>
          <a:spcPts val="874"/>
        </a:spcBef>
        <a:spcAft>
          <a:spcPts val="0"/>
        </a:spcAft>
        <a:buClrTx/>
        <a:buFont typeface="Arial" charset="0"/>
        <a:buChar char="•"/>
        <a:tabLst/>
        <a:defRPr sz="1412" b="0" kern="1200">
          <a:solidFill>
            <a:schemeClr val="tx1"/>
          </a:solidFill>
          <a:latin typeface="Calibri"/>
          <a:ea typeface="+mn-ea"/>
          <a:cs typeface="Calibri"/>
        </a:defRPr>
      </a:lvl2pPr>
      <a:lvl3pPr marL="282409" indent="-161377" algn="l" defTabSz="665681" rtl="0" eaLnBrk="1" latinLnBrk="0" hangingPunct="1">
        <a:lnSpc>
          <a:spcPct val="100000"/>
        </a:lnSpc>
        <a:spcBef>
          <a:spcPts val="582"/>
        </a:spcBef>
        <a:spcAft>
          <a:spcPts val="0"/>
        </a:spcAft>
        <a:buClrTx/>
        <a:buSzPct val="100000"/>
        <a:buFont typeface=".AppleSystemUIFont" charset="-120"/>
        <a:buChar char="–"/>
        <a:tabLst/>
        <a:defRPr sz="1412" b="0" kern="1200">
          <a:solidFill>
            <a:schemeClr val="tx1"/>
          </a:solidFill>
          <a:latin typeface="Calibri"/>
          <a:ea typeface="+mn-ea"/>
          <a:cs typeface="Calibri"/>
        </a:defRPr>
      </a:lvl3pPr>
      <a:lvl4pPr marL="484131" indent="-161377" algn="l" defTabSz="665681" rtl="0" eaLnBrk="1" latinLnBrk="0" hangingPunct="1">
        <a:lnSpc>
          <a:spcPct val="100000"/>
        </a:lnSpc>
        <a:spcBef>
          <a:spcPts val="582"/>
        </a:spcBef>
        <a:spcAft>
          <a:spcPts val="0"/>
        </a:spcAft>
        <a:buClrTx/>
        <a:buSzPct val="85000"/>
        <a:buFont typeface="Wingdings" charset="2"/>
        <a:buChar char="§"/>
        <a:tabLst/>
        <a:defRPr sz="1412" b="0" kern="1200">
          <a:solidFill>
            <a:schemeClr val="tx1"/>
          </a:solidFill>
          <a:latin typeface="Calibri"/>
          <a:ea typeface="+mn-ea"/>
          <a:cs typeface="Calibri"/>
        </a:defRPr>
      </a:lvl4pPr>
      <a:lvl5pPr marL="605164" indent="-161377" algn="l" defTabSz="665681" rtl="0" eaLnBrk="1" latinLnBrk="0" hangingPunct="1">
        <a:lnSpc>
          <a:spcPct val="100000"/>
        </a:lnSpc>
        <a:spcBef>
          <a:spcPts val="582"/>
        </a:spcBef>
        <a:spcAft>
          <a:spcPts val="0"/>
        </a:spcAft>
        <a:buClrTx/>
        <a:buFont typeface=".AppleSystemUIFont" charset="-120"/>
        <a:buChar char="–"/>
        <a:tabLst/>
        <a:defRPr sz="1412" b="0" kern="1200">
          <a:solidFill>
            <a:schemeClr val="tx1"/>
          </a:solidFill>
          <a:latin typeface="Calibri"/>
          <a:ea typeface="+mn-ea"/>
          <a:cs typeface="Calibri"/>
        </a:defRPr>
      </a:lvl5pPr>
      <a:lvl6pPr marL="835568" indent="0" algn="l" defTabSz="665681" rtl="0" eaLnBrk="1" latinLnBrk="0" hangingPunct="1">
        <a:lnSpc>
          <a:spcPct val="114000"/>
        </a:lnSpc>
        <a:spcBef>
          <a:spcPts val="437"/>
        </a:spcBef>
        <a:spcAft>
          <a:spcPts val="437"/>
        </a:spcAft>
        <a:buClr>
          <a:schemeClr val="tx1"/>
        </a:buClr>
        <a:buFont typeface="Arial"/>
        <a:buNone/>
        <a:tabLst/>
        <a:defRPr sz="1165" b="0" kern="1200">
          <a:solidFill>
            <a:schemeClr val="tx1"/>
          </a:solidFill>
          <a:latin typeface="+mn-lt"/>
          <a:ea typeface="+mn-ea"/>
          <a:cs typeface="+mn-cs"/>
        </a:defRPr>
      </a:lvl6pPr>
      <a:lvl7pPr marL="1000832" indent="0" algn="l" defTabSz="665681" rtl="0" eaLnBrk="1" latinLnBrk="0" hangingPunct="1">
        <a:lnSpc>
          <a:spcPct val="114000"/>
        </a:lnSpc>
        <a:spcBef>
          <a:spcPts val="437"/>
        </a:spcBef>
        <a:spcAft>
          <a:spcPts val="437"/>
        </a:spcAft>
        <a:buClr>
          <a:schemeClr val="tx1"/>
        </a:buClr>
        <a:buFont typeface="Arial"/>
        <a:buNone/>
        <a:tabLst/>
        <a:defRPr sz="1165" b="0" kern="1200" baseline="0">
          <a:solidFill>
            <a:schemeClr val="tx1"/>
          </a:solidFill>
          <a:latin typeface="+mn-lt"/>
          <a:ea typeface="+mn-ea"/>
          <a:cs typeface="+mn-cs"/>
        </a:defRPr>
      </a:lvl7pPr>
      <a:lvl8pPr marL="1166098" indent="0" algn="l" defTabSz="665681" rtl="0" eaLnBrk="1" latinLnBrk="0" hangingPunct="1">
        <a:lnSpc>
          <a:spcPct val="114000"/>
        </a:lnSpc>
        <a:spcBef>
          <a:spcPts val="437"/>
        </a:spcBef>
        <a:spcAft>
          <a:spcPts val="437"/>
        </a:spcAft>
        <a:buClr>
          <a:schemeClr val="tx1"/>
        </a:buClr>
        <a:buFont typeface="Arial"/>
        <a:buNone/>
        <a:tabLst/>
        <a:defRPr sz="1165" b="0" kern="1200" baseline="0">
          <a:solidFill>
            <a:schemeClr val="tx1"/>
          </a:solidFill>
          <a:latin typeface="+mn-lt"/>
          <a:ea typeface="+mn-ea"/>
          <a:cs typeface="+mn-cs"/>
        </a:defRPr>
      </a:lvl8pPr>
      <a:lvl9pPr marL="1331362" indent="0" algn="l" defTabSz="665681" rtl="0" eaLnBrk="1" latinLnBrk="0" hangingPunct="1">
        <a:lnSpc>
          <a:spcPct val="114000"/>
        </a:lnSpc>
        <a:spcBef>
          <a:spcPts val="437"/>
        </a:spcBef>
        <a:spcAft>
          <a:spcPts val="437"/>
        </a:spcAft>
        <a:buClr>
          <a:schemeClr val="tx1"/>
        </a:buClr>
        <a:buFont typeface="Arial"/>
        <a:buNone/>
        <a:tabLst/>
        <a:defRPr sz="1165" b="0" kern="1200" baseline="0">
          <a:solidFill>
            <a:schemeClr val="tx1"/>
          </a:solidFill>
          <a:latin typeface="+mn-lt"/>
          <a:ea typeface="+mn-ea"/>
          <a:cs typeface="+mn-cs"/>
        </a:defRPr>
      </a:lvl9pPr>
    </p:bodyStyle>
    <p:otherStyle>
      <a:defPPr>
        <a:defRPr lang="en-US"/>
      </a:defPPr>
      <a:lvl1pPr marL="0" algn="l" defTabSz="665681" rtl="0" eaLnBrk="1" latinLnBrk="0" hangingPunct="1">
        <a:defRPr sz="1310" kern="1200">
          <a:solidFill>
            <a:schemeClr val="tx1"/>
          </a:solidFill>
          <a:latin typeface="+mn-lt"/>
          <a:ea typeface="+mn-ea"/>
          <a:cs typeface="+mn-cs"/>
        </a:defRPr>
      </a:lvl1pPr>
      <a:lvl2pPr marL="332840" algn="l" defTabSz="665681" rtl="0" eaLnBrk="1" latinLnBrk="0" hangingPunct="1">
        <a:defRPr sz="1310" kern="1200">
          <a:solidFill>
            <a:schemeClr val="tx1"/>
          </a:solidFill>
          <a:latin typeface="+mn-lt"/>
          <a:ea typeface="+mn-ea"/>
          <a:cs typeface="+mn-cs"/>
        </a:defRPr>
      </a:lvl2pPr>
      <a:lvl3pPr marL="665681" algn="l" defTabSz="665681" rtl="0" eaLnBrk="1" latinLnBrk="0" hangingPunct="1">
        <a:defRPr sz="1310" kern="1200">
          <a:solidFill>
            <a:schemeClr val="tx1"/>
          </a:solidFill>
          <a:latin typeface="+mn-lt"/>
          <a:ea typeface="+mn-ea"/>
          <a:cs typeface="+mn-cs"/>
        </a:defRPr>
      </a:lvl3pPr>
      <a:lvl4pPr marL="998521" algn="l" defTabSz="665681" rtl="0" eaLnBrk="1" latinLnBrk="0" hangingPunct="1">
        <a:defRPr sz="1310" kern="1200">
          <a:solidFill>
            <a:schemeClr val="tx1"/>
          </a:solidFill>
          <a:latin typeface="+mn-lt"/>
          <a:ea typeface="+mn-ea"/>
          <a:cs typeface="+mn-cs"/>
        </a:defRPr>
      </a:lvl4pPr>
      <a:lvl5pPr marL="1331362" algn="l" defTabSz="665681" rtl="0" eaLnBrk="1" latinLnBrk="0" hangingPunct="1">
        <a:defRPr sz="1310" kern="1200">
          <a:solidFill>
            <a:schemeClr val="tx1"/>
          </a:solidFill>
          <a:latin typeface="+mn-lt"/>
          <a:ea typeface="+mn-ea"/>
          <a:cs typeface="+mn-cs"/>
        </a:defRPr>
      </a:lvl5pPr>
      <a:lvl6pPr marL="1664202" algn="l" defTabSz="665681" rtl="0" eaLnBrk="1" latinLnBrk="0" hangingPunct="1">
        <a:defRPr sz="1310" kern="1200">
          <a:solidFill>
            <a:schemeClr val="tx1"/>
          </a:solidFill>
          <a:latin typeface="+mn-lt"/>
          <a:ea typeface="+mn-ea"/>
          <a:cs typeface="+mn-cs"/>
        </a:defRPr>
      </a:lvl6pPr>
      <a:lvl7pPr marL="1997042" algn="l" defTabSz="665681" rtl="0" eaLnBrk="1" latinLnBrk="0" hangingPunct="1">
        <a:defRPr sz="1310" kern="1200">
          <a:solidFill>
            <a:schemeClr val="tx1"/>
          </a:solidFill>
          <a:latin typeface="+mn-lt"/>
          <a:ea typeface="+mn-ea"/>
          <a:cs typeface="+mn-cs"/>
        </a:defRPr>
      </a:lvl7pPr>
      <a:lvl8pPr marL="2329883" algn="l" defTabSz="665681" rtl="0" eaLnBrk="1" latinLnBrk="0" hangingPunct="1">
        <a:defRPr sz="1310" kern="1200">
          <a:solidFill>
            <a:schemeClr val="tx1"/>
          </a:solidFill>
          <a:latin typeface="+mn-lt"/>
          <a:ea typeface="+mn-ea"/>
          <a:cs typeface="+mn-cs"/>
        </a:defRPr>
      </a:lvl8pPr>
      <a:lvl9pPr marL="2662724" algn="l" defTabSz="665681"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840">
          <p15:clr>
            <a:srgbClr val="F26B43"/>
          </p15:clr>
        </p15:guide>
        <p15:guide id="4" orient="horz" pos="4200">
          <p15:clr>
            <a:srgbClr val="F26B43"/>
          </p15:clr>
        </p15:guide>
        <p15:guide id="7" pos="288">
          <p15:clr>
            <a:srgbClr val="F26B43"/>
          </p15:clr>
        </p15:guide>
        <p15:guide id="8" pos="5472">
          <p15:clr>
            <a:srgbClr val="F26B43"/>
          </p15:clr>
        </p15:guide>
        <p15:guide id="9" orient="horz" pos="3960">
          <p15:clr>
            <a:srgbClr val="F26B43"/>
          </p15:clr>
        </p15:guide>
        <p15:guide id="10" orient="horz" pos="1008">
          <p15:clr>
            <a:srgbClr val="F26B43"/>
          </p15:clr>
        </p15:guide>
        <p15:guide id="11" orient="horz" pos="1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719" y="210457"/>
            <a:ext cx="8536562" cy="710194"/>
          </a:xfrm>
          <a:prstGeom prst="rect">
            <a:avLst/>
          </a:prstGeom>
        </p:spPr>
        <p:txBody>
          <a:bodyPr vert="horz" lIns="0" tIns="45720" rIns="0" bIns="45720" rtlCol="0" anchor="t">
            <a:noAutofit/>
          </a:bodyPr>
          <a:lstStyle/>
          <a:p>
            <a:r>
              <a:rPr lang="en-US"/>
              <a:t>Click to edit Master title style</a:t>
            </a:r>
            <a:endParaRPr lang="en-US" dirty="0"/>
          </a:p>
        </p:txBody>
      </p:sp>
      <p:sp>
        <p:nvSpPr>
          <p:cNvPr id="6" name="Slide Number Placeholder 5"/>
          <p:cNvSpPr>
            <a:spLocks noGrp="1"/>
          </p:cNvSpPr>
          <p:nvPr>
            <p:ph type="sldNum" sz="quarter" idx="4"/>
          </p:nvPr>
        </p:nvSpPr>
        <p:spPr bwMode="black">
          <a:xfrm>
            <a:off x="8520028" y="6442358"/>
            <a:ext cx="548640" cy="228600"/>
          </a:xfrm>
          <a:prstGeom prst="rect">
            <a:avLst/>
          </a:prstGeom>
        </p:spPr>
        <p:txBody>
          <a:bodyPr vert="horz" lIns="91440" tIns="45720" rIns="91440" bIns="45720" rtlCol="0" anchor="ctr"/>
          <a:lstStyle>
            <a:lvl1pPr algn="ctr">
              <a:defRPr sz="1000">
                <a:solidFill>
                  <a:schemeClr val="tx1"/>
                </a:solidFill>
                <a:latin typeface="Calibri"/>
                <a:cs typeface="Calibri"/>
              </a:defRPr>
            </a:lvl1pPr>
          </a:lstStyle>
          <a:p>
            <a:pPr defTabSz="457200"/>
            <a:fld id="{523A240F-EAFE-E84F-B44C-6D7A08E0E409}" type="slidenum">
              <a:rPr lang="en-US" smtClean="0">
                <a:solidFill>
                  <a:srgbClr val="000000"/>
                </a:solidFill>
              </a:rPr>
              <a:pPr defTabSz="457200"/>
              <a:t>‹#›</a:t>
            </a:fld>
            <a:endParaRPr lang="en-US">
              <a:solidFill>
                <a:srgbClr val="000000"/>
              </a:solidFill>
            </a:endParaRPr>
          </a:p>
        </p:txBody>
      </p:sp>
      <p:sp>
        <p:nvSpPr>
          <p:cNvPr id="13" name="Text Placeholder 12"/>
          <p:cNvSpPr>
            <a:spLocks noGrp="1"/>
          </p:cNvSpPr>
          <p:nvPr>
            <p:ph type="body" idx="1"/>
          </p:nvPr>
        </p:nvSpPr>
        <p:spPr>
          <a:xfrm>
            <a:off x="303719" y="1270000"/>
            <a:ext cx="8536562" cy="4856480"/>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
          </p:nvPr>
        </p:nvSpPr>
        <p:spPr bwMode="black">
          <a:xfrm>
            <a:off x="7405880" y="6442358"/>
            <a:ext cx="1114147" cy="228600"/>
          </a:xfrm>
          <a:prstGeom prst="rect">
            <a:avLst/>
          </a:prstGeom>
        </p:spPr>
        <p:txBody>
          <a:bodyPr vert="horz" lIns="0" tIns="45720" rIns="0" bIns="45720" rtlCol="0" anchor="ctr"/>
          <a:lstStyle>
            <a:lvl1pPr algn="ctr">
              <a:defRPr lang="en-US" sz="1000" smtClean="0">
                <a:solidFill>
                  <a:schemeClr val="tx1"/>
                </a:solidFill>
                <a:latin typeface="Calibri"/>
                <a:cs typeface="Calibri"/>
              </a:defRPr>
            </a:lvl1pPr>
          </a:lstStyle>
          <a:p>
            <a:pPr defTabSz="457200"/>
            <a:fld id="{17DB5C05-5633-4345-99D2-942819CAA4AD}" type="datetime3">
              <a:rPr lang="en-US">
                <a:solidFill>
                  <a:srgbClr val="000000"/>
                </a:solidFill>
              </a:rPr>
              <a:pPr defTabSz="457200"/>
              <a:t>5 February 2024</a:t>
            </a:fld>
            <a:endParaRPr>
              <a:solidFill>
                <a:srgbClr val="000000"/>
              </a:solidFill>
            </a:endParaRPr>
          </a:p>
        </p:txBody>
      </p:sp>
      <p:sp>
        <p:nvSpPr>
          <p:cNvPr id="8" name="Footer Placeholder 4"/>
          <p:cNvSpPr>
            <a:spLocks noGrp="1"/>
          </p:cNvSpPr>
          <p:nvPr>
            <p:ph type="ftr" sz="quarter" idx="3"/>
          </p:nvPr>
        </p:nvSpPr>
        <p:spPr bwMode="black">
          <a:xfrm>
            <a:off x="3714899" y="6442358"/>
            <a:ext cx="3528112" cy="228600"/>
          </a:xfrm>
          <a:prstGeom prst="rect">
            <a:avLst/>
          </a:prstGeom>
        </p:spPr>
        <p:txBody>
          <a:bodyPr vert="horz" lIns="0" tIns="45720" rIns="0" bIns="45720" rtlCol="0" anchor="ctr"/>
          <a:lstStyle>
            <a:lvl1pPr algn="r">
              <a:defRPr lang="en-US" sz="1000">
                <a:solidFill>
                  <a:schemeClr val="tx1"/>
                </a:solidFill>
                <a:latin typeface="Calibri"/>
                <a:cs typeface="Calibri"/>
              </a:defRPr>
            </a:lvl1pPr>
          </a:lstStyle>
          <a:p>
            <a:pPr defTabSz="457200"/>
            <a:r>
              <a:rPr>
                <a:solidFill>
                  <a:srgbClr val="000000"/>
                </a:solidFill>
              </a:rPr>
              <a:t>Bank of America Confidential</a:t>
            </a:r>
          </a:p>
        </p:txBody>
      </p:sp>
      <p:pic>
        <p:nvPicPr>
          <p:cNvPr id="9" name="Picture 8">
            <a:extLst>
              <a:ext uri="{FF2B5EF4-FFF2-40B4-BE49-F238E27FC236}">
                <a16:creationId xmlns:a16="http://schemas.microsoft.com/office/drawing/2014/main" id="{8407D8EC-4A67-0A4D-B16F-B906A0A05F15}"/>
              </a:ext>
            </a:extLst>
          </p:cNvPr>
          <p:cNvPicPr>
            <a:picLocks noChangeAspect="1"/>
          </p:cNvPicPr>
          <p:nvPr userDrawn="1"/>
        </p:nvPicPr>
        <p:blipFill>
          <a:blip r:embed="rId16"/>
          <a:stretch>
            <a:fillRect/>
          </a:stretch>
        </p:blipFill>
        <p:spPr>
          <a:xfrm>
            <a:off x="303720" y="6337896"/>
            <a:ext cx="615168" cy="333062"/>
          </a:xfrm>
          <a:prstGeom prst="rect">
            <a:avLst/>
          </a:prstGeom>
        </p:spPr>
      </p:pic>
    </p:spTree>
    <p:extLst>
      <p:ext uri="{BB962C8B-B14F-4D97-AF65-F5344CB8AC3E}">
        <p14:creationId xmlns:p14="http://schemas.microsoft.com/office/powerpoint/2010/main" val="34126625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ftr="0" dt="0"/>
  <p:txStyles>
    <p:titleStyle>
      <a:lvl1pPr algn="l" defTabSz="914400" rtl="0" eaLnBrk="1" latinLnBrk="0" hangingPunct="1">
        <a:spcBef>
          <a:spcPct val="0"/>
        </a:spcBef>
        <a:buNone/>
        <a:defRPr sz="2400" b="0" kern="1200" baseline="0">
          <a:solidFill>
            <a:schemeClr val="tx1"/>
          </a:solidFill>
          <a:latin typeface="Calibri"/>
          <a:ea typeface="+mj-ea"/>
          <a:cs typeface="Calibri"/>
        </a:defRPr>
      </a:lvl1pPr>
    </p:titleStyle>
    <p:bodyStyle>
      <a:lvl1pPr marL="0" indent="0" algn="l" defTabSz="914400" rtl="0" eaLnBrk="1" latinLnBrk="0" hangingPunct="1">
        <a:lnSpc>
          <a:spcPct val="100000"/>
        </a:lnSpc>
        <a:spcBef>
          <a:spcPts val="0"/>
        </a:spcBef>
        <a:spcAft>
          <a:spcPts val="0"/>
        </a:spcAft>
        <a:buClrTx/>
        <a:buFont typeface="Arial"/>
        <a:buNone/>
        <a:defRPr sz="1600" b="0" kern="1200">
          <a:solidFill>
            <a:schemeClr val="tx1"/>
          </a:solidFill>
          <a:latin typeface="Calibri"/>
          <a:ea typeface="+mn-ea"/>
          <a:cs typeface="Calibri"/>
        </a:defRPr>
      </a:lvl1pPr>
      <a:lvl2pPr marL="457200" indent="-228600" algn="l" defTabSz="914400" rtl="0" eaLnBrk="1" latinLnBrk="0" hangingPunct="1">
        <a:lnSpc>
          <a:spcPct val="100000"/>
        </a:lnSpc>
        <a:spcBef>
          <a:spcPts val="0"/>
        </a:spcBef>
        <a:spcAft>
          <a:spcPts val="0"/>
        </a:spcAft>
        <a:buClrTx/>
        <a:buFont typeface="Arial" charset="0"/>
        <a:buChar char="•"/>
        <a:tabLst/>
        <a:defRPr sz="1600" b="0" kern="1200">
          <a:solidFill>
            <a:schemeClr val="tx1"/>
          </a:solidFill>
          <a:latin typeface="Calibri"/>
          <a:ea typeface="+mn-ea"/>
          <a:cs typeface="Calibri"/>
        </a:defRPr>
      </a:lvl2pPr>
      <a:lvl3pPr marL="687388" indent="-227013" algn="l" defTabSz="914400" rtl="0" eaLnBrk="1" latinLnBrk="0" hangingPunct="1">
        <a:lnSpc>
          <a:spcPct val="100000"/>
        </a:lnSpc>
        <a:spcBef>
          <a:spcPts val="0"/>
        </a:spcBef>
        <a:spcAft>
          <a:spcPts val="0"/>
        </a:spcAft>
        <a:buClrTx/>
        <a:buSzPct val="100000"/>
        <a:buFont typeface=".AppleSystemUIFont" charset="-120"/>
        <a:buChar char="–"/>
        <a:tabLst/>
        <a:defRPr sz="1600" b="0" kern="1200">
          <a:solidFill>
            <a:schemeClr val="tx1"/>
          </a:solidFill>
          <a:latin typeface="Calibri"/>
          <a:ea typeface="+mn-ea"/>
          <a:cs typeface="Calibri"/>
        </a:defRPr>
      </a:lvl3pPr>
      <a:lvl4pPr marL="912813" indent="-225425" algn="l" defTabSz="914400" rtl="0" eaLnBrk="1" latinLnBrk="0" hangingPunct="1">
        <a:lnSpc>
          <a:spcPct val="100000"/>
        </a:lnSpc>
        <a:spcBef>
          <a:spcPts val="0"/>
        </a:spcBef>
        <a:spcAft>
          <a:spcPts val="0"/>
        </a:spcAft>
        <a:buClrTx/>
        <a:buSzPct val="85000"/>
        <a:buFont typeface="Wingdings" charset="2"/>
        <a:buChar char="§"/>
        <a:tabLst/>
        <a:defRPr sz="1600" b="0" kern="1200">
          <a:solidFill>
            <a:schemeClr val="tx1"/>
          </a:solidFill>
          <a:latin typeface="Calibri"/>
          <a:ea typeface="+mn-ea"/>
          <a:cs typeface="Calibri"/>
        </a:defRPr>
      </a:lvl4pPr>
      <a:lvl5pPr marL="1144588" indent="-230188" algn="l" defTabSz="914400" rtl="0" eaLnBrk="1" latinLnBrk="0" hangingPunct="1">
        <a:lnSpc>
          <a:spcPct val="100000"/>
        </a:lnSpc>
        <a:spcBef>
          <a:spcPts val="0"/>
        </a:spcBef>
        <a:spcAft>
          <a:spcPts val="0"/>
        </a:spcAft>
        <a:buClrTx/>
        <a:buFont typeface=".AppleSystemUIFont" charset="-120"/>
        <a:buChar char="-"/>
        <a:tabLst/>
        <a:defRPr sz="1600" b="0" kern="1200">
          <a:solidFill>
            <a:schemeClr val="tx1"/>
          </a:solidFill>
          <a:latin typeface="Calibri"/>
          <a:ea typeface="+mn-ea"/>
          <a:cs typeface="Calibri"/>
        </a:defRPr>
      </a:lvl5pPr>
      <a:lvl6pPr marL="1147762" indent="0" algn="l" defTabSz="914400" rtl="0" eaLnBrk="1" latinLnBrk="0" hangingPunct="1">
        <a:lnSpc>
          <a:spcPct val="114000"/>
        </a:lnSpc>
        <a:spcBef>
          <a:spcPts val="600"/>
        </a:spcBef>
        <a:spcAft>
          <a:spcPts val="600"/>
        </a:spcAft>
        <a:buClr>
          <a:schemeClr val="tx1"/>
        </a:buClr>
        <a:buFont typeface="Arial"/>
        <a:buNone/>
        <a:tabLst/>
        <a:defRPr sz="1600" b="0" kern="1200">
          <a:solidFill>
            <a:schemeClr val="tx1"/>
          </a:solidFill>
          <a:latin typeface="+mn-lt"/>
          <a:ea typeface="+mn-ea"/>
          <a:cs typeface="+mn-cs"/>
        </a:defRPr>
      </a:lvl6pPr>
      <a:lvl7pPr marL="1374775"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7pPr>
      <a:lvl8pPr marL="1601788"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8pPr>
      <a:lvl9pPr marL="1828800"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in/diannechippsbailey/"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twitter.com/Dianne_C_Baile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63837-2827-B342-8EBF-E9D874B9C853}"/>
              </a:ext>
            </a:extLst>
          </p:cNvPr>
          <p:cNvPicPr>
            <a:picLocks noChangeAspect="1"/>
          </p:cNvPicPr>
          <p:nvPr/>
        </p:nvPicPr>
        <p:blipFill rotWithShape="1">
          <a:blip r:embed="rId3"/>
          <a:srcRect t="18807" r="18808" b="5318"/>
          <a:stretch/>
        </p:blipFill>
        <p:spPr>
          <a:xfrm>
            <a:off x="0" y="-95003"/>
            <a:ext cx="9144000" cy="5696712"/>
          </a:xfrm>
          <a:prstGeom prst="rect">
            <a:avLst/>
          </a:prstGeom>
        </p:spPr>
      </p:pic>
      <p:sp>
        <p:nvSpPr>
          <p:cNvPr id="14" name="Rectangle 13"/>
          <p:cNvSpPr/>
          <p:nvPr/>
        </p:nvSpPr>
        <p:spPr bwMode="auto">
          <a:xfrm>
            <a:off x="0" y="476015"/>
            <a:ext cx="4572000" cy="3681275"/>
          </a:xfrm>
          <a:prstGeom prst="rect">
            <a:avLst/>
          </a:prstGeom>
          <a:solidFill>
            <a:schemeClr val="bg1">
              <a:alpha val="91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ndParaRPr>
          </a:p>
        </p:txBody>
      </p:sp>
      <p:sp>
        <p:nvSpPr>
          <p:cNvPr id="10" name="Title 3"/>
          <p:cNvSpPr txBox="1">
            <a:spLocks/>
          </p:cNvSpPr>
          <p:nvPr/>
        </p:nvSpPr>
        <p:spPr bwMode="black">
          <a:xfrm>
            <a:off x="332001" y="1161288"/>
            <a:ext cx="4177479" cy="923330"/>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lang="en-US" sz="5500" b="0" kern="1200" cap="none" baseline="0" dirty="0">
                <a:solidFill>
                  <a:schemeClr val="tx1"/>
                </a:solidFill>
                <a:latin typeface="Calibri"/>
                <a:ea typeface="+mj-ea"/>
                <a:cs typeface="Calibri"/>
              </a:defRPr>
            </a:lvl1pPr>
          </a:lstStyle>
          <a:p>
            <a:pPr marR="0" lvl="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Deep Dive:</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Unlocking the Power of Board </a:t>
            </a:r>
            <a:r>
              <a:rPr lang="en-US" sz="1800" dirty="0">
                <a:latin typeface="Calibri" panose="020F0502020204030204" pitchFamily="34" charset="0"/>
                <a:ea typeface="Times New Roman" panose="02020603050405020304" pitchFamily="18" charset="0"/>
                <a:cs typeface="Times New Roman" panose="02020603050405020304" pitchFamily="18" charset="0"/>
              </a:rPr>
              <a:t>L</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eadership and Transformational </a:t>
            </a:r>
            <a:r>
              <a:rPr lang="en-US" sz="1800" dirty="0">
                <a:latin typeface="Calibri" panose="020F0502020204030204" pitchFamily="34" charset="0"/>
                <a:ea typeface="Times New Roman" panose="02020603050405020304" pitchFamily="18" charset="0"/>
                <a:cs typeface="Times New Roman" panose="02020603050405020304" pitchFamily="18" charset="0"/>
              </a:rPr>
              <a:t>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ifts</a:t>
            </a:r>
          </a:p>
        </p:txBody>
      </p:sp>
      <p:sp>
        <p:nvSpPr>
          <p:cNvPr id="8" name="Title 3"/>
          <p:cNvSpPr txBox="1">
            <a:spLocks/>
          </p:cNvSpPr>
          <p:nvPr/>
        </p:nvSpPr>
        <p:spPr bwMode="black">
          <a:xfrm>
            <a:off x="332001" y="2654758"/>
            <a:ext cx="4150278" cy="1215717"/>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lang="en-US" sz="5500" b="0" kern="1200" cap="none" baseline="0" dirty="0">
                <a:solidFill>
                  <a:schemeClr val="tx1"/>
                </a:solidFill>
                <a:latin typeface="Calibri"/>
                <a:ea typeface="+mj-ea"/>
                <a:cs typeface="Calibri"/>
              </a:defRPr>
            </a:lvl1pPr>
          </a:lstStyle>
          <a:p>
            <a:pPr algn="l">
              <a:spcAft>
                <a:spcPts val="600"/>
              </a:spcAft>
            </a:pPr>
            <a:r>
              <a:rPr lang="en-US" sz="1400" dirty="0"/>
              <a:t>Dianne Chipps Bailey</a:t>
            </a:r>
          </a:p>
          <a:p>
            <a:pPr algn="l">
              <a:spcAft>
                <a:spcPts val="600"/>
              </a:spcAft>
            </a:pPr>
            <a:r>
              <a:rPr lang="en-US" sz="1100" dirty="0"/>
              <a:t>National Philanthropic Strategy Executive</a:t>
            </a:r>
          </a:p>
          <a:p>
            <a:pPr algn="l">
              <a:spcAft>
                <a:spcPts val="600"/>
              </a:spcAft>
            </a:pPr>
            <a:endParaRPr lang="en-US" sz="1100" dirty="0"/>
          </a:p>
          <a:p>
            <a:pPr algn="l">
              <a:spcAft>
                <a:spcPts val="600"/>
              </a:spcAft>
            </a:pPr>
            <a:r>
              <a:rPr lang="en-US" sz="1100" dirty="0"/>
              <a:t>February 7, 2024 </a:t>
            </a:r>
          </a:p>
          <a:p>
            <a:pPr algn="l">
              <a:spcAft>
                <a:spcPts val="600"/>
              </a:spcAft>
            </a:pPr>
            <a:r>
              <a:rPr lang="en-US" sz="1200" dirty="0"/>
              <a:t> </a:t>
            </a:r>
          </a:p>
        </p:txBody>
      </p:sp>
    </p:spTree>
    <p:extLst>
      <p:ext uri="{BB962C8B-B14F-4D97-AF65-F5344CB8AC3E}">
        <p14:creationId xmlns:p14="http://schemas.microsoft.com/office/powerpoint/2010/main" val="201806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7A0D46C-0548-44DA-BDD9-FD004C4DF42C}" type="slidenum">
              <a:rPr lang="en-US" smtClean="0"/>
              <a:pPr/>
              <a:t>10</a:t>
            </a:fld>
            <a:endParaRPr lang="en-US" dirty="0"/>
          </a:p>
        </p:txBody>
      </p:sp>
      <p:sp>
        <p:nvSpPr>
          <p:cNvPr id="19458" name="Title 1"/>
          <p:cNvSpPr>
            <a:spLocks noGrp="1"/>
          </p:cNvSpPr>
          <p:nvPr>
            <p:ph type="title"/>
          </p:nvPr>
        </p:nvSpPr>
        <p:spPr/>
        <p:txBody>
          <a:bodyPr/>
          <a:lstStyle/>
          <a:p>
            <a:r>
              <a:rPr lang="en-US"/>
              <a:t>Board fiduciary duties </a:t>
            </a:r>
            <a:endParaRPr lang="en-US" dirty="0"/>
          </a:p>
        </p:txBody>
      </p:sp>
      <p:sp>
        <p:nvSpPr>
          <p:cNvPr id="11" name="Content Placeholder 6"/>
          <p:cNvSpPr>
            <a:spLocks noGrp="1"/>
          </p:cNvSpPr>
          <p:nvPr>
            <p:ph idx="4294967295"/>
          </p:nvPr>
        </p:nvSpPr>
        <p:spPr bwMode="gray">
          <a:xfrm>
            <a:off x="5127568" y="2342515"/>
            <a:ext cx="2390832" cy="1554480"/>
          </a:xfrm>
          <a:solidFill>
            <a:srgbClr val="F5F5F5"/>
          </a:solidFill>
        </p:spPr>
        <p:txBody>
          <a:bodyPr lIns="0" tIns="182880" rIns="0" anchor="t" anchorCtr="1">
            <a:noAutofit/>
          </a:bodyPr>
          <a:lstStyle/>
          <a:p>
            <a:r>
              <a:rPr lang="en-US" sz="1800" dirty="0"/>
              <a:t>Loyalty</a:t>
            </a:r>
          </a:p>
          <a:p>
            <a:pPr marL="176213" lvl="5" indent="-176213">
              <a:lnSpc>
                <a:spcPct val="100000"/>
              </a:lnSpc>
              <a:spcBef>
                <a:spcPts val="0"/>
              </a:spcBef>
              <a:spcAft>
                <a:spcPts val="300"/>
              </a:spcAft>
              <a:buClrTx/>
              <a:buFont typeface="Arial" panose="020B0604020202020204" pitchFamily="34" charset="0"/>
              <a:buChar char="•"/>
            </a:pPr>
            <a:r>
              <a:rPr lang="en-US" b="0" cap="none" dirty="0">
                <a:latin typeface="Calibri"/>
                <a:cs typeface="Calibri"/>
              </a:rPr>
              <a:t>Conflicts of interest</a:t>
            </a:r>
          </a:p>
          <a:p>
            <a:pPr marL="176213" lvl="5" indent="-176213">
              <a:lnSpc>
                <a:spcPct val="100000"/>
              </a:lnSpc>
              <a:spcBef>
                <a:spcPts val="0"/>
              </a:spcBef>
              <a:spcAft>
                <a:spcPts val="300"/>
              </a:spcAft>
              <a:buClrTx/>
              <a:buFont typeface="Arial" panose="020B0604020202020204" pitchFamily="34" charset="0"/>
              <a:buChar char="•"/>
            </a:pPr>
            <a:r>
              <a:rPr lang="en-US" b="0" cap="none" dirty="0">
                <a:latin typeface="Calibri"/>
                <a:cs typeface="Calibri"/>
              </a:rPr>
              <a:t>Obedience</a:t>
            </a:r>
          </a:p>
          <a:p>
            <a:pPr marL="176213" lvl="5" indent="-176213">
              <a:lnSpc>
                <a:spcPct val="100000"/>
              </a:lnSpc>
              <a:spcBef>
                <a:spcPts val="0"/>
              </a:spcBef>
              <a:spcAft>
                <a:spcPts val="300"/>
              </a:spcAft>
              <a:buClrTx/>
              <a:buFont typeface="Arial" panose="020B0604020202020204" pitchFamily="34" charset="0"/>
              <a:buChar char="•"/>
            </a:pPr>
            <a:r>
              <a:rPr lang="en-US" b="0" cap="none" dirty="0">
                <a:latin typeface="Calibri"/>
                <a:cs typeface="Calibri"/>
              </a:rPr>
              <a:t>Confidentiality</a:t>
            </a:r>
          </a:p>
          <a:p>
            <a:pPr marL="457200" lvl="5" indent="-457200">
              <a:buFont typeface="Arial" panose="020B0604020202020204" pitchFamily="34" charset="0"/>
              <a:buChar char="•"/>
            </a:pPr>
            <a:endParaRPr lang="en-US" b="0" cap="none" dirty="0">
              <a:solidFill>
                <a:schemeClr val="accent1"/>
              </a:solidFill>
            </a:endParaRPr>
          </a:p>
        </p:txBody>
      </p:sp>
      <p:sp>
        <p:nvSpPr>
          <p:cNvPr id="10" name="Rectangle 9"/>
          <p:cNvSpPr/>
          <p:nvPr/>
        </p:nvSpPr>
        <p:spPr bwMode="auto">
          <a:xfrm>
            <a:off x="4795246" y="2136140"/>
            <a:ext cx="3931920" cy="548640"/>
          </a:xfrm>
          <a:prstGeom prst="rect">
            <a:avLst/>
          </a:prstGeom>
          <a:noFill/>
          <a:ln w="9525" cap="flat" cmpd="sng" algn="ctr">
            <a:noFill/>
            <a:prstDash val="solid"/>
            <a:round/>
            <a:headEnd type="none" w="med" len="med"/>
            <a:tailEnd type="none" w="med" len="med"/>
          </a:ln>
          <a:effectLst/>
        </p:spPr>
        <p:txBody>
          <a:bodyPr vert="horz" wrap="square" lIns="182880" tIns="137160" rIns="182880" bIns="182880" numCol="1" rtlCol="0" anchor="ctr" anchorCtr="0" compatLnSpc="1">
            <a:prstTxWarp prst="textNoShape">
              <a:avLst/>
            </a:prstTxWarp>
            <a:noAutofit/>
          </a:bodyPr>
          <a:lstStyle/>
          <a:p>
            <a:pPr eaLnBrk="0" fontAlgn="base" hangingPunct="0">
              <a:spcBef>
                <a:spcPct val="0"/>
              </a:spcBef>
              <a:spcAft>
                <a:spcPct val="0"/>
              </a:spcAft>
            </a:pPr>
            <a:endParaRPr lang="en-US" sz="2400" dirty="0">
              <a:latin typeface="Calibri"/>
            </a:endParaRPr>
          </a:p>
        </p:txBody>
      </p:sp>
      <p:sp>
        <p:nvSpPr>
          <p:cNvPr id="13" name="Content Placeholder 6"/>
          <p:cNvSpPr txBox="1">
            <a:spLocks/>
          </p:cNvSpPr>
          <p:nvPr/>
        </p:nvSpPr>
        <p:spPr bwMode="gray">
          <a:xfrm>
            <a:off x="1791541" y="2342515"/>
            <a:ext cx="2390718" cy="619125"/>
          </a:xfrm>
          <a:prstGeom prst="rect">
            <a:avLst/>
          </a:prstGeom>
          <a:solidFill>
            <a:srgbClr val="F5F5F5"/>
          </a:solidFill>
        </p:spPr>
        <p:txBody>
          <a:bodyPr vert="horz" lIns="0" tIns="182880" rIns="0" bIns="45720" rtlCol="0" anchor="t">
            <a:noAutofit/>
          </a:bodyPr>
          <a:lstStyle>
            <a:lvl1pPr marL="0" indent="0" algn="l" defTabSz="914400" rtl="0" eaLnBrk="1" latinLnBrk="0" hangingPunct="1">
              <a:lnSpc>
                <a:spcPct val="100000"/>
              </a:lnSpc>
              <a:spcBef>
                <a:spcPts val="300"/>
              </a:spcBef>
              <a:spcAft>
                <a:spcPts val="600"/>
              </a:spcAft>
              <a:buClrTx/>
              <a:buFont typeface="Arial"/>
              <a:buNone/>
              <a:defRPr sz="2000" b="0" kern="1200">
                <a:solidFill>
                  <a:schemeClr val="tx1"/>
                </a:solidFill>
                <a:latin typeface="Calibri"/>
                <a:ea typeface="+mn-ea"/>
                <a:cs typeface="Calibri"/>
              </a:defRPr>
            </a:lvl1pPr>
            <a:lvl2pPr marL="228600" indent="-228600" algn="l" defTabSz="914400" rtl="0" eaLnBrk="1" latinLnBrk="0" hangingPunct="1">
              <a:lnSpc>
                <a:spcPct val="100000"/>
              </a:lnSpc>
              <a:spcBef>
                <a:spcPts val="300"/>
              </a:spcBef>
              <a:spcAft>
                <a:spcPts val="600"/>
              </a:spcAft>
              <a:buClrTx/>
              <a:buFont typeface="Arial" charset="0"/>
              <a:buChar char="•"/>
              <a:tabLst/>
              <a:defRPr sz="2000" b="0" kern="1200">
                <a:solidFill>
                  <a:schemeClr val="tx1"/>
                </a:solidFill>
                <a:latin typeface="Calibri"/>
                <a:ea typeface="+mn-ea"/>
                <a:cs typeface="Calibri"/>
              </a:defRPr>
            </a:lvl2pPr>
            <a:lvl3pPr marL="400050" indent="-227013" algn="l" defTabSz="914400" rtl="0" eaLnBrk="1" latinLnBrk="0" hangingPunct="1">
              <a:lnSpc>
                <a:spcPct val="100000"/>
              </a:lnSpc>
              <a:spcBef>
                <a:spcPts val="0"/>
              </a:spcBef>
              <a:spcAft>
                <a:spcPts val="600"/>
              </a:spcAft>
              <a:buClrTx/>
              <a:buSzPct val="100000"/>
              <a:buFont typeface=".AppleSystemUIFont" charset="-120"/>
              <a:buChar char="–"/>
              <a:tabLst/>
              <a:defRPr sz="2000" b="0" kern="1200">
                <a:solidFill>
                  <a:schemeClr val="tx1"/>
                </a:solidFill>
                <a:latin typeface="Calibri"/>
                <a:ea typeface="+mn-ea"/>
                <a:cs typeface="Calibri"/>
              </a:defRPr>
            </a:lvl3pPr>
            <a:lvl4pPr marL="574675" indent="-173038" algn="l" defTabSz="1201738" rtl="0" eaLnBrk="1" latinLnBrk="0" hangingPunct="1">
              <a:lnSpc>
                <a:spcPct val="100000"/>
              </a:lnSpc>
              <a:spcBef>
                <a:spcPts val="0"/>
              </a:spcBef>
              <a:spcAft>
                <a:spcPts val="600"/>
              </a:spcAft>
              <a:buClrTx/>
              <a:buSzPct val="85000"/>
              <a:buFont typeface="Wingdings" charset="2"/>
              <a:buChar char="§"/>
              <a:tabLst/>
              <a:defRPr sz="2000" b="0" kern="1200">
                <a:solidFill>
                  <a:schemeClr val="tx1"/>
                </a:solidFill>
                <a:latin typeface="Calibri"/>
                <a:ea typeface="+mn-ea"/>
                <a:cs typeface="Calibri"/>
              </a:defRPr>
            </a:lvl4pPr>
            <a:lvl5pPr marL="801688" indent="-177800" algn="l" defTabSz="914400" rtl="0" eaLnBrk="1" latinLnBrk="0" hangingPunct="1">
              <a:lnSpc>
                <a:spcPct val="100000"/>
              </a:lnSpc>
              <a:spcBef>
                <a:spcPts val="0"/>
              </a:spcBef>
              <a:spcAft>
                <a:spcPts val="600"/>
              </a:spcAft>
              <a:buClrTx/>
              <a:buFont typeface=".AppleSystemUIFont" charset="-120"/>
              <a:buChar char="-"/>
              <a:tabLst>
                <a:tab pos="1027113" algn="l"/>
              </a:tabLst>
              <a:defRPr sz="2000" b="0" kern="1200">
                <a:solidFill>
                  <a:schemeClr val="tx1"/>
                </a:solidFill>
                <a:latin typeface="Calibri"/>
                <a:ea typeface="+mn-ea"/>
                <a:cs typeface="Calibri"/>
              </a:defRPr>
            </a:lvl5pPr>
            <a:lvl6pPr marL="1147762" indent="0" algn="l" defTabSz="914400" rtl="0" eaLnBrk="1" latinLnBrk="0" hangingPunct="1">
              <a:lnSpc>
                <a:spcPct val="114000"/>
              </a:lnSpc>
              <a:spcBef>
                <a:spcPts val="600"/>
              </a:spcBef>
              <a:spcAft>
                <a:spcPts val="600"/>
              </a:spcAft>
              <a:buClr>
                <a:schemeClr val="tx1"/>
              </a:buClr>
              <a:buFont typeface="Arial"/>
              <a:buNone/>
              <a:tabLst/>
              <a:defRPr sz="1600" b="0" kern="1200">
                <a:solidFill>
                  <a:schemeClr val="tx1"/>
                </a:solidFill>
                <a:latin typeface="+mn-lt"/>
                <a:ea typeface="+mn-ea"/>
                <a:cs typeface="+mn-cs"/>
              </a:defRPr>
            </a:lvl6pPr>
            <a:lvl7pPr marL="1374775"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7pPr>
            <a:lvl8pPr marL="1601788"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8pPr>
            <a:lvl9pPr marL="1828800" indent="0" algn="l" defTabSz="914400" rtl="0" eaLnBrk="1" latinLnBrk="0" hangingPunct="1">
              <a:lnSpc>
                <a:spcPct val="114000"/>
              </a:lnSpc>
              <a:spcBef>
                <a:spcPts val="600"/>
              </a:spcBef>
              <a:spcAft>
                <a:spcPts val="600"/>
              </a:spcAft>
              <a:buClr>
                <a:schemeClr val="tx1"/>
              </a:buClr>
              <a:buFont typeface="Arial"/>
              <a:buNone/>
              <a:tabLst/>
              <a:defRPr sz="1600" b="0" kern="1200" baseline="0">
                <a:solidFill>
                  <a:schemeClr val="tx1"/>
                </a:solidFill>
                <a:latin typeface="+mn-lt"/>
                <a:ea typeface="+mn-ea"/>
                <a:cs typeface="+mn-cs"/>
              </a:defRPr>
            </a:lvl9pPr>
          </a:lstStyle>
          <a:p>
            <a:pPr algn="ctr"/>
            <a:r>
              <a:rPr lang="en-US" sz="1800" dirty="0"/>
              <a:t>Due care</a:t>
            </a:r>
          </a:p>
          <a:p>
            <a:pPr marL="176213" lvl="5" indent="-176213">
              <a:lnSpc>
                <a:spcPct val="100000"/>
              </a:lnSpc>
              <a:spcBef>
                <a:spcPts val="0"/>
              </a:spcBef>
              <a:spcAft>
                <a:spcPts val="300"/>
              </a:spcAft>
              <a:buClrTx/>
              <a:buFont typeface="Arial" panose="020B0604020202020204" pitchFamily="34" charset="0"/>
              <a:buChar char="•"/>
            </a:pPr>
            <a:endParaRPr lang="en-US" dirty="0">
              <a:solidFill>
                <a:schemeClr val="accent1"/>
              </a:solidFill>
            </a:endParaRPr>
          </a:p>
          <a:p>
            <a:endParaRPr lang="en-US" dirty="0"/>
          </a:p>
        </p:txBody>
      </p:sp>
      <p:sp>
        <p:nvSpPr>
          <p:cNvPr id="33" name="TextBox 32"/>
          <p:cNvSpPr txBox="1"/>
          <p:nvPr/>
        </p:nvSpPr>
        <p:spPr>
          <a:xfrm>
            <a:off x="3337560" y="1357293"/>
            <a:ext cx="2468880" cy="548640"/>
          </a:xfrm>
          <a:prstGeom prst="rect">
            <a:avLst/>
          </a:prstGeom>
          <a:solidFill>
            <a:schemeClr val="bg2"/>
          </a:solidFill>
        </p:spPr>
        <p:txBody>
          <a:bodyPr wrap="square" rtlCol="0" anchor="ctr" anchorCtr="1">
            <a:noAutofit/>
          </a:bodyPr>
          <a:lstStyle/>
          <a:p>
            <a:pPr algn="ctr"/>
            <a:r>
              <a:rPr lang="en-US" dirty="0"/>
              <a:t>Good faith</a:t>
            </a:r>
          </a:p>
        </p:txBody>
      </p:sp>
    </p:spTree>
    <p:extLst>
      <p:ext uri="{BB962C8B-B14F-4D97-AF65-F5344CB8AC3E}">
        <p14:creationId xmlns:p14="http://schemas.microsoft.com/office/powerpoint/2010/main" val="811093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6"/>
          <p:cNvSpPr>
            <a:spLocks noGrp="1"/>
          </p:cNvSpPr>
          <p:nvPr>
            <p:ph idx="1"/>
          </p:nvPr>
        </p:nvSpPr>
        <p:spPr bwMode="gray">
          <a:xfrm>
            <a:off x="332748" y="1243023"/>
            <a:ext cx="4114800" cy="4517263"/>
          </a:xfrm>
        </p:spPr>
        <p:txBody>
          <a:bodyPr anchor="t"/>
          <a:lstStyle/>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Access to information</a:t>
            </a:r>
          </a:p>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Notice of meetings</a:t>
            </a:r>
          </a:p>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Quorum</a:t>
            </a:r>
          </a:p>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Unanimous written consent requirements</a:t>
            </a:r>
          </a:p>
          <a:p>
            <a:pPr marL="457200" lvl="5" indent="-457200">
              <a:spcBef>
                <a:spcPts val="900"/>
              </a:spcBef>
              <a:buFont typeface="Arial" panose="020B0604020202020204" pitchFamily="34" charset="0"/>
              <a:buChar char="•"/>
            </a:pPr>
            <a:endParaRPr lang="en-US" sz="2000" b="0" cap="none" dirty="0">
              <a:solidFill>
                <a:schemeClr val="accent1"/>
              </a:solidFill>
            </a:endParaRPr>
          </a:p>
        </p:txBody>
      </p:sp>
      <p:sp>
        <p:nvSpPr>
          <p:cNvPr id="4" name="Content Placeholder 3"/>
          <p:cNvSpPr>
            <a:spLocks noGrp="1"/>
          </p:cNvSpPr>
          <p:nvPr>
            <p:ph idx="13"/>
          </p:nvPr>
        </p:nvSpPr>
        <p:spPr>
          <a:xfrm>
            <a:off x="4691991" y="1243023"/>
            <a:ext cx="4114800" cy="4517263"/>
          </a:xfrm>
        </p:spPr>
        <p:txBody>
          <a:bodyPr/>
          <a:lstStyle/>
          <a:p>
            <a:pPr marL="230188" lvl="5" indent="-230188">
              <a:spcBef>
                <a:spcPts val="900"/>
              </a:spcBef>
              <a:spcAft>
                <a:spcPts val="0"/>
              </a:spcAft>
              <a:buClrTx/>
              <a:buFont typeface="Arial" panose="020B0604020202020204" pitchFamily="34" charset="0"/>
              <a:buChar char="•"/>
            </a:pPr>
            <a:r>
              <a:rPr lang="en-US" sz="2000">
                <a:cs typeface="Calibri"/>
              </a:rPr>
              <a:t>Record of dissent</a:t>
            </a:r>
          </a:p>
          <a:p>
            <a:pPr marL="230188" lvl="5" indent="-230188">
              <a:spcBef>
                <a:spcPts val="900"/>
              </a:spcBef>
              <a:spcAft>
                <a:spcPts val="0"/>
              </a:spcAft>
              <a:buClrTx/>
              <a:buFont typeface="Arial" panose="020B0604020202020204" pitchFamily="34" charset="0"/>
              <a:buChar char="•"/>
            </a:pPr>
            <a:r>
              <a:rPr lang="en-US" sz="2000">
                <a:cs typeface="Calibri"/>
              </a:rPr>
              <a:t>Special meetings</a:t>
            </a:r>
          </a:p>
          <a:p>
            <a:pPr marL="230188" lvl="5" indent="-230188">
              <a:spcBef>
                <a:spcPts val="900"/>
              </a:spcBef>
              <a:spcAft>
                <a:spcPts val="0"/>
              </a:spcAft>
              <a:buClrTx/>
              <a:buFont typeface="Arial" panose="020B0604020202020204" pitchFamily="34" charset="0"/>
              <a:buChar char="•"/>
            </a:pPr>
            <a:r>
              <a:rPr lang="en-US" sz="2000">
                <a:cs typeface="Calibri"/>
              </a:rPr>
              <a:t>Resignation</a:t>
            </a:r>
          </a:p>
          <a:p>
            <a:endParaRPr lang="en-US" dirty="0"/>
          </a:p>
        </p:txBody>
      </p:sp>
      <p:sp>
        <p:nvSpPr>
          <p:cNvPr id="14" name="Slide Number Placeholder 13"/>
          <p:cNvSpPr>
            <a:spLocks noGrp="1"/>
          </p:cNvSpPr>
          <p:nvPr>
            <p:ph type="sldNum" sz="quarter" idx="22"/>
          </p:nvPr>
        </p:nvSpPr>
        <p:spPr bwMode="gray"/>
        <p:txBody>
          <a:bodyPr/>
          <a:lstStyle/>
          <a:p>
            <a:fld id="{77A0D46C-0548-44DA-BDD9-FD004C4DF42C}" type="slidenum">
              <a:rPr lang="en-US" smtClean="0"/>
              <a:pPr/>
              <a:t>11</a:t>
            </a:fld>
            <a:endParaRPr lang="en-US" dirty="0"/>
          </a:p>
        </p:txBody>
      </p:sp>
      <p:sp>
        <p:nvSpPr>
          <p:cNvPr id="19458" name="Title 1"/>
          <p:cNvSpPr>
            <a:spLocks noGrp="1"/>
          </p:cNvSpPr>
          <p:nvPr>
            <p:ph type="title"/>
          </p:nvPr>
        </p:nvSpPr>
        <p:spPr bwMode="gray"/>
        <p:txBody>
          <a:bodyPr/>
          <a:lstStyle/>
          <a:p>
            <a:r>
              <a:rPr lang="en-US"/>
              <a:t>Rights of directors </a:t>
            </a:r>
            <a:endParaRPr lang="en-US" sz="1800" dirty="0"/>
          </a:p>
        </p:txBody>
      </p:sp>
    </p:spTree>
    <p:extLst>
      <p:ext uri="{BB962C8B-B14F-4D97-AF65-F5344CB8AC3E}">
        <p14:creationId xmlns:p14="http://schemas.microsoft.com/office/powerpoint/2010/main" val="14524980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6"/>
          <p:cNvSpPr>
            <a:spLocks noGrp="1"/>
          </p:cNvSpPr>
          <p:nvPr>
            <p:ph idx="1"/>
          </p:nvPr>
        </p:nvSpPr>
        <p:spPr bwMode="gray"/>
        <p:txBody>
          <a:bodyPr anchor="t"/>
          <a:lstStyle/>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Business judgment rule</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Limitation of liability</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Statutory immunity</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Indemnification</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D&amp;O insurance</a:t>
            </a:r>
          </a:p>
        </p:txBody>
      </p:sp>
      <p:sp>
        <p:nvSpPr>
          <p:cNvPr id="19458" name="Title 1"/>
          <p:cNvSpPr>
            <a:spLocks noGrp="1"/>
          </p:cNvSpPr>
          <p:nvPr>
            <p:ph type="title"/>
          </p:nvPr>
        </p:nvSpPr>
        <p:spPr bwMode="gray"/>
        <p:txBody>
          <a:bodyPr/>
          <a:lstStyle/>
          <a:p>
            <a:r>
              <a:rPr lang="en-US" dirty="0"/>
              <a:t>Protect the board from personal liability </a:t>
            </a:r>
            <a:endParaRPr lang="en-US" sz="1800" dirty="0"/>
          </a:p>
        </p:txBody>
      </p:sp>
      <p:sp>
        <p:nvSpPr>
          <p:cNvPr id="14" name="Slide Number Placeholder 13"/>
          <p:cNvSpPr>
            <a:spLocks noGrp="1"/>
          </p:cNvSpPr>
          <p:nvPr>
            <p:ph type="sldNum" sz="quarter" idx="12"/>
          </p:nvPr>
        </p:nvSpPr>
        <p:spPr bwMode="gray"/>
        <p:txBody>
          <a:bodyPr/>
          <a:lstStyle/>
          <a:p>
            <a:fld id="{77A0D46C-0548-44DA-BDD9-FD004C4DF42C}" type="slidenum">
              <a:rPr lang="en-US" smtClean="0"/>
              <a:pPr/>
              <a:t>12</a:t>
            </a:fld>
            <a:endParaRPr lang="en-US" dirty="0"/>
          </a:p>
        </p:txBody>
      </p:sp>
    </p:spTree>
    <p:extLst>
      <p:ext uri="{BB962C8B-B14F-4D97-AF65-F5344CB8AC3E}">
        <p14:creationId xmlns:p14="http://schemas.microsoft.com/office/powerpoint/2010/main" val="16056451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6"/>
          <p:cNvSpPr>
            <a:spLocks noGrp="1"/>
          </p:cNvSpPr>
          <p:nvPr>
            <p:ph idx="1"/>
          </p:nvPr>
        </p:nvSpPr>
        <p:spPr bwMode="gray"/>
        <p:txBody>
          <a:bodyPr anchor="t"/>
          <a:lstStyle/>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Size of board</a:t>
            </a:r>
          </a:p>
          <a:p>
            <a:pPr marL="230188" lvl="5" indent="-230188">
              <a:lnSpc>
                <a:spcPct val="100000"/>
              </a:lnSpc>
              <a:spcBef>
                <a:spcPts val="900"/>
              </a:spcBef>
              <a:spcAft>
                <a:spcPts val="0"/>
              </a:spcAft>
              <a:buClrTx/>
              <a:buFont typeface="Arial" panose="020B0604020202020204" pitchFamily="34" charset="0"/>
              <a:buChar char="•"/>
            </a:pPr>
            <a:r>
              <a:rPr lang="en-US" sz="2000" dirty="0">
                <a:cs typeface="Calibri"/>
              </a:rPr>
              <a:t>Role of executive committee</a:t>
            </a:r>
            <a:endParaRPr lang="en-US" sz="2000" b="0" cap="none" dirty="0">
              <a:latin typeface="Calibri"/>
              <a:cs typeface="Calibri"/>
            </a:endParaRP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Director independence</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Term limits</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Board-President relationship</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Executive session</a:t>
            </a:r>
          </a:p>
          <a:p>
            <a:pPr marL="230188" lvl="5" indent="-230188">
              <a:lnSpc>
                <a:spcPct val="100000"/>
              </a:lnSpc>
              <a:spcBef>
                <a:spcPts val="900"/>
              </a:spcBef>
              <a:buFont typeface="Arial" panose="020B0604020202020204" pitchFamily="34" charset="0"/>
              <a:buChar char="•"/>
            </a:pPr>
            <a:endParaRPr lang="en-US" sz="2000" b="0" cap="none" dirty="0">
              <a:solidFill>
                <a:schemeClr val="accent1"/>
              </a:solidFill>
            </a:endParaRPr>
          </a:p>
        </p:txBody>
      </p:sp>
      <p:sp>
        <p:nvSpPr>
          <p:cNvPr id="19458" name="Title 1"/>
          <p:cNvSpPr>
            <a:spLocks noGrp="1"/>
          </p:cNvSpPr>
          <p:nvPr>
            <p:ph type="title"/>
          </p:nvPr>
        </p:nvSpPr>
        <p:spPr bwMode="gray"/>
        <p:txBody>
          <a:bodyPr/>
          <a:lstStyle/>
          <a:p>
            <a:r>
              <a:rPr lang="en-US" dirty="0"/>
              <a:t>Hot topics in board governance</a:t>
            </a:r>
            <a:endParaRPr lang="en-US" sz="1800" dirty="0"/>
          </a:p>
        </p:txBody>
      </p:sp>
      <p:sp>
        <p:nvSpPr>
          <p:cNvPr id="14" name="Slide Number Placeholder 13"/>
          <p:cNvSpPr>
            <a:spLocks noGrp="1"/>
          </p:cNvSpPr>
          <p:nvPr>
            <p:ph type="sldNum" sz="quarter" idx="12"/>
          </p:nvPr>
        </p:nvSpPr>
        <p:spPr bwMode="gray"/>
        <p:txBody>
          <a:bodyPr/>
          <a:lstStyle/>
          <a:p>
            <a:fld id="{77A0D46C-0548-44DA-BDD9-FD004C4DF42C}" type="slidenum">
              <a:rPr lang="en-US" smtClean="0"/>
              <a:pPr/>
              <a:t>13</a:t>
            </a:fld>
            <a:endParaRPr lang="en-US" dirty="0"/>
          </a:p>
        </p:txBody>
      </p:sp>
    </p:spTree>
    <p:extLst>
      <p:ext uri="{BB962C8B-B14F-4D97-AF65-F5344CB8AC3E}">
        <p14:creationId xmlns:p14="http://schemas.microsoft.com/office/powerpoint/2010/main" val="7717535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6"/>
          <p:cNvSpPr>
            <a:spLocks noGrp="1"/>
          </p:cNvSpPr>
          <p:nvPr>
            <p:ph idx="1"/>
          </p:nvPr>
        </p:nvSpPr>
        <p:spPr>
          <a:xfrm>
            <a:off x="303718" y="1271016"/>
            <a:ext cx="7422961" cy="4517263"/>
          </a:xfrm>
        </p:spPr>
        <p:txBody>
          <a:bodyPr/>
          <a:lstStyle/>
          <a:p>
            <a:pPr lvl="1"/>
            <a:r>
              <a:rPr lang="en-US" i="1" dirty="0"/>
              <a:t>Articles of incorporation</a:t>
            </a:r>
          </a:p>
          <a:p>
            <a:pPr lvl="1"/>
            <a:r>
              <a:rPr lang="en-US" i="1" dirty="0"/>
              <a:t>Bylaws</a:t>
            </a:r>
          </a:p>
          <a:p>
            <a:pPr lvl="1"/>
            <a:r>
              <a:rPr lang="en-US" i="1" dirty="0"/>
              <a:t>Conflict of interest policy</a:t>
            </a:r>
          </a:p>
          <a:p>
            <a:pPr lvl="1"/>
            <a:r>
              <a:rPr lang="en-US" dirty="0"/>
              <a:t>Investment policy statement</a:t>
            </a:r>
          </a:p>
          <a:p>
            <a:pPr lvl="1"/>
            <a:r>
              <a:rPr lang="en-US" dirty="0"/>
              <a:t>Spending policy</a:t>
            </a:r>
          </a:p>
          <a:p>
            <a:pPr lvl="1"/>
            <a:r>
              <a:rPr lang="en-US" dirty="0"/>
              <a:t>Whistleblower policy</a:t>
            </a:r>
          </a:p>
          <a:p>
            <a:pPr lvl="1"/>
            <a:r>
              <a:rPr lang="en-US" dirty="0"/>
              <a:t>Document retention/destruction policy</a:t>
            </a:r>
          </a:p>
          <a:p>
            <a:pPr lvl="1"/>
            <a:r>
              <a:rPr lang="en-US" dirty="0"/>
              <a:t>Form 990 review policy</a:t>
            </a:r>
          </a:p>
          <a:p>
            <a:pPr lvl="1"/>
            <a:r>
              <a:rPr lang="en-US" dirty="0"/>
              <a:t>Gift acceptance policy</a:t>
            </a:r>
          </a:p>
          <a:p>
            <a:pPr lvl="1"/>
            <a:r>
              <a:rPr lang="en-US" dirty="0"/>
              <a:t>Employee manual</a:t>
            </a:r>
          </a:p>
          <a:p>
            <a:pPr lvl="1"/>
            <a:endParaRPr lang="en-US" dirty="0"/>
          </a:p>
          <a:p>
            <a:endParaRPr lang="en-US" dirty="0"/>
          </a:p>
          <a:p>
            <a:pPr lvl="1"/>
            <a:endParaRPr lang="en-US" dirty="0"/>
          </a:p>
        </p:txBody>
      </p:sp>
      <p:sp>
        <p:nvSpPr>
          <p:cNvPr id="14" name="Slide Number Placeholder 13"/>
          <p:cNvSpPr>
            <a:spLocks noGrp="1"/>
          </p:cNvSpPr>
          <p:nvPr>
            <p:ph type="sldNum" sz="quarter" idx="22"/>
          </p:nvPr>
        </p:nvSpPr>
        <p:spPr/>
        <p:txBody>
          <a:bodyPr/>
          <a:lstStyle/>
          <a:p>
            <a:fld id="{77A0D46C-0548-44DA-BDD9-FD004C4DF42C}" type="slidenum">
              <a:rPr lang="en-US" smtClean="0"/>
              <a:pPr/>
              <a:t>14</a:t>
            </a:fld>
            <a:endParaRPr lang="en-US" dirty="0"/>
          </a:p>
        </p:txBody>
      </p:sp>
      <p:sp>
        <p:nvSpPr>
          <p:cNvPr id="19458" name="Title 1"/>
          <p:cNvSpPr>
            <a:spLocks noGrp="1"/>
          </p:cNvSpPr>
          <p:nvPr>
            <p:ph type="title"/>
          </p:nvPr>
        </p:nvSpPr>
        <p:spPr/>
        <p:txBody>
          <a:bodyPr/>
          <a:lstStyle/>
          <a:p>
            <a:r>
              <a:rPr lang="en-US"/>
              <a:t>Key policies and procedures </a:t>
            </a:r>
            <a:endParaRPr lang="en-US" dirty="0"/>
          </a:p>
        </p:txBody>
      </p:sp>
    </p:spTree>
    <p:extLst>
      <p:ext uri="{BB962C8B-B14F-4D97-AF65-F5344CB8AC3E}">
        <p14:creationId xmlns:p14="http://schemas.microsoft.com/office/powerpoint/2010/main" val="16912516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2748" y="1271016"/>
            <a:ext cx="3866028" cy="4517263"/>
          </a:xfrm>
        </p:spPr>
        <p:txBody>
          <a:bodyPr/>
          <a:lstStyle/>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Align with five key responsibilities of the Board</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Packets and portals</a:t>
            </a:r>
          </a:p>
          <a:p>
            <a:pPr marL="230188" lvl="5" indent="-230188">
              <a:lnSpc>
                <a:spcPct val="100000"/>
              </a:lnSpc>
              <a:spcBef>
                <a:spcPts val="900"/>
              </a:spcBef>
              <a:spcAft>
                <a:spcPts val="0"/>
              </a:spcAft>
              <a:buClrTx/>
              <a:buFont typeface="Arial" panose="020B0604020202020204" pitchFamily="34" charset="0"/>
              <a:buChar char="•"/>
            </a:pPr>
            <a:r>
              <a:rPr lang="en-US" sz="2000" b="0" cap="none" dirty="0">
                <a:latin typeface="Calibri"/>
                <a:cs typeface="Calibri"/>
              </a:rPr>
              <a:t>White space for generative, creative and strategic visioning</a:t>
            </a:r>
          </a:p>
        </p:txBody>
      </p:sp>
      <p:sp>
        <p:nvSpPr>
          <p:cNvPr id="7" name="Content Placeholder 6"/>
          <p:cNvSpPr>
            <a:spLocks noGrp="1"/>
          </p:cNvSpPr>
          <p:nvPr>
            <p:ph idx="13"/>
          </p:nvPr>
        </p:nvSpPr>
        <p:spPr/>
        <p:txBody>
          <a:bodyPr/>
          <a:lstStyle/>
          <a:p>
            <a:pPr marL="230188" lvl="5" indent="-230188">
              <a:lnSpc>
                <a:spcPct val="100000"/>
              </a:lnSpc>
              <a:spcBef>
                <a:spcPts val="900"/>
              </a:spcBef>
              <a:spcAft>
                <a:spcPts val="0"/>
              </a:spcAft>
              <a:buClrTx/>
              <a:buFont typeface="Arial" panose="020B0604020202020204" pitchFamily="34" charset="0"/>
              <a:buChar char="•"/>
            </a:pPr>
            <a:r>
              <a:rPr lang="en-US" sz="2000" dirty="0">
                <a:cs typeface="Calibri"/>
              </a:rPr>
              <a:t>Internal and external resources</a:t>
            </a:r>
          </a:p>
          <a:p>
            <a:pPr marL="230188" lvl="5" indent="-230188">
              <a:lnSpc>
                <a:spcPct val="100000"/>
              </a:lnSpc>
              <a:spcBef>
                <a:spcPts val="900"/>
              </a:spcBef>
              <a:spcAft>
                <a:spcPts val="0"/>
              </a:spcAft>
              <a:buClrTx/>
              <a:buFont typeface="Arial" panose="020B0604020202020204" pitchFamily="34" charset="0"/>
              <a:buChar char="•"/>
            </a:pPr>
            <a:r>
              <a:rPr lang="en-US" sz="2000" dirty="0">
                <a:cs typeface="Calibri"/>
              </a:rPr>
              <a:t>Right number of meetings?</a:t>
            </a:r>
          </a:p>
          <a:p>
            <a:pPr marL="230188" lvl="5" indent="-230188">
              <a:lnSpc>
                <a:spcPct val="100000"/>
              </a:lnSpc>
              <a:spcBef>
                <a:spcPts val="900"/>
              </a:spcBef>
              <a:spcAft>
                <a:spcPts val="0"/>
              </a:spcAft>
              <a:buClrTx/>
              <a:buFont typeface="Arial" panose="020B0604020202020204" pitchFamily="34" charset="0"/>
              <a:buChar char="•"/>
            </a:pPr>
            <a:r>
              <a:rPr lang="en-US" sz="2000" dirty="0">
                <a:cs typeface="Calibri"/>
              </a:rPr>
              <a:t>Trust and conflict</a:t>
            </a:r>
          </a:p>
          <a:p>
            <a:pPr marL="230188" lvl="5" indent="-230188">
              <a:lnSpc>
                <a:spcPct val="100000"/>
              </a:lnSpc>
              <a:spcBef>
                <a:spcPts val="900"/>
              </a:spcBef>
              <a:spcAft>
                <a:spcPts val="0"/>
              </a:spcAft>
              <a:buClrTx/>
              <a:buFont typeface="Arial" panose="020B0604020202020204" pitchFamily="34" charset="0"/>
              <a:buChar char="•"/>
            </a:pPr>
            <a:r>
              <a:rPr lang="en-US" sz="2000" dirty="0">
                <a:cs typeface="Calibri"/>
              </a:rPr>
              <a:t>Mission first always!</a:t>
            </a:r>
          </a:p>
          <a:p>
            <a:endParaRPr lang="en-US" dirty="0"/>
          </a:p>
        </p:txBody>
      </p:sp>
      <p:sp>
        <p:nvSpPr>
          <p:cNvPr id="3" name="Slide Number Placeholder 2"/>
          <p:cNvSpPr>
            <a:spLocks noGrp="1"/>
          </p:cNvSpPr>
          <p:nvPr>
            <p:ph type="sldNum" sz="quarter" idx="22"/>
          </p:nvPr>
        </p:nvSpPr>
        <p:spPr/>
        <p:txBody>
          <a:bodyPr/>
          <a:lstStyle/>
          <a:p>
            <a:pPr>
              <a:defRPr/>
            </a:pPr>
            <a:fld id="{77A0D46C-0548-44DA-BDD9-FD004C4DF42C}" type="slidenum">
              <a:rPr lang="en-US" smtClean="0"/>
              <a:pPr>
                <a:defRPr/>
              </a:pPr>
              <a:t>15</a:t>
            </a:fld>
            <a:endParaRPr lang="en-US" dirty="0"/>
          </a:p>
        </p:txBody>
      </p:sp>
      <p:sp>
        <p:nvSpPr>
          <p:cNvPr id="6" name="Title 5"/>
          <p:cNvSpPr>
            <a:spLocks noGrp="1"/>
          </p:cNvSpPr>
          <p:nvPr>
            <p:ph type="title"/>
          </p:nvPr>
        </p:nvSpPr>
        <p:spPr/>
        <p:txBody>
          <a:bodyPr/>
          <a:lstStyle/>
          <a:p>
            <a:r>
              <a:rPr lang="en-US" dirty="0"/>
              <a:t>Board meeting architecture</a:t>
            </a:r>
          </a:p>
        </p:txBody>
      </p:sp>
    </p:spTree>
    <p:extLst>
      <p:ext uri="{BB962C8B-B14F-4D97-AF65-F5344CB8AC3E}">
        <p14:creationId xmlns:p14="http://schemas.microsoft.com/office/powerpoint/2010/main" val="149300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7A0D46C-0548-44DA-BDD9-FD004C4DF42C}" type="slidenum">
              <a:rPr lang="en-US" smtClean="0"/>
              <a:pPr>
                <a:defRPr/>
              </a:pPr>
              <a:t>16</a:t>
            </a:fld>
            <a:endParaRPr lang="en-US" dirty="0"/>
          </a:p>
        </p:txBody>
      </p:sp>
      <p:sp>
        <p:nvSpPr>
          <p:cNvPr id="6" name="Title 5"/>
          <p:cNvSpPr>
            <a:spLocks noGrp="1"/>
          </p:cNvSpPr>
          <p:nvPr>
            <p:ph type="title"/>
          </p:nvPr>
        </p:nvSpPr>
        <p:spPr/>
        <p:txBody>
          <a:bodyPr/>
          <a:lstStyle/>
          <a:p>
            <a:r>
              <a:rPr lang="en-US" dirty="0"/>
              <a:t>Board meeting planning worksheet</a:t>
            </a:r>
          </a:p>
        </p:txBody>
      </p:sp>
      <p:graphicFrame>
        <p:nvGraphicFramePr>
          <p:cNvPr id="5" name="Table 4"/>
          <p:cNvGraphicFramePr>
            <a:graphicFrameLocks noGrp="1"/>
          </p:cNvGraphicFramePr>
          <p:nvPr>
            <p:extLst>
              <p:ext uri="{D42A27DB-BD31-4B8C-83A1-F6EECF244321}">
                <p14:modId xmlns:p14="http://schemas.microsoft.com/office/powerpoint/2010/main" val="388559138"/>
              </p:ext>
            </p:extLst>
          </p:nvPr>
        </p:nvGraphicFramePr>
        <p:xfrm>
          <a:off x="3252651" y="1363981"/>
          <a:ext cx="5587632" cy="3901441"/>
        </p:xfrm>
        <a:graphic>
          <a:graphicData uri="http://schemas.openxmlformats.org/drawingml/2006/table">
            <a:tbl>
              <a:tblPr firstRow="1" bandRow="1">
                <a:tableStyleId>{5C22544A-7EE6-4342-B048-85BDC9FD1C3A}</a:tableStyleId>
              </a:tblPr>
              <a:tblGrid>
                <a:gridCol w="931272">
                  <a:extLst>
                    <a:ext uri="{9D8B030D-6E8A-4147-A177-3AD203B41FA5}">
                      <a16:colId xmlns:a16="http://schemas.microsoft.com/office/drawing/2014/main" val="20000"/>
                    </a:ext>
                  </a:extLst>
                </a:gridCol>
                <a:gridCol w="931272">
                  <a:extLst>
                    <a:ext uri="{9D8B030D-6E8A-4147-A177-3AD203B41FA5}">
                      <a16:colId xmlns:a16="http://schemas.microsoft.com/office/drawing/2014/main" val="20001"/>
                    </a:ext>
                  </a:extLst>
                </a:gridCol>
                <a:gridCol w="931272">
                  <a:extLst>
                    <a:ext uri="{9D8B030D-6E8A-4147-A177-3AD203B41FA5}">
                      <a16:colId xmlns:a16="http://schemas.microsoft.com/office/drawing/2014/main" val="20002"/>
                    </a:ext>
                  </a:extLst>
                </a:gridCol>
                <a:gridCol w="931272">
                  <a:extLst>
                    <a:ext uri="{9D8B030D-6E8A-4147-A177-3AD203B41FA5}">
                      <a16:colId xmlns:a16="http://schemas.microsoft.com/office/drawing/2014/main" val="20003"/>
                    </a:ext>
                  </a:extLst>
                </a:gridCol>
                <a:gridCol w="931272">
                  <a:extLst>
                    <a:ext uri="{9D8B030D-6E8A-4147-A177-3AD203B41FA5}">
                      <a16:colId xmlns:a16="http://schemas.microsoft.com/office/drawing/2014/main" val="20004"/>
                    </a:ext>
                  </a:extLst>
                </a:gridCol>
                <a:gridCol w="931272">
                  <a:extLst>
                    <a:ext uri="{9D8B030D-6E8A-4147-A177-3AD203B41FA5}">
                      <a16:colId xmlns:a16="http://schemas.microsoft.com/office/drawing/2014/main" val="20005"/>
                    </a:ext>
                  </a:extLst>
                </a:gridCol>
              </a:tblGrid>
              <a:tr h="270619">
                <a:tc>
                  <a:txBody>
                    <a:bodyPr/>
                    <a:lstStyle/>
                    <a:p>
                      <a:r>
                        <a:rPr lang="en-US" sz="1000" b="0" dirty="0">
                          <a:solidFill>
                            <a:schemeClr val="accent2"/>
                          </a:solidFill>
                        </a:rPr>
                        <a:t>January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accent2"/>
                          </a:solidFill>
                        </a:rPr>
                        <a:t>March</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accent2"/>
                          </a:solidFill>
                        </a:rPr>
                        <a:t>May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accent2"/>
                          </a:solidFill>
                        </a:rPr>
                        <a:t>August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accent2"/>
                          </a:solidFill>
                        </a:rPr>
                        <a:t>September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a:solidFill>
                            <a:schemeClr val="accent2"/>
                          </a:solidFill>
                        </a:rPr>
                        <a:t>November</a:t>
                      </a: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4015">
                <a:tc gridSpan="6">
                  <a:txBody>
                    <a:bodyPr/>
                    <a:lstStyle/>
                    <a:p>
                      <a:pPr algn="ctr"/>
                      <a:r>
                        <a:rPr lang="en-US" sz="1000" dirty="0">
                          <a:solidFill>
                            <a:schemeClr val="tx1"/>
                          </a:solidFill>
                        </a:rPr>
                        <a:t>Consent</a:t>
                      </a:r>
                      <a:r>
                        <a:rPr lang="en-US" sz="1000" baseline="0" dirty="0">
                          <a:solidFill>
                            <a:schemeClr val="tx1"/>
                          </a:solidFill>
                        </a:rPr>
                        <a:t> agenda: </a:t>
                      </a:r>
                      <a:br>
                        <a:rPr lang="en-US" sz="1000" baseline="0" dirty="0">
                          <a:solidFill>
                            <a:schemeClr val="tx1"/>
                          </a:solidFill>
                        </a:rPr>
                      </a:br>
                      <a:r>
                        <a:rPr lang="en-US" sz="1000" dirty="0">
                          <a:solidFill>
                            <a:schemeClr val="tx1"/>
                          </a:solidFill>
                        </a:rPr>
                        <a:t>Approval of minutes, financials and other routine/noncontroversial items</a:t>
                      </a: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1"/>
                  </a:ext>
                </a:extLst>
              </a:tr>
              <a:tr h="332415">
                <a:tc gridSpan="6">
                  <a:txBody>
                    <a:bodyPr/>
                    <a:lstStyle/>
                    <a:p>
                      <a:pPr algn="ctr"/>
                      <a:r>
                        <a:rPr lang="en-US" sz="1000" dirty="0">
                          <a:solidFill>
                            <a:schemeClr val="tx1"/>
                          </a:solidFill>
                        </a:rPr>
                        <a:t>“Mission Moment”</a:t>
                      </a: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2"/>
                  </a:ext>
                </a:extLst>
              </a:tr>
              <a:tr h="852345">
                <a:tc>
                  <a:txBody>
                    <a:bodyPr/>
                    <a:lstStyle/>
                    <a:p>
                      <a:r>
                        <a:rPr lang="en-US" sz="1000" dirty="0">
                          <a:solidFill>
                            <a:schemeClr val="tx1"/>
                          </a:solidFill>
                        </a:rPr>
                        <a:t>Business agenda:</a:t>
                      </a:r>
                    </a:p>
                  </a:txBody>
                  <a:tcP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Business agenda:</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Business agenda: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tx1"/>
                          </a:solidFill>
                        </a:rPr>
                        <a:t>IRS</a:t>
                      </a:r>
                      <a:r>
                        <a:rPr lang="en-US" sz="1000" i="1" baseline="0" dirty="0">
                          <a:solidFill>
                            <a:schemeClr val="tx1"/>
                          </a:solidFill>
                        </a:rPr>
                        <a:t> Form 990 </a:t>
                      </a:r>
                      <a:br>
                        <a:rPr lang="en-US" sz="1000" i="1" baseline="0" dirty="0">
                          <a:solidFill>
                            <a:schemeClr val="tx1"/>
                          </a:solidFill>
                        </a:rPr>
                      </a:br>
                      <a:r>
                        <a:rPr lang="en-US" sz="1000" i="1" baseline="0" dirty="0">
                          <a:solidFill>
                            <a:schemeClr val="tx1"/>
                          </a:solidFill>
                        </a:rPr>
                        <a:t>Audit</a:t>
                      </a:r>
                      <a:endParaRPr lang="en-US" sz="1000" i="1"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Business agenda:</a:t>
                      </a: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Business agenda:</a:t>
                      </a: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Business agenda:</a:t>
                      </a:r>
                      <a:br>
                        <a:rPr lang="en-US" sz="1000" i="1" dirty="0">
                          <a:solidFill>
                            <a:schemeClr val="tx1"/>
                          </a:solidFill>
                        </a:rPr>
                      </a:br>
                      <a:r>
                        <a:rPr lang="en-US" sz="1000" i="1" dirty="0">
                          <a:solidFill>
                            <a:schemeClr val="tx1"/>
                          </a:solidFill>
                        </a:rPr>
                        <a:t>Slate</a:t>
                      </a:r>
                      <a:r>
                        <a:rPr lang="en-US" sz="1000" i="1"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solidFill>
                            <a:schemeClr val="tx1"/>
                          </a:solidFill>
                        </a:rPr>
                        <a:t>Budget</a:t>
                      </a:r>
                      <a:endParaRPr lang="en-US" sz="1000" i="1" dirty="0">
                        <a:solidFill>
                          <a:schemeClr val="tx1"/>
                        </a:solidFill>
                      </a:endParaRPr>
                    </a:p>
                  </a:txBody>
                  <a:tcPr>
                    <a:lnL w="6350" cap="flat" cmpd="sng" algn="ctr">
                      <a:solidFill>
                        <a:schemeClr val="bg2"/>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Board Strategic</a:t>
                      </a:r>
                      <a:r>
                        <a:rPr lang="en-US" sz="1000" baseline="0" dirty="0">
                          <a:solidFill>
                            <a:schemeClr val="tx1"/>
                          </a:solidFill>
                        </a:rPr>
                        <a:t> Engagement:</a:t>
                      </a:r>
                      <a:endParaRPr lang="en-US" sz="1000" dirty="0">
                        <a:solidFill>
                          <a:schemeClr val="tx1"/>
                        </a:solidFill>
                      </a:endParaRPr>
                    </a:p>
                    <a:p>
                      <a:endParaRPr lang="en-US" sz="1000" dirty="0">
                        <a:solidFill>
                          <a:schemeClr val="tx1"/>
                        </a:solidFill>
                      </a:endParaRPr>
                    </a:p>
                  </a:txBody>
                  <a:tcPr>
                    <a:lnL w="6350" cap="flat" cmpd="sng" algn="ctr">
                      <a:solidFill>
                        <a:schemeClr val="bg2"/>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434697">
                <a:tc>
                  <a:txBody>
                    <a:bodyPr/>
                    <a:lstStyle/>
                    <a:p>
                      <a:r>
                        <a:rPr lang="en-US" sz="1000" dirty="0">
                          <a:solidFill>
                            <a:schemeClr val="tx1"/>
                          </a:solidFill>
                        </a:rPr>
                        <a:t>Other:</a:t>
                      </a:r>
                    </a:p>
                  </a:txBody>
                  <a:tcP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Other:</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Other:</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Other:</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Other:</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Other:</a:t>
                      </a:r>
                    </a:p>
                  </a:txBody>
                  <a:tcPr>
                    <a:lnL w="6350" cap="flat" cmpd="sng" algn="ctr">
                      <a:solidFill>
                        <a:schemeClr val="bg2"/>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4397">
                <a:tc gridSpan="6">
                  <a:txBody>
                    <a:bodyPr/>
                    <a:lstStyle/>
                    <a:p>
                      <a:pPr algn="ctr"/>
                      <a:r>
                        <a:rPr lang="en-US" sz="1000" dirty="0">
                          <a:solidFill>
                            <a:schemeClr val="tx1"/>
                          </a:solidFill>
                        </a:rPr>
                        <a:t>Executive</a:t>
                      </a:r>
                      <a:r>
                        <a:rPr lang="en-US" sz="1000" baseline="0" dirty="0">
                          <a:solidFill>
                            <a:schemeClr val="tx1"/>
                          </a:solidFill>
                        </a:rPr>
                        <a:t> Session</a:t>
                      </a:r>
                      <a:endParaRPr lang="en-US" sz="1000" dirty="0">
                        <a:solidFill>
                          <a:schemeClr val="tx1"/>
                        </a:solidFill>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77855922"/>
              </p:ext>
            </p:extLst>
          </p:nvPr>
        </p:nvGraphicFramePr>
        <p:xfrm>
          <a:off x="303719" y="1363980"/>
          <a:ext cx="2834640" cy="3901440"/>
        </p:xfrm>
        <a:graphic>
          <a:graphicData uri="http://schemas.openxmlformats.org/drawingml/2006/table">
            <a:tbl>
              <a:tblPr firstRow="1" bandRow="1">
                <a:tableStyleId>{5C22544A-7EE6-4342-B048-85BDC9FD1C3A}</a:tableStyleId>
              </a:tblPr>
              <a:tblGrid>
                <a:gridCol w="2834640">
                  <a:extLst>
                    <a:ext uri="{9D8B030D-6E8A-4147-A177-3AD203B41FA5}">
                      <a16:colId xmlns:a16="http://schemas.microsoft.com/office/drawing/2014/main" val="20000"/>
                    </a:ext>
                  </a:extLst>
                </a:gridCol>
              </a:tblGrid>
              <a:tr h="3733942">
                <a:tc>
                  <a:txBody>
                    <a:bodyPr/>
                    <a:lstStyle/>
                    <a:p>
                      <a:pPr>
                        <a:spcAft>
                          <a:spcPts val="1200"/>
                        </a:spcAft>
                      </a:pPr>
                      <a:r>
                        <a:rPr lang="en-US" sz="1800" b="0" dirty="0">
                          <a:solidFill>
                            <a:schemeClr val="tx1"/>
                          </a:solidFill>
                        </a:rPr>
                        <a:t>Five core responsibilities </a:t>
                      </a:r>
                      <a:br>
                        <a:rPr lang="en-US" sz="1800" b="0" dirty="0">
                          <a:solidFill>
                            <a:schemeClr val="tx1"/>
                          </a:solidFill>
                        </a:rPr>
                      </a:br>
                      <a:r>
                        <a:rPr lang="en-US" sz="1800" b="0" dirty="0">
                          <a:solidFill>
                            <a:schemeClr val="tx1"/>
                          </a:solidFill>
                        </a:rPr>
                        <a:t>of</a:t>
                      </a:r>
                      <a:r>
                        <a:rPr lang="en-US" sz="1800" b="0" baseline="0" dirty="0">
                          <a:solidFill>
                            <a:schemeClr val="tx1"/>
                          </a:solidFill>
                        </a:rPr>
                        <a:t> nonprofit boards</a:t>
                      </a:r>
                    </a:p>
                    <a:p>
                      <a:pPr marL="117475" indent="-117475">
                        <a:spcAft>
                          <a:spcPts val="600"/>
                        </a:spcAft>
                        <a:buFont typeface="Arial" panose="020B0604020202020204" pitchFamily="34" charset="0"/>
                        <a:buChar char="•"/>
                      </a:pPr>
                      <a:r>
                        <a:rPr lang="en-US" sz="1400" baseline="0" dirty="0">
                          <a:solidFill>
                            <a:schemeClr val="accent2"/>
                          </a:solidFill>
                        </a:rPr>
                        <a:t>Strategic planning:</a:t>
                      </a:r>
                      <a:br>
                        <a:rPr lang="en-US" sz="1200" baseline="0" dirty="0">
                          <a:solidFill>
                            <a:schemeClr val="tx1"/>
                          </a:solidFill>
                        </a:rPr>
                      </a:br>
                      <a:r>
                        <a:rPr lang="en-US" sz="1200" b="0" baseline="0" dirty="0">
                          <a:solidFill>
                            <a:schemeClr val="tx1"/>
                          </a:solidFill>
                        </a:rPr>
                        <a:t>Mission, vision, strategy</a:t>
                      </a:r>
                    </a:p>
                    <a:p>
                      <a:pPr marL="117475" indent="-117475">
                        <a:spcAft>
                          <a:spcPts val="600"/>
                        </a:spcAft>
                        <a:buFont typeface="Arial" panose="020B0604020202020204" pitchFamily="34" charset="0"/>
                        <a:buChar char="•"/>
                      </a:pPr>
                      <a:r>
                        <a:rPr lang="en-US" sz="1400" baseline="0" dirty="0">
                          <a:solidFill>
                            <a:schemeClr val="accent2"/>
                          </a:solidFill>
                        </a:rPr>
                        <a:t>CEO partnership:</a:t>
                      </a:r>
                      <a:r>
                        <a:rPr lang="en-US" sz="1200" baseline="0" dirty="0">
                          <a:solidFill>
                            <a:schemeClr val="tx1"/>
                          </a:solidFill>
                        </a:rPr>
                        <a:t>                          </a:t>
                      </a:r>
                      <a:r>
                        <a:rPr lang="en-US" sz="1200" b="0" baseline="0" dirty="0">
                          <a:solidFill>
                            <a:schemeClr val="tx1"/>
                          </a:solidFill>
                        </a:rPr>
                        <a:t>Hiring, assessing, supporting, changing</a:t>
                      </a:r>
                    </a:p>
                    <a:p>
                      <a:pPr marL="117475" indent="-117475">
                        <a:spcAft>
                          <a:spcPts val="600"/>
                        </a:spcAft>
                        <a:buFont typeface="Arial" panose="020B0604020202020204" pitchFamily="34" charset="0"/>
                        <a:buChar char="•"/>
                      </a:pPr>
                      <a:r>
                        <a:rPr lang="en-US" sz="1400" baseline="0" dirty="0">
                          <a:solidFill>
                            <a:schemeClr val="accent2"/>
                          </a:solidFill>
                        </a:rPr>
                        <a:t>Financial oversight:</a:t>
                      </a:r>
                      <a:br>
                        <a:rPr lang="en-US" sz="1400" baseline="0" dirty="0">
                          <a:solidFill>
                            <a:schemeClr val="accent2"/>
                          </a:solidFill>
                        </a:rPr>
                      </a:br>
                      <a:r>
                        <a:rPr lang="en-US" sz="1200" b="0" baseline="0" dirty="0">
                          <a:solidFill>
                            <a:schemeClr val="tx1"/>
                          </a:solidFill>
                        </a:rPr>
                        <a:t>Budget, audits, forecasts</a:t>
                      </a:r>
                    </a:p>
                    <a:p>
                      <a:pPr marL="117475" indent="-117475">
                        <a:spcAft>
                          <a:spcPts val="600"/>
                        </a:spcAft>
                        <a:buFont typeface="Arial" panose="020B0604020202020204" pitchFamily="34" charset="0"/>
                        <a:buChar char="•"/>
                      </a:pPr>
                      <a:r>
                        <a:rPr lang="en-US" sz="1400" dirty="0">
                          <a:solidFill>
                            <a:schemeClr val="accent2"/>
                          </a:solidFill>
                        </a:rPr>
                        <a:t>Resource development:</a:t>
                      </a:r>
                      <a:r>
                        <a:rPr lang="en-US" sz="1200" dirty="0">
                          <a:solidFill>
                            <a:schemeClr val="tx1"/>
                          </a:solidFill>
                        </a:rPr>
                        <a:t> </a:t>
                      </a:r>
                      <a:br>
                        <a:rPr lang="en-US" sz="1200" dirty="0">
                          <a:solidFill>
                            <a:schemeClr val="tx1"/>
                          </a:solidFill>
                        </a:rPr>
                      </a:br>
                      <a:r>
                        <a:rPr lang="en-US" sz="1200" b="0" dirty="0">
                          <a:solidFill>
                            <a:schemeClr val="tx1"/>
                          </a:solidFill>
                        </a:rPr>
                        <a:t>Fund raising, advocacy, ambassadorship,</a:t>
                      </a:r>
                      <a:r>
                        <a:rPr lang="en-US" sz="1200" b="0" baseline="0" dirty="0">
                          <a:solidFill>
                            <a:schemeClr val="tx1"/>
                          </a:solidFill>
                        </a:rPr>
                        <a:t> marketing, social media</a:t>
                      </a:r>
                    </a:p>
                    <a:p>
                      <a:pPr marL="117475" indent="-117475">
                        <a:spcAft>
                          <a:spcPts val="600"/>
                        </a:spcAft>
                        <a:buFont typeface="Arial" panose="020B0604020202020204" pitchFamily="34" charset="0"/>
                        <a:buChar char="•"/>
                      </a:pPr>
                      <a:r>
                        <a:rPr lang="en-US" sz="1400" dirty="0">
                          <a:solidFill>
                            <a:schemeClr val="accent2"/>
                          </a:solidFill>
                        </a:rPr>
                        <a:t>Risk</a:t>
                      </a:r>
                      <a:r>
                        <a:rPr lang="en-US" sz="1400" baseline="0" dirty="0">
                          <a:solidFill>
                            <a:schemeClr val="accent2"/>
                          </a:solidFill>
                        </a:rPr>
                        <a:t> management: </a:t>
                      </a:r>
                      <a:br>
                        <a:rPr lang="en-US" sz="1400" baseline="0" dirty="0">
                          <a:solidFill>
                            <a:schemeClr val="accent2"/>
                          </a:solidFill>
                        </a:rPr>
                      </a:br>
                      <a:r>
                        <a:rPr lang="en-US" sz="1200" b="0" baseline="0" dirty="0">
                          <a:solidFill>
                            <a:schemeClr val="tx1"/>
                          </a:solidFill>
                        </a:rPr>
                        <a:t>Catastrophic litigation, governmental investigation, negative headlines, reputational risk</a:t>
                      </a:r>
                      <a:endParaRPr lang="en-US" sz="1200" b="0" dirty="0">
                        <a:solidFill>
                          <a:schemeClr val="tx1"/>
                        </a:solidFill>
                      </a:endParaRPr>
                    </a:p>
                  </a:txBody>
                  <a:tcPr marT="182880" marB="182880">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403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1ED206-6FE2-4CBC-B8E0-DE0C457C16FE}"/>
              </a:ext>
            </a:extLst>
          </p:cNvPr>
          <p:cNvSpPr/>
          <p:nvPr/>
        </p:nvSpPr>
        <p:spPr bwMode="auto">
          <a:xfrm>
            <a:off x="565457" y="1476314"/>
            <a:ext cx="8013086" cy="3859679"/>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FEC50C23-49A9-1549-9E44-6A32DEF23426}"/>
              </a:ext>
            </a:extLst>
          </p:cNvPr>
          <p:cNvSpPr>
            <a:spLocks noGrp="1"/>
          </p:cNvSpPr>
          <p:nvPr>
            <p:ph type="sldNum" sz="quarter" idx="12"/>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794" b="0" i="0" u="none" strike="noStrike" kern="1200" cap="none" spc="0" normalizeH="0" baseline="0" noProof="0" smtClean="0">
                <a:ln>
                  <a:noFill/>
                </a:ln>
                <a:solidFill>
                  <a:prstClr val="black"/>
                </a:solidFill>
                <a:effectLst/>
                <a:uLnTx/>
                <a:uFillTx/>
                <a:latin typeface="Calibri"/>
                <a:ea typeface="+mn-ea"/>
                <a:cs typeface="Calibri"/>
              </a:rPr>
              <a:pPr marL="0" marR="0" lvl="0" indent="0" algn="r" defTabSz="457092" rtl="0" eaLnBrk="1" fontAlgn="auto" latinLnBrk="0" hangingPunct="1">
                <a:lnSpc>
                  <a:spcPct val="100000"/>
                </a:lnSpc>
                <a:spcBef>
                  <a:spcPts val="0"/>
                </a:spcBef>
                <a:spcAft>
                  <a:spcPts val="0"/>
                </a:spcAft>
                <a:buClrTx/>
                <a:buSzTx/>
                <a:buFontTx/>
                <a:buNone/>
                <a:tabLst/>
                <a:defRPr/>
              </a:pPr>
              <a:t>17</a:t>
            </a:fld>
            <a:endParaRPr kumimoji="0" lang="en-US" sz="794"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itle 3">
            <a:extLst>
              <a:ext uri="{FF2B5EF4-FFF2-40B4-BE49-F238E27FC236}">
                <a16:creationId xmlns:a16="http://schemas.microsoft.com/office/drawing/2014/main" id="{8569E974-B64B-9B4D-8587-E7F01E80F2FA}"/>
              </a:ext>
            </a:extLst>
          </p:cNvPr>
          <p:cNvSpPr>
            <a:spLocks noGrp="1"/>
          </p:cNvSpPr>
          <p:nvPr>
            <p:ph type="title"/>
          </p:nvPr>
        </p:nvSpPr>
        <p:spPr>
          <a:xfrm>
            <a:off x="457199" y="563170"/>
            <a:ext cx="7549763" cy="276999"/>
          </a:xfrm>
        </p:spPr>
        <p:txBody>
          <a:bodyPr/>
          <a:lstStyle/>
          <a:p>
            <a:r>
              <a:rPr lang="en-US" sz="1800" dirty="0"/>
              <a:t>URGENT!!! Historic wealth transfer underway</a:t>
            </a:r>
          </a:p>
        </p:txBody>
      </p:sp>
      <p:sp>
        <p:nvSpPr>
          <p:cNvPr id="5" name="TextBox 4">
            <a:extLst>
              <a:ext uri="{FF2B5EF4-FFF2-40B4-BE49-F238E27FC236}">
                <a16:creationId xmlns:a16="http://schemas.microsoft.com/office/drawing/2014/main" id="{10AF95D1-255D-4AF8-AF42-69752D35437B}"/>
              </a:ext>
            </a:extLst>
          </p:cNvPr>
          <p:cNvSpPr txBox="1"/>
          <p:nvPr/>
        </p:nvSpPr>
        <p:spPr>
          <a:xfrm>
            <a:off x="1028780" y="1558667"/>
            <a:ext cx="7549763" cy="3457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$84T expected to pass to heirs and nonprofits in next 20-25 years</a:t>
            </a:r>
            <a:r>
              <a:rPr kumimoji="0" lang="en-US" sz="1600" b="0" i="0" u="none" strike="noStrike" kern="0" cap="none" spc="0" normalizeH="0" baseline="3000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3000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Women and rising generation (primarily Gen X and Millennials) to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$12T already earmarked for charity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Nonprofits to act NOW!!</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Donor affinity initiatives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Gift planning (vs. planned giving)</a:t>
            </a:r>
          </a:p>
          <a:p>
            <a:pPr marL="457092"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3FE7F42B-4E07-4F10-B251-0203A84CA7BB}"/>
              </a:ext>
            </a:extLst>
          </p:cNvPr>
          <p:cNvSpPr txBox="1"/>
          <p:nvPr/>
        </p:nvSpPr>
        <p:spPr>
          <a:xfrm>
            <a:off x="565457" y="5418346"/>
            <a:ext cx="5010149" cy="230832"/>
          </a:xfrm>
          <a:prstGeom prst="rect">
            <a:avLst/>
          </a:prstGeom>
          <a:noFill/>
        </p:spPr>
        <p:txBody>
          <a:bodyPr wrap="square" rtlCol="0">
            <a:spAutoFit/>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Calibri"/>
                <a:ea typeface="+mn-ea"/>
                <a:cs typeface="Calibri" panose="020F0502020204030204" pitchFamily="34" charset="0"/>
              </a:rPr>
              <a:t>1  </a:t>
            </a:r>
            <a:r>
              <a:rPr kumimoji="0" lang="en-US" sz="900" b="0" i="1"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U.S. High-Net-Worth and Ultra-High-Net-Worth Markets 2021</a:t>
            </a:r>
            <a:r>
              <a:rPr kumimoji="0" lang="en-US" sz="9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a:t>
            </a:r>
            <a:r>
              <a:rPr kumimoji="0" lang="en-US" sz="9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Cerulli</a:t>
            </a:r>
            <a:r>
              <a:rPr kumimoji="0" lang="en-US" sz="9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Associates, January 2022</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47DF6DC-B5F7-4D14-9890-E3AFCFB08BDF}"/>
              </a:ext>
            </a:extLst>
          </p:cNvPr>
          <p:cNvPicPr>
            <a:picLocks noChangeAspect="1"/>
          </p:cNvPicPr>
          <p:nvPr/>
        </p:nvPicPr>
        <p:blipFill>
          <a:blip r:embed="rId3"/>
          <a:stretch>
            <a:fillRect/>
          </a:stretch>
        </p:blipFill>
        <p:spPr>
          <a:xfrm>
            <a:off x="5995524" y="2745600"/>
            <a:ext cx="2119696" cy="2093003"/>
          </a:xfrm>
          <a:prstGeom prst="rect">
            <a:avLst/>
          </a:prstGeom>
        </p:spPr>
      </p:pic>
    </p:spTree>
    <p:extLst>
      <p:ext uri="{BB962C8B-B14F-4D97-AF65-F5344CB8AC3E}">
        <p14:creationId xmlns:p14="http://schemas.microsoft.com/office/powerpoint/2010/main" val="2226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7"/>
          </p:nvPr>
        </p:nvSpPr>
        <p:spPr>
          <a:xfrm>
            <a:off x="303719" y="1059180"/>
            <a:ext cx="4114800" cy="365760"/>
          </a:xfrm>
        </p:spPr>
        <p:txBody>
          <a:bodyPr/>
          <a:lstStyle/>
          <a:p>
            <a:r>
              <a:rPr lang="en-US" sz="1600" b="0" dirty="0">
                <a:solidFill>
                  <a:schemeClr val="accent1"/>
                </a:solidFill>
              </a:rPr>
              <a:t>Distribution of </a:t>
            </a:r>
            <a:r>
              <a:rPr lang="en-US" sz="1600" b="0" spc="-5" dirty="0">
                <a:solidFill>
                  <a:schemeClr val="accent1"/>
                </a:solidFill>
              </a:rPr>
              <a:t>American </a:t>
            </a:r>
            <a:r>
              <a:rPr lang="en-US" sz="1600" b="0" dirty="0">
                <a:solidFill>
                  <a:schemeClr val="accent1"/>
                </a:solidFill>
              </a:rPr>
              <a:t>household</a:t>
            </a:r>
            <a:r>
              <a:rPr lang="en-US" sz="1600" b="0" spc="-45" dirty="0">
                <a:solidFill>
                  <a:schemeClr val="accent1"/>
                </a:solidFill>
              </a:rPr>
              <a:t> </a:t>
            </a:r>
            <a:r>
              <a:rPr lang="en-US" sz="1600" b="0" spc="-15" dirty="0">
                <a:solidFill>
                  <a:schemeClr val="accent1"/>
                </a:solidFill>
              </a:rPr>
              <a:t>wealth</a:t>
            </a:r>
            <a:endParaRPr lang="en-US" sz="1600" b="0" dirty="0">
              <a:solidFill>
                <a:schemeClr val="accent1"/>
              </a:solidFill>
            </a:endParaRPr>
          </a:p>
        </p:txBody>
      </p:sp>
      <p:sp>
        <p:nvSpPr>
          <p:cNvPr id="32" name="Text Placeholder 31"/>
          <p:cNvSpPr>
            <a:spLocks noGrp="1"/>
          </p:cNvSpPr>
          <p:nvPr>
            <p:ph type="body" sz="quarter" idx="19"/>
          </p:nvPr>
        </p:nvSpPr>
        <p:spPr>
          <a:xfrm>
            <a:off x="5089824" y="1059180"/>
            <a:ext cx="4114800" cy="365760"/>
          </a:xfrm>
        </p:spPr>
        <p:txBody>
          <a:bodyPr/>
          <a:lstStyle/>
          <a:p>
            <a:pPr marL="12700" marR="5080" indent="-3175"/>
            <a:r>
              <a:rPr lang="en-US" sz="1600" b="0" spc="-5" dirty="0">
                <a:solidFill>
                  <a:schemeClr val="accent1"/>
                </a:solidFill>
              </a:rPr>
              <a:t>Distribution </a:t>
            </a:r>
            <a:r>
              <a:rPr lang="en-US" sz="1600" b="0" dirty="0">
                <a:solidFill>
                  <a:schemeClr val="accent1"/>
                </a:solidFill>
              </a:rPr>
              <a:t>of </a:t>
            </a:r>
            <a:r>
              <a:rPr lang="en-US" sz="1600" b="0" spc="-5" dirty="0">
                <a:solidFill>
                  <a:schemeClr val="accent1"/>
                </a:solidFill>
              </a:rPr>
              <a:t>American charitable giving methods </a:t>
            </a:r>
            <a:r>
              <a:rPr lang="en-US" sz="1600" b="0" dirty="0">
                <a:solidFill>
                  <a:schemeClr val="accent1"/>
                </a:solidFill>
              </a:rPr>
              <a:t>among  </a:t>
            </a:r>
            <a:r>
              <a:rPr lang="en-US" sz="1600" b="0" spc="-5" dirty="0">
                <a:solidFill>
                  <a:schemeClr val="accent1"/>
                </a:solidFill>
              </a:rPr>
              <a:t>high net </a:t>
            </a:r>
            <a:r>
              <a:rPr lang="en-US" sz="1600" b="0" spc="-10" dirty="0">
                <a:solidFill>
                  <a:schemeClr val="accent1"/>
                </a:solidFill>
              </a:rPr>
              <a:t>worth</a:t>
            </a:r>
            <a:r>
              <a:rPr lang="en-US" sz="1600" b="0" spc="-25" dirty="0">
                <a:solidFill>
                  <a:schemeClr val="accent1"/>
                </a:solidFill>
              </a:rPr>
              <a:t> </a:t>
            </a:r>
            <a:r>
              <a:rPr lang="en-US" sz="1600" b="0" spc="-5" dirty="0">
                <a:solidFill>
                  <a:schemeClr val="accent1"/>
                </a:solidFill>
              </a:rPr>
              <a:t>donors</a:t>
            </a:r>
            <a:endParaRPr lang="en-US" sz="1600" b="0" dirty="0">
              <a:solidFill>
                <a:schemeClr val="accent1"/>
              </a:solidFill>
            </a:endParaRPr>
          </a:p>
        </p:txBody>
      </p:sp>
      <p:sp>
        <p:nvSpPr>
          <p:cNvPr id="6" name="Slide Number Placeholder 5"/>
          <p:cNvSpPr>
            <a:spLocks noGrp="1"/>
          </p:cNvSpPr>
          <p:nvPr>
            <p:ph type="sldNum" sz="quarter" idx="22"/>
          </p:nvPr>
        </p:nvSpPr>
        <p:spPr/>
        <p:txBody>
          <a:bodyPr/>
          <a:lstStyle/>
          <a:p>
            <a:pPr marL="0" marR="0" lvl="0" indent="0" algn="ct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900" b="0" i="0" u="none" strike="noStrike" kern="1200" cap="none" spc="0" normalizeH="0" baseline="0" noProof="0" smtClean="0">
                <a:ln>
                  <a:noFill/>
                </a:ln>
                <a:solidFill>
                  <a:srgbClr val="000000"/>
                </a:solidFill>
                <a:effectLst/>
                <a:uLnTx/>
                <a:uFillTx/>
                <a:latin typeface="Calibri"/>
                <a:ea typeface="+mn-ea"/>
                <a:cs typeface="Calibri"/>
              </a:rPr>
              <a:pPr marL="0" marR="0" lvl="0" indent="0" algn="ctr" defTabSz="457092"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3" name="Title 2"/>
          <p:cNvSpPr>
            <a:spLocks noGrp="1"/>
          </p:cNvSpPr>
          <p:nvPr>
            <p:ph type="title"/>
          </p:nvPr>
        </p:nvSpPr>
        <p:spPr/>
        <p:txBody>
          <a:bodyPr/>
          <a:lstStyle/>
          <a:p>
            <a:r>
              <a:rPr lang="en-US" dirty="0"/>
              <a:t>Beyond checkbook giving: Unlock the potential of illiquid assets</a:t>
            </a:r>
          </a:p>
        </p:txBody>
      </p:sp>
      <p:grpSp>
        <p:nvGrpSpPr>
          <p:cNvPr id="33" name="Group 32"/>
          <p:cNvGrpSpPr/>
          <p:nvPr/>
        </p:nvGrpSpPr>
        <p:grpSpPr>
          <a:xfrm>
            <a:off x="5091200" y="2260605"/>
            <a:ext cx="3557164" cy="3454395"/>
            <a:chOff x="5580194" y="2646426"/>
            <a:chExt cx="3557164" cy="3454395"/>
          </a:xfrm>
        </p:grpSpPr>
        <p:sp>
          <p:nvSpPr>
            <p:cNvPr id="34" name="object 12"/>
            <p:cNvSpPr/>
            <p:nvPr/>
          </p:nvSpPr>
          <p:spPr>
            <a:xfrm>
              <a:off x="5642318" y="2646426"/>
              <a:ext cx="3495040" cy="972819"/>
            </a:xfrm>
            <a:custGeom>
              <a:avLst/>
              <a:gdLst/>
              <a:ahLst/>
              <a:cxnLst/>
              <a:rect l="l" t="t" r="r" b="b"/>
              <a:pathLst>
                <a:path w="3495040" h="972820">
                  <a:moveTo>
                    <a:pt x="3494531" y="0"/>
                  </a:moveTo>
                  <a:lnTo>
                    <a:pt x="0" y="0"/>
                  </a:lnTo>
                  <a:lnTo>
                    <a:pt x="582422" y="972312"/>
                  </a:lnTo>
                  <a:lnTo>
                    <a:pt x="2912109" y="972312"/>
                  </a:lnTo>
                  <a:lnTo>
                    <a:pt x="3494531" y="0"/>
                  </a:lnTo>
                  <a:close/>
                </a:path>
              </a:pathLst>
            </a:custGeom>
            <a:solidFill>
              <a:schemeClr val="accent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5" name="object 14"/>
            <p:cNvSpPr txBox="1"/>
            <p:nvPr/>
          </p:nvSpPr>
          <p:spPr>
            <a:xfrm>
              <a:off x="6618187" y="2855975"/>
              <a:ext cx="1540510" cy="469103"/>
            </a:xfrm>
            <a:prstGeom prst="rect">
              <a:avLst/>
            </a:prstGeom>
          </p:spPr>
          <p:txBody>
            <a:bodyPr vert="horz" wrap="square" lIns="0" tIns="0" rIns="0" bIns="0" rtlCol="0">
              <a:spAutoFit/>
            </a:bodyPr>
            <a:lstStyle/>
            <a:p>
              <a:pPr marL="636905" marR="5080" lvl="0" indent="-624840" algn="l" defTabSz="457200" rtl="0" eaLnBrk="1" fontAlgn="auto" latinLnBrk="0" hangingPunct="1">
                <a:lnSpc>
                  <a:spcPct val="127499"/>
                </a:lnSpc>
                <a:spcBef>
                  <a:spcPts val="0"/>
                </a:spcBef>
                <a:spcAft>
                  <a:spcPts val="0"/>
                </a:spcAft>
                <a:buClrTx/>
                <a:buSzTx/>
                <a:buFontTx/>
                <a:buNone/>
                <a:tabLst/>
                <a:defRPr/>
              </a:pPr>
              <a:r>
                <a:rPr kumimoji="0" sz="1200" b="0" i="0" u="none" strike="noStrike" kern="1200" cap="none" spc="-5" normalizeH="0" baseline="0" noProof="0" dirty="0">
                  <a:ln>
                    <a:noFill/>
                  </a:ln>
                  <a:solidFill>
                    <a:srgbClr val="000000"/>
                  </a:solidFill>
                  <a:effectLst/>
                  <a:uLnTx/>
                  <a:uFillTx/>
                  <a:latin typeface="Calibri"/>
                  <a:ea typeface="+mn-ea"/>
                  <a:cs typeface="Calibri"/>
                </a:rPr>
                <a:t>Cash </a:t>
              </a:r>
              <a:r>
                <a:rPr kumimoji="0" sz="1200" b="0" i="0" u="none" strike="noStrike" kern="1200" cap="none" spc="0" normalizeH="0" baseline="0" noProof="0" dirty="0">
                  <a:ln>
                    <a:noFill/>
                  </a:ln>
                  <a:solidFill>
                    <a:srgbClr val="000000"/>
                  </a:solidFill>
                  <a:effectLst/>
                  <a:uLnTx/>
                  <a:uFillTx/>
                  <a:latin typeface="Calibri"/>
                  <a:ea typeface="+mn-ea"/>
                  <a:cs typeface="Calibri"/>
                </a:rPr>
                <a:t>or </a:t>
              </a:r>
              <a:r>
                <a:rPr kumimoji="0" sz="1200" b="0" i="0" u="none" strike="noStrike" kern="1200" cap="none" spc="-5" normalizeH="0" baseline="0" noProof="0" dirty="0">
                  <a:ln>
                    <a:noFill/>
                  </a:ln>
                  <a:solidFill>
                    <a:srgbClr val="000000"/>
                  </a:solidFill>
                  <a:effectLst/>
                  <a:uLnTx/>
                  <a:uFillTx/>
                  <a:latin typeface="Calibri"/>
                  <a:ea typeface="+mn-ea"/>
                  <a:cs typeface="Calibri"/>
                </a:rPr>
                <a:t>check donation:  </a:t>
              </a:r>
              <a:r>
                <a:rPr kumimoji="0" lang="en-US" sz="1200" b="0" i="0" u="none" strike="noStrike" kern="1200" cap="none" spc="-5" normalizeH="0" baseline="0" noProof="0" dirty="0">
                  <a:ln>
                    <a:noFill/>
                  </a:ln>
                  <a:solidFill>
                    <a:srgbClr val="000000"/>
                  </a:solidFill>
                  <a:effectLst/>
                  <a:uLnTx/>
                  <a:uFillTx/>
                  <a:latin typeface="Calibri"/>
                  <a:ea typeface="+mn-ea"/>
                  <a:cs typeface="Calibri"/>
                </a:rPr>
                <a:t>95</a:t>
              </a:r>
              <a:r>
                <a:rPr kumimoji="0" sz="1200" b="0" i="0" u="none" strike="noStrike" kern="1200" cap="none" spc="0" normalizeH="0" baseline="0" noProof="0" dirty="0">
                  <a:ln>
                    <a:noFill/>
                  </a:ln>
                  <a:solidFill>
                    <a:srgbClr val="000000"/>
                  </a:solidFill>
                  <a:effectLst/>
                  <a:uLnTx/>
                  <a:uFillTx/>
                  <a:latin typeface="Calibri"/>
                  <a:ea typeface="+mn-ea"/>
                  <a:cs typeface="Calibri"/>
                </a:rPr>
                <a:t>%</a:t>
              </a:r>
            </a:p>
          </p:txBody>
        </p:sp>
        <p:sp>
          <p:nvSpPr>
            <p:cNvPr id="36" name="object 15"/>
            <p:cNvSpPr/>
            <p:nvPr/>
          </p:nvSpPr>
          <p:spPr>
            <a:xfrm>
              <a:off x="6224486" y="3618738"/>
              <a:ext cx="2330450" cy="972819"/>
            </a:xfrm>
            <a:custGeom>
              <a:avLst/>
              <a:gdLst/>
              <a:ahLst/>
              <a:cxnLst/>
              <a:rect l="l" t="t" r="r" b="b"/>
              <a:pathLst>
                <a:path w="2330450" h="972820">
                  <a:moveTo>
                    <a:pt x="2330195" y="0"/>
                  </a:moveTo>
                  <a:lnTo>
                    <a:pt x="0" y="0"/>
                  </a:lnTo>
                  <a:lnTo>
                    <a:pt x="582422" y="972312"/>
                  </a:lnTo>
                  <a:lnTo>
                    <a:pt x="1747774" y="972312"/>
                  </a:lnTo>
                  <a:lnTo>
                    <a:pt x="2330195" y="0"/>
                  </a:lnTo>
                  <a:close/>
                </a:path>
              </a:pathLst>
            </a:custGeom>
            <a:solidFill>
              <a:schemeClr val="accent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7" name="object 17"/>
            <p:cNvSpPr txBox="1"/>
            <p:nvPr/>
          </p:nvSpPr>
          <p:spPr>
            <a:xfrm>
              <a:off x="6745314" y="3995039"/>
              <a:ext cx="1289685" cy="184666"/>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Financial Assets:</a:t>
              </a:r>
              <a:r>
                <a:rPr kumimoji="0" sz="1200" b="0" i="0" u="none" strike="noStrike" kern="1200" cap="none" spc="-50" normalizeH="0" baseline="0" noProof="0" dirty="0">
                  <a:ln>
                    <a:noFill/>
                  </a:ln>
                  <a:solidFill>
                    <a:srgbClr val="FFFFFF"/>
                  </a:solidFill>
                  <a:effectLst/>
                  <a:uLnTx/>
                  <a:uFillTx/>
                  <a:latin typeface="Calibri"/>
                  <a:ea typeface="+mn-ea"/>
                  <a:cs typeface="Calibri"/>
                </a:rPr>
                <a:t> </a:t>
              </a:r>
              <a:r>
                <a:rPr kumimoji="0" lang="en-US" sz="1200" b="0" i="0" u="none" strike="noStrike" kern="1200" cap="none" spc="-50" normalizeH="0" baseline="0" noProof="0" dirty="0">
                  <a:ln>
                    <a:noFill/>
                  </a:ln>
                  <a:solidFill>
                    <a:srgbClr val="FFFFFF"/>
                  </a:solidFill>
                  <a:effectLst/>
                  <a:uLnTx/>
                  <a:uFillTx/>
                  <a:latin typeface="Calibri"/>
                  <a:ea typeface="+mn-ea"/>
                  <a:cs typeface="Calibri"/>
                </a:rPr>
                <a:t>7</a:t>
              </a:r>
              <a:r>
                <a:rPr kumimoji="0" sz="1200" b="0" i="0" u="none" strike="noStrike" kern="1200" cap="none" spc="0" normalizeH="0" baseline="0" noProof="0" dirty="0">
                  <a:ln>
                    <a:noFill/>
                  </a:ln>
                  <a:solidFill>
                    <a:srgbClr val="FFFFFF"/>
                  </a:solidFill>
                  <a:effectLst/>
                  <a:uLnTx/>
                  <a:uFillTx/>
                  <a:latin typeface="Calibri"/>
                  <a:ea typeface="+mn-ea"/>
                  <a:cs typeface="Calibri"/>
                </a:rPr>
                <a:t>%</a:t>
              </a:r>
            </a:p>
          </p:txBody>
        </p:sp>
        <p:sp>
          <p:nvSpPr>
            <p:cNvPr id="38" name="object 18"/>
            <p:cNvSpPr/>
            <p:nvPr/>
          </p:nvSpPr>
          <p:spPr>
            <a:xfrm>
              <a:off x="6806654" y="4591050"/>
              <a:ext cx="1165860" cy="970915"/>
            </a:xfrm>
            <a:custGeom>
              <a:avLst/>
              <a:gdLst/>
              <a:ahLst/>
              <a:cxnLst/>
              <a:rect l="l" t="t" r="r" b="b"/>
              <a:pathLst>
                <a:path w="1165859" h="970914">
                  <a:moveTo>
                    <a:pt x="1165860" y="0"/>
                  </a:moveTo>
                  <a:lnTo>
                    <a:pt x="0" y="0"/>
                  </a:lnTo>
                  <a:lnTo>
                    <a:pt x="581533" y="970788"/>
                  </a:lnTo>
                  <a:lnTo>
                    <a:pt x="584326" y="970788"/>
                  </a:lnTo>
                  <a:lnTo>
                    <a:pt x="1165860" y="0"/>
                  </a:lnTo>
                  <a:close/>
                </a:path>
              </a:pathLst>
            </a:custGeom>
            <a:solidFill>
              <a:schemeClr val="accent3"/>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9" name="object 20"/>
            <p:cNvSpPr txBox="1"/>
            <p:nvPr/>
          </p:nvSpPr>
          <p:spPr>
            <a:xfrm>
              <a:off x="6939751" y="4659121"/>
              <a:ext cx="899160" cy="586105"/>
            </a:xfrm>
            <a:prstGeom prst="rect">
              <a:avLst/>
            </a:prstGeom>
          </p:spPr>
          <p:txBody>
            <a:bodyPr vert="horz" wrap="square" lIns="0" tIns="0" rIns="0" bIns="0" rtlCol="0">
              <a:spAutoFit/>
            </a:bodyPr>
            <a:lstStyle/>
            <a:p>
              <a:pPr marL="226060" marR="5080" lvl="0" indent="-213360" algn="l" defTabSz="457200" rtl="0" eaLnBrk="1" fontAlgn="auto" latinLnBrk="0" hangingPunct="1">
                <a:lnSpc>
                  <a:spcPts val="132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Calibri"/>
                  <a:ea typeface="+mn-ea"/>
                  <a:cs typeface="Calibri"/>
                </a:rPr>
                <a:t>No</a:t>
              </a:r>
              <a:r>
                <a:rPr kumimoji="0" sz="1200" b="0" i="0" u="none" strike="noStrike" kern="1200" cap="none" spc="5" normalizeH="0" baseline="0" noProof="0" dirty="0">
                  <a:ln>
                    <a:noFill/>
                  </a:ln>
                  <a:solidFill>
                    <a:srgbClr val="FFFFFF"/>
                  </a:solidFill>
                  <a:effectLst/>
                  <a:uLnTx/>
                  <a:uFillTx/>
                  <a:latin typeface="Calibri"/>
                  <a:ea typeface="+mn-ea"/>
                  <a:cs typeface="Calibri"/>
                </a:rPr>
                <a:t>n</a:t>
              </a:r>
              <a:r>
                <a:rPr kumimoji="0" sz="1200" b="0" i="0" u="none" strike="noStrike" kern="1200" cap="none" spc="0" normalizeH="0" baseline="0" noProof="0" dirty="0">
                  <a:ln>
                    <a:noFill/>
                  </a:ln>
                  <a:solidFill>
                    <a:srgbClr val="FFFFFF"/>
                  </a:solidFill>
                  <a:effectLst/>
                  <a:uLnTx/>
                  <a:uFillTx/>
                  <a:latin typeface="Calibri"/>
                  <a:ea typeface="+mn-ea"/>
                  <a:cs typeface="Calibri"/>
                </a:rPr>
                <a:t>-F</a:t>
              </a:r>
              <a:r>
                <a:rPr kumimoji="0" sz="1200" b="0" i="0" u="none" strike="noStrike" kern="1200" cap="none" spc="5" normalizeH="0" baseline="0" noProof="0" dirty="0">
                  <a:ln>
                    <a:noFill/>
                  </a:ln>
                  <a:solidFill>
                    <a:srgbClr val="FFFFFF"/>
                  </a:solidFill>
                  <a:effectLst/>
                  <a:uLnTx/>
                  <a:uFillTx/>
                  <a:latin typeface="Calibri"/>
                  <a:ea typeface="+mn-ea"/>
                  <a:cs typeface="Calibri"/>
                </a:rPr>
                <a:t>i</a:t>
              </a:r>
              <a:r>
                <a:rPr kumimoji="0" sz="1200" b="0" i="0" u="none" strike="noStrike" kern="1200" cap="none" spc="0" normalizeH="0" baseline="0" noProof="0" dirty="0">
                  <a:ln>
                    <a:noFill/>
                  </a:ln>
                  <a:solidFill>
                    <a:srgbClr val="FFFFFF"/>
                  </a:solidFill>
                  <a:effectLst/>
                  <a:uLnTx/>
                  <a:uFillTx/>
                  <a:latin typeface="Calibri"/>
                  <a:ea typeface="+mn-ea"/>
                  <a:cs typeface="Calibri"/>
                </a:rPr>
                <a:t>n</a:t>
              </a:r>
              <a:r>
                <a:rPr kumimoji="0" sz="1200" b="0" i="0" u="none" strike="noStrike" kern="1200" cap="none" spc="-5" normalizeH="0" baseline="0" noProof="0" dirty="0">
                  <a:ln>
                    <a:noFill/>
                  </a:ln>
                  <a:solidFill>
                    <a:srgbClr val="FFFFFF"/>
                  </a:solidFill>
                  <a:effectLst/>
                  <a:uLnTx/>
                  <a:uFillTx/>
                  <a:latin typeface="Calibri"/>
                  <a:ea typeface="+mn-ea"/>
                  <a:cs typeface="Calibri"/>
                </a:rPr>
                <a:t>a</a:t>
              </a:r>
              <a:r>
                <a:rPr kumimoji="0" sz="1200" b="0" i="0" u="none" strike="noStrike" kern="1200" cap="none" spc="0" normalizeH="0" baseline="0" noProof="0" dirty="0">
                  <a:ln>
                    <a:noFill/>
                  </a:ln>
                  <a:solidFill>
                    <a:srgbClr val="FFFFFF"/>
                  </a:solidFill>
                  <a:effectLst/>
                  <a:uLnTx/>
                  <a:uFillTx/>
                  <a:latin typeface="Calibri"/>
                  <a:ea typeface="+mn-ea"/>
                  <a:cs typeface="Calibri"/>
                </a:rPr>
                <a:t>n</a:t>
              </a:r>
              <a:r>
                <a:rPr kumimoji="0" sz="1200" b="0" i="0" u="none" strike="noStrike" kern="1200" cap="none" spc="-5" normalizeH="0" baseline="0" noProof="0" dirty="0">
                  <a:ln>
                    <a:noFill/>
                  </a:ln>
                  <a:solidFill>
                    <a:srgbClr val="FFFFFF"/>
                  </a:solidFill>
                  <a:effectLst/>
                  <a:uLnTx/>
                  <a:uFillTx/>
                  <a:latin typeface="Calibri"/>
                  <a:ea typeface="+mn-ea"/>
                  <a:cs typeface="Calibri"/>
                </a:rPr>
                <a:t>c</a:t>
              </a:r>
              <a:r>
                <a:rPr kumimoji="0" sz="1200" b="0" i="0" u="none" strike="noStrike" kern="1200" cap="none" spc="5" normalizeH="0" baseline="0" noProof="0" dirty="0">
                  <a:ln>
                    <a:noFill/>
                  </a:ln>
                  <a:solidFill>
                    <a:srgbClr val="FFFFFF"/>
                  </a:solidFill>
                  <a:effectLst/>
                  <a:uLnTx/>
                  <a:uFillTx/>
                  <a:latin typeface="Calibri"/>
                  <a:ea typeface="+mn-ea"/>
                  <a:cs typeface="Calibri"/>
                </a:rPr>
                <a:t>i</a:t>
              </a:r>
              <a:r>
                <a:rPr kumimoji="0" sz="1200" b="0" i="0" u="none" strike="noStrike" kern="1200" cap="none" spc="-5" normalizeH="0" baseline="0" noProof="0" dirty="0">
                  <a:ln>
                    <a:noFill/>
                  </a:ln>
                  <a:solidFill>
                    <a:srgbClr val="FFFFFF"/>
                  </a:solidFill>
                  <a:effectLst/>
                  <a:uLnTx/>
                  <a:uFillTx/>
                  <a:latin typeface="Calibri"/>
                  <a:ea typeface="+mn-ea"/>
                  <a:cs typeface="Calibri"/>
                </a:rPr>
                <a:t>a</a:t>
              </a:r>
              <a:r>
                <a:rPr kumimoji="0" sz="1200" b="0" i="0" u="none" strike="noStrike" kern="1200" cap="none" spc="0" normalizeH="0" baseline="0" noProof="0" dirty="0">
                  <a:ln>
                    <a:noFill/>
                  </a:ln>
                  <a:solidFill>
                    <a:srgbClr val="FFFFFF"/>
                  </a:solidFill>
                  <a:effectLst/>
                  <a:uLnTx/>
                  <a:uFillTx/>
                  <a:latin typeface="Calibri"/>
                  <a:ea typeface="+mn-ea"/>
                  <a:cs typeface="Calibri"/>
                </a:rPr>
                <a:t>l  </a:t>
              </a:r>
              <a:r>
                <a:rPr kumimoji="0" sz="1200" b="0" i="0" u="none" strike="noStrike" kern="1200" cap="none" spc="-5" normalizeH="0" baseline="0" noProof="0" dirty="0">
                  <a:ln>
                    <a:noFill/>
                  </a:ln>
                  <a:solidFill>
                    <a:srgbClr val="FFFFFF"/>
                  </a:solidFill>
                  <a:effectLst/>
                  <a:uLnTx/>
                  <a:uFillTx/>
                  <a:latin typeface="Calibri"/>
                  <a:ea typeface="+mn-ea"/>
                  <a:cs typeface="Calibri"/>
                </a:rPr>
                <a:t>Assets:</a:t>
              </a:r>
              <a:endParaRPr kumimoji="0" sz="12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ctr" defTabSz="457200" rtl="0" eaLnBrk="1" fontAlgn="auto" latinLnBrk="0" hangingPunct="1">
                <a:lnSpc>
                  <a:spcPct val="100000"/>
                </a:lnSpc>
                <a:spcBef>
                  <a:spcPts val="375"/>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Calibri"/>
                </a:rPr>
                <a:t>7</a:t>
              </a:r>
              <a:r>
                <a:rPr kumimoji="0" sz="1200" b="0" i="0" u="none" strike="noStrike" kern="1200" cap="none" spc="0" normalizeH="0" baseline="0" noProof="0" dirty="0">
                  <a:ln>
                    <a:noFill/>
                  </a:ln>
                  <a:solidFill>
                    <a:srgbClr val="FFFFFF"/>
                  </a:solidFill>
                  <a:effectLst/>
                  <a:uLnTx/>
                  <a:uFillTx/>
                  <a:latin typeface="Calibri"/>
                  <a:ea typeface="+mn-ea"/>
                  <a:cs typeface="Calibri"/>
                </a:rPr>
                <a:t>%</a:t>
              </a:r>
              <a:endParaRPr kumimoji="0" sz="12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40" name="object 24"/>
            <p:cNvSpPr txBox="1"/>
            <p:nvPr/>
          </p:nvSpPr>
          <p:spPr>
            <a:xfrm>
              <a:off x="5580194" y="5931544"/>
              <a:ext cx="2999740" cy="169277"/>
            </a:xfrm>
            <a:prstGeom prst="rect">
              <a:avLst/>
            </a:prstGeom>
          </p:spPr>
          <p:txBody>
            <a:bodyPr vert="horz" wrap="square" lIns="0" tIns="0" rIns="0" bIns="4572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srgbClr val="000000"/>
                  </a:solidFill>
                  <a:effectLst/>
                  <a:uLnTx/>
                  <a:uFillTx/>
                  <a:latin typeface="Calibri"/>
                  <a:ea typeface="+mn-ea"/>
                  <a:cs typeface="Calibri"/>
                </a:rPr>
                <a:t>Source:  Bank of </a:t>
              </a:r>
              <a:r>
                <a:rPr kumimoji="0" sz="800" b="0" i="0" u="none" strike="noStrike" kern="1200" cap="none" spc="0" normalizeH="0" baseline="0" noProof="0" dirty="0">
                  <a:ln>
                    <a:noFill/>
                  </a:ln>
                  <a:solidFill>
                    <a:srgbClr val="000000"/>
                  </a:solidFill>
                  <a:effectLst/>
                  <a:uLnTx/>
                  <a:uFillTx/>
                  <a:latin typeface="Calibri"/>
                  <a:ea typeface="+mn-ea"/>
                  <a:cs typeface="Calibri"/>
                </a:rPr>
                <a:t>America.  </a:t>
              </a:r>
              <a:r>
                <a:rPr kumimoji="0" sz="800" b="0" i="1" u="none" strike="noStrike" kern="1200" cap="none" spc="-10" normalizeH="0" baseline="0" noProof="0" dirty="0">
                  <a:ln>
                    <a:noFill/>
                  </a:ln>
                  <a:solidFill>
                    <a:srgbClr val="000000"/>
                  </a:solidFill>
                  <a:effectLst/>
                  <a:uLnTx/>
                  <a:uFillTx/>
                  <a:latin typeface="Calibri"/>
                  <a:ea typeface="+mn-ea"/>
                  <a:cs typeface="Calibri"/>
                </a:rPr>
                <a:t>Study </a:t>
              </a:r>
              <a:r>
                <a:rPr kumimoji="0" sz="800" b="0" i="1" u="none" strike="noStrike" kern="1200" cap="none" spc="-5" normalizeH="0" baseline="0" noProof="0" dirty="0">
                  <a:ln>
                    <a:noFill/>
                  </a:ln>
                  <a:solidFill>
                    <a:srgbClr val="000000"/>
                  </a:solidFill>
                  <a:effectLst/>
                  <a:uLnTx/>
                  <a:uFillTx/>
                  <a:latin typeface="Calibri"/>
                  <a:ea typeface="+mn-ea"/>
                  <a:cs typeface="Calibri"/>
                </a:rPr>
                <a:t>of High </a:t>
              </a:r>
              <a:r>
                <a:rPr kumimoji="0" sz="800" b="0" i="1" u="none" strike="noStrike" kern="1200" cap="none" spc="0" normalizeH="0" baseline="0" noProof="0" dirty="0">
                  <a:ln>
                    <a:noFill/>
                  </a:ln>
                  <a:solidFill>
                    <a:srgbClr val="000000"/>
                  </a:solidFill>
                  <a:effectLst/>
                  <a:uLnTx/>
                  <a:uFillTx/>
                  <a:latin typeface="Calibri"/>
                  <a:ea typeface="+mn-ea"/>
                  <a:cs typeface="Calibri"/>
                </a:rPr>
                <a:t>Net Worth </a:t>
              </a:r>
              <a:r>
                <a:rPr kumimoji="0" sz="800" b="0" i="1" u="none" strike="noStrike" kern="1200" cap="none" spc="-5" normalizeH="0" baseline="0" noProof="0" dirty="0">
                  <a:ln>
                    <a:noFill/>
                  </a:ln>
                  <a:solidFill>
                    <a:srgbClr val="000000"/>
                  </a:solidFill>
                  <a:effectLst/>
                  <a:uLnTx/>
                  <a:uFillTx/>
                  <a:latin typeface="Calibri"/>
                  <a:ea typeface="+mn-ea"/>
                  <a:cs typeface="Calibri"/>
                </a:rPr>
                <a:t>Philanthropy</a:t>
              </a:r>
              <a:r>
                <a:rPr kumimoji="0" sz="800" b="0" i="1" u="none" strike="noStrike" kern="1200" cap="none" spc="25" normalizeH="0" baseline="0" noProof="0" dirty="0">
                  <a:ln>
                    <a:noFill/>
                  </a:ln>
                  <a:solidFill>
                    <a:srgbClr val="000000"/>
                  </a:solidFill>
                  <a:effectLst/>
                  <a:uLnTx/>
                  <a:uFillTx/>
                  <a:latin typeface="Calibri"/>
                  <a:ea typeface="+mn-ea"/>
                  <a:cs typeface="Calibri"/>
                </a:rPr>
                <a:t> </a:t>
              </a:r>
              <a:r>
                <a:rPr kumimoji="0" sz="800" b="0" i="0" u="none" strike="noStrike" kern="1200" cap="none" spc="0" normalizeH="0" baseline="0" noProof="0" dirty="0">
                  <a:ln>
                    <a:noFill/>
                  </a:ln>
                  <a:solidFill>
                    <a:srgbClr val="000000"/>
                  </a:solidFill>
                  <a:effectLst/>
                  <a:uLnTx/>
                  <a:uFillTx/>
                  <a:latin typeface="Calibri"/>
                  <a:ea typeface="+mn-ea"/>
                  <a:cs typeface="Calibri"/>
                </a:rPr>
                <a:t>(20</a:t>
              </a:r>
              <a:r>
                <a:rPr kumimoji="0" lang="en-US" sz="800" b="0" i="0" u="none" strike="noStrike" kern="1200" cap="none" spc="0" normalizeH="0" baseline="0" noProof="0" dirty="0">
                  <a:ln>
                    <a:noFill/>
                  </a:ln>
                  <a:solidFill>
                    <a:srgbClr val="000000"/>
                  </a:solidFill>
                  <a:effectLst/>
                  <a:uLnTx/>
                  <a:uFillTx/>
                  <a:latin typeface="Calibri"/>
                  <a:ea typeface="+mn-ea"/>
                  <a:cs typeface="Calibri"/>
                </a:rPr>
                <a:t>21</a:t>
              </a:r>
              <a:r>
                <a:rPr kumimoji="0" sz="800" b="0" i="0" u="none" strike="noStrike" kern="1200" cap="none" spc="0" normalizeH="0" baseline="0" noProof="0" dirty="0">
                  <a:ln>
                    <a:noFill/>
                  </a:ln>
                  <a:solidFill>
                    <a:srgbClr val="000000"/>
                  </a:solidFill>
                  <a:effectLst/>
                  <a:uLnTx/>
                  <a:uFillTx/>
                  <a:latin typeface="Calibri"/>
                  <a:ea typeface="+mn-ea"/>
                  <a:cs typeface="Calibri"/>
                </a:rPr>
                <a:t>).</a:t>
              </a:r>
            </a:p>
          </p:txBody>
        </p:sp>
      </p:grpSp>
      <p:grpSp>
        <p:nvGrpSpPr>
          <p:cNvPr id="49" name="Group 48"/>
          <p:cNvGrpSpPr/>
          <p:nvPr/>
        </p:nvGrpSpPr>
        <p:grpSpPr>
          <a:xfrm>
            <a:off x="303719" y="2259415"/>
            <a:ext cx="3744537" cy="3457544"/>
            <a:chOff x="1013255" y="2672333"/>
            <a:chExt cx="3744537" cy="3457544"/>
          </a:xfrm>
        </p:grpSpPr>
        <p:sp>
          <p:nvSpPr>
            <p:cNvPr id="50" name="object 3"/>
            <p:cNvSpPr/>
            <p:nvPr/>
          </p:nvSpPr>
          <p:spPr>
            <a:xfrm>
              <a:off x="2259329" y="2672333"/>
              <a:ext cx="1209040" cy="972819"/>
            </a:xfrm>
            <a:custGeom>
              <a:avLst/>
              <a:gdLst/>
              <a:ahLst/>
              <a:cxnLst/>
              <a:rect l="l" t="t" r="r" b="b"/>
              <a:pathLst>
                <a:path w="1209039" h="972820">
                  <a:moveTo>
                    <a:pt x="604265" y="0"/>
                  </a:moveTo>
                  <a:lnTo>
                    <a:pt x="0" y="972312"/>
                  </a:lnTo>
                  <a:lnTo>
                    <a:pt x="1208532" y="972312"/>
                  </a:lnTo>
                  <a:lnTo>
                    <a:pt x="604265" y="0"/>
                  </a:lnTo>
                  <a:close/>
                </a:path>
              </a:pathLst>
            </a:custGeom>
            <a:solidFill>
              <a:schemeClr val="accent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object 5"/>
            <p:cNvSpPr txBox="1"/>
            <p:nvPr/>
          </p:nvSpPr>
          <p:spPr>
            <a:xfrm>
              <a:off x="2680207" y="3000060"/>
              <a:ext cx="366395" cy="469103"/>
            </a:xfrm>
            <a:prstGeom prst="rect">
              <a:avLst/>
            </a:prstGeom>
          </p:spPr>
          <p:txBody>
            <a:bodyPr vert="horz" wrap="square" lIns="0" tIns="0" rIns="0" bIns="0" rtlCol="0">
              <a:spAutoFit/>
            </a:bodyPr>
            <a:lstStyle/>
            <a:p>
              <a:pPr marL="88900" marR="5080" lvl="0" indent="-76200" algn="l" defTabSz="457200" rtl="0" eaLnBrk="1" fontAlgn="auto" latinLnBrk="0" hangingPunct="1">
                <a:lnSpc>
                  <a:spcPct val="126699"/>
                </a:lnSpc>
                <a:spcBef>
                  <a:spcPts val="0"/>
                </a:spcBef>
                <a:spcAft>
                  <a:spcPts val="0"/>
                </a:spcAft>
                <a:buClrTx/>
                <a:buSzTx/>
                <a:buFontTx/>
                <a:buNone/>
                <a:tabLst/>
                <a:defRPr/>
              </a:pPr>
              <a:r>
                <a:rPr kumimoji="0" sz="1200" b="0" i="0" u="none" strike="noStrike" kern="1200" cap="none" spc="-5" normalizeH="0" baseline="0" noProof="0" dirty="0">
                  <a:ln>
                    <a:noFill/>
                  </a:ln>
                  <a:solidFill>
                    <a:srgbClr val="000000"/>
                  </a:solidFill>
                  <a:effectLst/>
                  <a:uLnTx/>
                  <a:uFillTx/>
                  <a:latin typeface="Calibri"/>
                  <a:ea typeface="+mn-ea"/>
                  <a:cs typeface="Calibri"/>
                </a:rPr>
                <a:t>Ca</a:t>
              </a:r>
              <a:r>
                <a:rPr kumimoji="0" sz="1200" b="0" i="0" u="none" strike="noStrike" kern="1200" cap="none" spc="0" normalizeH="0" baseline="0" noProof="0" dirty="0">
                  <a:ln>
                    <a:noFill/>
                  </a:ln>
                  <a:solidFill>
                    <a:srgbClr val="000000"/>
                  </a:solidFill>
                  <a:effectLst/>
                  <a:uLnTx/>
                  <a:uFillTx/>
                  <a:latin typeface="Calibri"/>
                  <a:ea typeface="+mn-ea"/>
                  <a:cs typeface="Calibri"/>
                </a:rPr>
                <a:t>s</a:t>
              </a:r>
              <a:r>
                <a:rPr kumimoji="0" sz="1200" b="0" i="0" u="none" strike="noStrike" kern="1200" cap="none" spc="5" normalizeH="0" baseline="0" noProof="0" dirty="0">
                  <a:ln>
                    <a:noFill/>
                  </a:ln>
                  <a:solidFill>
                    <a:srgbClr val="000000"/>
                  </a:solidFill>
                  <a:effectLst/>
                  <a:uLnTx/>
                  <a:uFillTx/>
                  <a:latin typeface="Calibri"/>
                  <a:ea typeface="+mn-ea"/>
                  <a:cs typeface="Calibri"/>
                </a:rPr>
                <a:t>h</a:t>
              </a:r>
              <a:r>
                <a:rPr kumimoji="0" sz="1200" b="0" i="0" u="none" strike="noStrike" kern="1200" cap="none" spc="0" normalizeH="0" baseline="0" noProof="0" dirty="0">
                  <a:ln>
                    <a:noFill/>
                  </a:ln>
                  <a:solidFill>
                    <a:srgbClr val="000000"/>
                  </a:solidFill>
                  <a:effectLst/>
                  <a:uLnTx/>
                  <a:uFillTx/>
                  <a:latin typeface="Calibri"/>
                  <a:ea typeface="+mn-ea"/>
                  <a:cs typeface="Calibri"/>
                </a:rPr>
                <a:t>:  7%</a:t>
              </a:r>
            </a:p>
          </p:txBody>
        </p:sp>
        <p:sp>
          <p:nvSpPr>
            <p:cNvPr id="52" name="object 6"/>
            <p:cNvSpPr/>
            <p:nvPr/>
          </p:nvSpPr>
          <p:spPr>
            <a:xfrm>
              <a:off x="1654301" y="3644646"/>
              <a:ext cx="2418715" cy="972819"/>
            </a:xfrm>
            <a:custGeom>
              <a:avLst/>
              <a:gdLst/>
              <a:ahLst/>
              <a:cxnLst/>
              <a:rect l="l" t="t" r="r" b="b"/>
              <a:pathLst>
                <a:path w="2418715" h="972820">
                  <a:moveTo>
                    <a:pt x="1813814" y="0"/>
                  </a:moveTo>
                  <a:lnTo>
                    <a:pt x="604774" y="0"/>
                  </a:lnTo>
                  <a:lnTo>
                    <a:pt x="0" y="972311"/>
                  </a:lnTo>
                  <a:lnTo>
                    <a:pt x="2418588" y="972311"/>
                  </a:lnTo>
                  <a:lnTo>
                    <a:pt x="1813814" y="0"/>
                  </a:lnTo>
                  <a:close/>
                </a:path>
              </a:pathLst>
            </a:custGeom>
            <a:solidFill>
              <a:schemeClr val="accent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object 8"/>
            <p:cNvSpPr txBox="1"/>
            <p:nvPr/>
          </p:nvSpPr>
          <p:spPr>
            <a:xfrm>
              <a:off x="2180082" y="4020565"/>
              <a:ext cx="1365250" cy="184666"/>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Financial Assets:</a:t>
              </a:r>
              <a:r>
                <a:rPr kumimoji="0" sz="1200" b="0" i="0" u="none" strike="noStrike" kern="1200" cap="none" spc="-55" normalizeH="0" baseline="0" noProof="0" dirty="0">
                  <a:ln>
                    <a:noFill/>
                  </a:ln>
                  <a:solidFill>
                    <a:srgbClr val="FFFFFF"/>
                  </a:solidFill>
                  <a:effectLst/>
                  <a:uLnTx/>
                  <a:uFillTx/>
                  <a:latin typeface="Calibri"/>
                  <a:ea typeface="+mn-ea"/>
                  <a:cs typeface="Calibri"/>
                </a:rPr>
                <a:t> </a:t>
              </a:r>
              <a:r>
                <a:rPr kumimoji="0" sz="1200" b="0" i="0" u="none" strike="noStrike" kern="1200" cap="none" spc="0" normalizeH="0" baseline="0" noProof="0" dirty="0">
                  <a:ln>
                    <a:noFill/>
                  </a:ln>
                  <a:solidFill>
                    <a:srgbClr val="FFFFFF"/>
                  </a:solidFill>
                  <a:effectLst/>
                  <a:uLnTx/>
                  <a:uFillTx/>
                  <a:latin typeface="Calibri"/>
                  <a:ea typeface="+mn-ea"/>
                  <a:cs typeface="Calibri"/>
                </a:rPr>
                <a:t>31%</a:t>
              </a:r>
            </a:p>
          </p:txBody>
        </p:sp>
        <p:sp>
          <p:nvSpPr>
            <p:cNvPr id="54" name="object 9"/>
            <p:cNvSpPr/>
            <p:nvPr/>
          </p:nvSpPr>
          <p:spPr>
            <a:xfrm>
              <a:off x="1049274" y="4616958"/>
              <a:ext cx="3629025" cy="970915"/>
            </a:xfrm>
            <a:custGeom>
              <a:avLst/>
              <a:gdLst/>
              <a:ahLst/>
              <a:cxnLst/>
              <a:rect l="l" t="t" r="r" b="b"/>
              <a:pathLst>
                <a:path w="3629025" h="970914">
                  <a:moveTo>
                    <a:pt x="3024759" y="0"/>
                  </a:moveTo>
                  <a:lnTo>
                    <a:pt x="603884" y="0"/>
                  </a:lnTo>
                  <a:lnTo>
                    <a:pt x="0" y="970788"/>
                  </a:lnTo>
                  <a:lnTo>
                    <a:pt x="3628643" y="970788"/>
                  </a:lnTo>
                  <a:lnTo>
                    <a:pt x="3024759" y="0"/>
                  </a:lnTo>
                  <a:close/>
                </a:path>
              </a:pathLst>
            </a:custGeom>
            <a:solidFill>
              <a:schemeClr val="accent3"/>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object 11"/>
            <p:cNvSpPr txBox="1"/>
            <p:nvPr/>
          </p:nvSpPr>
          <p:spPr>
            <a:xfrm>
              <a:off x="2174239" y="4826253"/>
              <a:ext cx="1376045" cy="469103"/>
            </a:xfrm>
            <a:prstGeom prst="rect">
              <a:avLst/>
            </a:prstGeom>
          </p:spPr>
          <p:txBody>
            <a:bodyPr vert="horz" wrap="square" lIns="0" tIns="0" rIns="0" bIns="0" rtlCol="0">
              <a:spAutoFit/>
            </a:bodyPr>
            <a:lstStyle/>
            <a:p>
              <a:pPr marL="554990" marR="5080" lvl="0" indent="-542925" algn="l" defTabSz="457200" rtl="0" eaLnBrk="1" fontAlgn="auto" latinLnBrk="0" hangingPunct="1">
                <a:lnSpc>
                  <a:spcPct val="127499"/>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Calibri"/>
                  <a:ea typeface="+mn-ea"/>
                  <a:cs typeface="Calibri"/>
                </a:rPr>
                <a:t>Non-Financial</a:t>
              </a:r>
              <a:r>
                <a:rPr kumimoji="0" sz="1200" b="0" i="0" u="none" strike="noStrike" kern="1200" cap="none" spc="-100" normalizeH="0" baseline="0" noProof="0" dirty="0">
                  <a:ln>
                    <a:noFill/>
                  </a:ln>
                  <a:solidFill>
                    <a:srgbClr val="FFFFFF"/>
                  </a:solidFill>
                  <a:effectLst/>
                  <a:uLnTx/>
                  <a:uFillTx/>
                  <a:latin typeface="Calibri"/>
                  <a:ea typeface="+mn-ea"/>
                  <a:cs typeface="Calibri"/>
                </a:rPr>
                <a:t> </a:t>
              </a:r>
              <a:r>
                <a:rPr kumimoji="0" sz="1200" b="0" i="0" u="none" strike="noStrike" kern="1200" cap="none" spc="-5" normalizeH="0" baseline="0" noProof="0" dirty="0">
                  <a:ln>
                    <a:noFill/>
                  </a:ln>
                  <a:solidFill>
                    <a:srgbClr val="FFFFFF"/>
                  </a:solidFill>
                  <a:effectLst/>
                  <a:uLnTx/>
                  <a:uFillTx/>
                  <a:latin typeface="Calibri"/>
                  <a:ea typeface="+mn-ea"/>
                  <a:cs typeface="Calibri"/>
                </a:rPr>
                <a:t>Assets:  </a:t>
              </a:r>
              <a:r>
                <a:rPr kumimoji="0" sz="1200" b="0" i="0" u="none" strike="noStrike" kern="1200" cap="none" spc="0" normalizeH="0" baseline="0" noProof="0" dirty="0">
                  <a:ln>
                    <a:noFill/>
                  </a:ln>
                  <a:solidFill>
                    <a:srgbClr val="FFFFFF"/>
                  </a:solidFill>
                  <a:effectLst/>
                  <a:uLnTx/>
                  <a:uFillTx/>
                  <a:latin typeface="Calibri"/>
                  <a:ea typeface="+mn-ea"/>
                  <a:cs typeface="Calibri"/>
                </a:rPr>
                <a:t>62%</a:t>
              </a:r>
              <a:endParaRPr kumimoji="0" sz="12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56" name="object 22"/>
            <p:cNvSpPr txBox="1"/>
            <p:nvPr/>
          </p:nvSpPr>
          <p:spPr>
            <a:xfrm>
              <a:off x="1013255" y="5837489"/>
              <a:ext cx="3744537" cy="292388"/>
            </a:xfrm>
            <a:prstGeom prst="rect">
              <a:avLst/>
            </a:prstGeom>
          </p:spPr>
          <p:txBody>
            <a:bodyPr vert="horz" wrap="square" lIns="0" tIns="0" rIns="0" bIns="45720" rtlCol="0">
              <a:spAutoFit/>
            </a:bodyPr>
            <a:lstStyle/>
            <a:p>
              <a:pPr marL="12700" marR="5080" lvl="0" indent="0" algn="l" defTabSz="4572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srgbClr val="000000"/>
                  </a:solidFill>
                  <a:effectLst/>
                  <a:uLnTx/>
                  <a:uFillTx/>
                  <a:latin typeface="Calibri"/>
                  <a:ea typeface="+mn-ea"/>
                  <a:cs typeface="Calibri"/>
                </a:rPr>
                <a:t>Source: Federal Reserve. </a:t>
              </a:r>
              <a:r>
                <a:rPr kumimoji="0" sz="800" b="0" i="1" u="none" strike="noStrike" kern="1200" cap="none" spc="-5" normalizeH="0" baseline="0" noProof="0" dirty="0">
                  <a:ln>
                    <a:noFill/>
                  </a:ln>
                  <a:solidFill>
                    <a:srgbClr val="000000"/>
                  </a:solidFill>
                  <a:effectLst/>
                  <a:uLnTx/>
                  <a:uFillTx/>
                  <a:latin typeface="Calibri"/>
                  <a:ea typeface="+mn-ea"/>
                  <a:cs typeface="Calibri"/>
                </a:rPr>
                <a:t>Changes in </a:t>
              </a:r>
              <a:r>
                <a:rPr kumimoji="0" sz="800" b="0" i="1" u="none" strike="noStrike" kern="1200" cap="none" spc="0" normalizeH="0" baseline="0" noProof="0" dirty="0">
                  <a:ln>
                    <a:noFill/>
                  </a:ln>
                  <a:solidFill>
                    <a:srgbClr val="000000"/>
                  </a:solidFill>
                  <a:effectLst/>
                  <a:uLnTx/>
                  <a:uFillTx/>
                  <a:latin typeface="Calibri"/>
                  <a:ea typeface="+mn-ea"/>
                  <a:cs typeface="Calibri"/>
                </a:rPr>
                <a:t>U.S. </a:t>
              </a:r>
              <a:r>
                <a:rPr kumimoji="0" sz="800" b="0" i="1" u="none" strike="noStrike" kern="1200" cap="none" spc="-5" normalizeH="0" baseline="0" noProof="0" dirty="0">
                  <a:ln>
                    <a:noFill/>
                  </a:ln>
                  <a:solidFill>
                    <a:srgbClr val="000000"/>
                  </a:solidFill>
                  <a:effectLst/>
                  <a:uLnTx/>
                  <a:uFillTx/>
                  <a:latin typeface="Calibri"/>
                  <a:ea typeface="+mn-ea"/>
                  <a:cs typeface="Calibri"/>
                </a:rPr>
                <a:t>Family Finances from </a:t>
              </a:r>
              <a:r>
                <a:rPr kumimoji="0" sz="800" b="0" i="1" u="none" strike="noStrike" kern="1200" cap="none" spc="0" normalizeH="0" baseline="0" noProof="0" dirty="0">
                  <a:ln>
                    <a:noFill/>
                  </a:ln>
                  <a:solidFill>
                    <a:srgbClr val="000000"/>
                  </a:solidFill>
                  <a:effectLst/>
                  <a:uLnTx/>
                  <a:uFillTx/>
                  <a:latin typeface="Calibri"/>
                  <a:ea typeface="+mn-ea"/>
                  <a:cs typeface="Calibri"/>
                </a:rPr>
                <a:t>2007 </a:t>
              </a:r>
              <a:r>
                <a:rPr kumimoji="0" sz="800" b="0" i="1" u="none" strike="noStrike" kern="1200" cap="none" spc="-5" normalizeH="0" baseline="0" noProof="0" dirty="0">
                  <a:ln>
                    <a:noFill/>
                  </a:ln>
                  <a:solidFill>
                    <a:srgbClr val="000000"/>
                  </a:solidFill>
                  <a:effectLst/>
                  <a:uLnTx/>
                  <a:uFillTx/>
                  <a:latin typeface="Calibri"/>
                  <a:ea typeface="+mn-ea"/>
                  <a:cs typeface="Calibri"/>
                </a:rPr>
                <a:t>to </a:t>
              </a:r>
              <a:r>
                <a:rPr kumimoji="0" sz="800" b="0" i="1" u="none" strike="noStrike" kern="1200" cap="none" spc="0" normalizeH="0" baseline="0" noProof="0" dirty="0">
                  <a:ln>
                    <a:noFill/>
                  </a:ln>
                  <a:solidFill>
                    <a:srgbClr val="000000"/>
                  </a:solidFill>
                  <a:effectLst/>
                  <a:uLnTx/>
                  <a:uFillTx/>
                  <a:latin typeface="Calibri"/>
                  <a:ea typeface="+mn-ea"/>
                  <a:cs typeface="Calibri"/>
                </a:rPr>
                <a:t>2010 (2012)  </a:t>
              </a:r>
              <a:r>
                <a:rPr kumimoji="0" sz="800" b="0" i="1" u="none" strike="noStrike" kern="1200" cap="none" spc="-5" normalizeH="0" baseline="0" noProof="0" dirty="0">
                  <a:ln>
                    <a:noFill/>
                  </a:ln>
                  <a:solidFill>
                    <a:srgbClr val="000000"/>
                  </a:solidFill>
                  <a:effectLst/>
                  <a:uLnTx/>
                  <a:uFillTx/>
                  <a:latin typeface="Calibri"/>
                  <a:ea typeface="+mn-ea"/>
                  <a:cs typeface="Calibri"/>
                </a:rPr>
                <a:t>(latest </a:t>
              </a:r>
              <a:r>
                <a:rPr kumimoji="0" sz="800" b="0" i="1" u="none" strike="noStrike" kern="1200" cap="none" spc="-10" normalizeH="0" baseline="0" noProof="0" dirty="0">
                  <a:ln>
                    <a:noFill/>
                  </a:ln>
                  <a:solidFill>
                    <a:srgbClr val="000000"/>
                  </a:solidFill>
                  <a:effectLst/>
                  <a:uLnTx/>
                  <a:uFillTx/>
                  <a:latin typeface="Calibri"/>
                  <a:ea typeface="+mn-ea"/>
                  <a:cs typeface="Calibri"/>
                </a:rPr>
                <a:t>data </a:t>
              </a:r>
              <a:r>
                <a:rPr kumimoji="0" sz="800" b="0" i="1" u="none" strike="noStrike" kern="1200" cap="none" spc="-5" normalizeH="0" baseline="0" noProof="0" dirty="0">
                  <a:ln>
                    <a:noFill/>
                  </a:ln>
                  <a:solidFill>
                    <a:srgbClr val="000000"/>
                  </a:solidFill>
                  <a:effectLst/>
                  <a:uLnTx/>
                  <a:uFillTx/>
                  <a:latin typeface="Calibri"/>
                  <a:ea typeface="+mn-ea"/>
                  <a:cs typeface="Calibri"/>
                </a:rPr>
                <a:t>available); Financial Accounts of the United States </a:t>
              </a:r>
              <a:r>
                <a:rPr kumimoji="0" sz="800" b="0" i="1" u="none" strike="noStrike" kern="1200" cap="none" spc="0" normalizeH="0" baseline="0" noProof="0" dirty="0">
                  <a:ln>
                    <a:noFill/>
                  </a:ln>
                  <a:solidFill>
                    <a:srgbClr val="000000"/>
                  </a:solidFill>
                  <a:effectLst/>
                  <a:uLnTx/>
                  <a:uFillTx/>
                  <a:latin typeface="Calibri"/>
                  <a:ea typeface="+mn-ea"/>
                  <a:cs typeface="Calibri"/>
                </a:rPr>
                <a:t>(2014) </a:t>
              </a:r>
              <a:r>
                <a:rPr kumimoji="0" sz="800" b="0" i="1" u="none" strike="noStrike" kern="1200" cap="none" spc="-5" normalizeH="0" baseline="0" noProof="0" dirty="0">
                  <a:ln>
                    <a:noFill/>
                  </a:ln>
                  <a:solidFill>
                    <a:srgbClr val="000000"/>
                  </a:solidFill>
                  <a:effectLst/>
                  <a:uLnTx/>
                  <a:uFillTx/>
                  <a:latin typeface="Calibri"/>
                  <a:ea typeface="+mn-ea"/>
                  <a:cs typeface="Calibri"/>
                </a:rPr>
                <a:t>(latest </a:t>
              </a:r>
              <a:r>
                <a:rPr kumimoji="0" sz="800" b="0" i="1" u="none" strike="noStrike" kern="1200" cap="none" spc="-10" normalizeH="0" baseline="0" noProof="0" dirty="0">
                  <a:ln>
                    <a:noFill/>
                  </a:ln>
                  <a:solidFill>
                    <a:srgbClr val="000000"/>
                  </a:solidFill>
                  <a:effectLst/>
                  <a:uLnTx/>
                  <a:uFillTx/>
                  <a:latin typeface="Calibri"/>
                  <a:ea typeface="+mn-ea"/>
                  <a:cs typeface="Calibri"/>
                </a:rPr>
                <a:t>data  </a:t>
              </a:r>
              <a:r>
                <a:rPr kumimoji="0" sz="800" b="0" i="1" u="none" strike="noStrike" kern="1200" cap="none" spc="-5" normalizeH="0" baseline="0" noProof="0" dirty="0">
                  <a:ln>
                    <a:noFill/>
                  </a:ln>
                  <a:solidFill>
                    <a:srgbClr val="000000"/>
                  </a:solidFill>
                  <a:effectLst/>
                  <a:uLnTx/>
                  <a:uFillTx/>
                  <a:latin typeface="Calibri"/>
                  <a:ea typeface="+mn-ea"/>
                  <a:cs typeface="Calibri"/>
                </a:rPr>
                <a:t>available).</a:t>
              </a:r>
              <a:endParaRPr kumimoji="0" sz="800" b="0" i="0" u="none" strike="noStrike" kern="1200" cap="none" spc="0" normalizeH="0" baseline="0" noProof="0" dirty="0">
                <a:ln>
                  <a:noFill/>
                </a:ln>
                <a:solidFill>
                  <a:srgbClr val="000000"/>
                </a:solidFill>
                <a:effectLst/>
                <a:uLnTx/>
                <a:uFillTx/>
                <a:latin typeface="Calibri"/>
                <a:ea typeface="+mn-ea"/>
                <a:cs typeface="Calibri"/>
              </a:endParaRPr>
            </a:p>
          </p:txBody>
        </p:sp>
      </p:grpSp>
      <p:cxnSp>
        <p:nvCxnSpPr>
          <p:cNvPr id="57" name="Straight Connector 56"/>
          <p:cNvCxnSpPr/>
          <p:nvPr/>
        </p:nvCxnSpPr>
        <p:spPr>
          <a:xfrm>
            <a:off x="4572000" y="1166980"/>
            <a:ext cx="0" cy="4581683"/>
          </a:xfrm>
          <a:prstGeom prst="line">
            <a:avLst/>
          </a:prstGeom>
          <a:ln w="3175">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216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3BFF58-044B-4557-9417-1825E165B01E}"/>
              </a:ext>
            </a:extLst>
          </p:cNvPr>
          <p:cNvSpPr/>
          <p:nvPr/>
        </p:nvSpPr>
        <p:spPr bwMode="auto">
          <a:xfrm>
            <a:off x="422718" y="1113463"/>
            <a:ext cx="8298564" cy="168094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FEC50C23-49A9-1549-9E44-6A32DEF23426}"/>
              </a:ext>
            </a:extLst>
          </p:cNvPr>
          <p:cNvSpPr>
            <a:spLocks noGrp="1"/>
          </p:cNvSpPr>
          <p:nvPr>
            <p:ph type="sldNum" sz="quarter" idx="12"/>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794" b="0" i="0" u="none" strike="noStrike" kern="1200" cap="none" spc="0" normalizeH="0" baseline="0" noProof="0" smtClean="0">
                <a:ln>
                  <a:noFill/>
                </a:ln>
                <a:solidFill>
                  <a:prstClr val="black"/>
                </a:solidFill>
                <a:effectLst/>
                <a:uLnTx/>
                <a:uFillTx/>
                <a:latin typeface="Calibri"/>
                <a:ea typeface="+mn-ea"/>
                <a:cs typeface="Calibri"/>
              </a:rPr>
              <a:pPr marL="0" marR="0" lvl="0" indent="0" algn="r" defTabSz="457092" rtl="0" eaLnBrk="1" fontAlgn="auto" latinLnBrk="0" hangingPunct="1">
                <a:lnSpc>
                  <a:spcPct val="100000"/>
                </a:lnSpc>
                <a:spcBef>
                  <a:spcPts val="0"/>
                </a:spcBef>
                <a:spcAft>
                  <a:spcPts val="0"/>
                </a:spcAft>
                <a:buClrTx/>
                <a:buSzTx/>
                <a:buFontTx/>
                <a:buNone/>
                <a:tabLst/>
                <a:defRPr/>
              </a:pPr>
              <a:t>19</a:t>
            </a:fld>
            <a:endParaRPr kumimoji="0" lang="en-US" sz="794"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itle 3">
            <a:extLst>
              <a:ext uri="{FF2B5EF4-FFF2-40B4-BE49-F238E27FC236}">
                <a16:creationId xmlns:a16="http://schemas.microsoft.com/office/drawing/2014/main" id="{8569E974-B64B-9B4D-8587-E7F01E80F2FA}"/>
              </a:ext>
            </a:extLst>
          </p:cNvPr>
          <p:cNvSpPr>
            <a:spLocks noGrp="1"/>
          </p:cNvSpPr>
          <p:nvPr>
            <p:ph type="title"/>
          </p:nvPr>
        </p:nvSpPr>
        <p:spPr>
          <a:xfrm>
            <a:off x="457199" y="563170"/>
            <a:ext cx="7549763" cy="276999"/>
          </a:xfrm>
        </p:spPr>
        <p:txBody>
          <a:bodyPr/>
          <a:lstStyle/>
          <a:p>
            <a:r>
              <a:rPr lang="en-US" sz="1800" dirty="0">
                <a:solidFill>
                  <a:srgbClr val="000000"/>
                </a:solidFill>
                <a:ea typeface="+mn-ea"/>
                <a:cs typeface="+mn-cs"/>
              </a:rPr>
              <a:t>Gift planning</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lang="en-US" sz="1800" dirty="0">
                <a:solidFill>
                  <a:srgbClr val="000000"/>
                </a:solidFill>
                <a:ea typeface="+mn-ea"/>
                <a:cs typeface="+mn-cs"/>
              </a:rPr>
              <a:t>for impact </a:t>
            </a:r>
            <a:r>
              <a:rPr lang="en-US" sz="1800" i="1" dirty="0">
                <a:solidFill>
                  <a:srgbClr val="000000"/>
                </a:solidFill>
                <a:ea typeface="+mn-ea"/>
                <a:cs typeface="+mn-cs"/>
              </a:rPr>
              <a:t>today</a:t>
            </a:r>
            <a:endParaRPr lang="en-US" sz="1800" dirty="0"/>
          </a:p>
        </p:txBody>
      </p:sp>
      <p:sp>
        <p:nvSpPr>
          <p:cNvPr id="5" name="TextBox 4">
            <a:extLst>
              <a:ext uri="{FF2B5EF4-FFF2-40B4-BE49-F238E27FC236}">
                <a16:creationId xmlns:a16="http://schemas.microsoft.com/office/drawing/2014/main" id="{E5419A9A-B847-4AF9-AAC2-3AE241008F1F}"/>
              </a:ext>
            </a:extLst>
          </p:cNvPr>
          <p:cNvSpPr txBox="1"/>
          <p:nvPr/>
        </p:nvSpPr>
        <p:spPr>
          <a:xfrm>
            <a:off x="628649" y="1270258"/>
            <a:ext cx="8155687" cy="1077218"/>
          </a:xfrm>
          <a:prstGeom prst="rect">
            <a:avLst/>
          </a:prstGeom>
          <a:noFill/>
          <a:effectLst/>
        </p:spPr>
        <p:txBody>
          <a:bodyPr wrap="square">
            <a:spAutoFit/>
          </a:bodyPr>
          <a:lstStyle/>
          <a:p>
            <a:pPr marL="285750" marR="0" lvl="0" indent="-27432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Not all planned gifts are deferred!</a:t>
            </a:r>
          </a:p>
          <a:p>
            <a:pPr marL="1143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354438"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Start with non-cash gifts including appreciated securities, real estate and more</a:t>
            </a:r>
          </a:p>
          <a:p>
            <a:pPr marL="46863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232351B8-AD8F-4D06-998B-FF736B397AC5}"/>
              </a:ext>
            </a:extLst>
          </p:cNvPr>
          <p:cNvSpPr txBox="1"/>
          <p:nvPr/>
        </p:nvSpPr>
        <p:spPr>
          <a:xfrm>
            <a:off x="457199" y="2638258"/>
            <a:ext cx="5010149" cy="346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000000"/>
                </a:solidFill>
                <a:effectLst/>
                <a:uLnTx/>
                <a:uFillTx/>
                <a:latin typeface="Calibri"/>
                <a:ea typeface="+mn-ea"/>
                <a:cs typeface="Calibri" panose="020F0502020204030204" pitchFamily="34" charset="0"/>
              </a:rPr>
              <a:t>Giving USA Foundation, 2022; GUSA Leaving A Legacy Report,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04E80B7-091F-4DA0-9AFC-FF03FAA9EF63}"/>
              </a:ext>
            </a:extLst>
          </p:cNvPr>
          <p:cNvSpPr/>
          <p:nvPr/>
        </p:nvSpPr>
        <p:spPr bwMode="auto">
          <a:xfrm>
            <a:off x="147997" y="2984898"/>
            <a:ext cx="3841135" cy="3319646"/>
          </a:xfrm>
          <a:prstGeom prst="rect">
            <a:avLst/>
          </a:prstGeom>
          <a:solidFill>
            <a:schemeClr val="bg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E4DC6180-56D0-44CF-BA40-0AFA6C825950}"/>
              </a:ext>
            </a:extLst>
          </p:cNvPr>
          <p:cNvSpPr txBox="1"/>
          <p:nvPr/>
        </p:nvSpPr>
        <p:spPr>
          <a:xfrm>
            <a:off x="172072" y="3150530"/>
            <a:ext cx="3817060" cy="338554"/>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5-year average growth in total fundraising</a:t>
            </a:r>
          </a:p>
        </p:txBody>
      </p:sp>
      <p:sp>
        <p:nvSpPr>
          <p:cNvPr id="9" name="Rectangle 8">
            <a:extLst>
              <a:ext uri="{FF2B5EF4-FFF2-40B4-BE49-F238E27FC236}">
                <a16:creationId xmlns:a16="http://schemas.microsoft.com/office/drawing/2014/main" id="{437268E7-32FB-4B18-8971-92EFF15C4E35}"/>
              </a:ext>
            </a:extLst>
          </p:cNvPr>
          <p:cNvSpPr/>
          <p:nvPr/>
        </p:nvSpPr>
        <p:spPr bwMode="auto">
          <a:xfrm>
            <a:off x="216037" y="3697748"/>
            <a:ext cx="1127551" cy="2131557"/>
          </a:xfrm>
          <a:prstGeom prst="rect">
            <a:avLst/>
          </a:prstGeom>
          <a:solidFill>
            <a:schemeClr val="tx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0" name="TextBox 9">
            <a:extLst>
              <a:ext uri="{FF2B5EF4-FFF2-40B4-BE49-F238E27FC236}">
                <a16:creationId xmlns:a16="http://schemas.microsoft.com/office/drawing/2014/main" id="{49C93FBB-682F-4CF2-86BA-E814E450FC5D}"/>
              </a:ext>
            </a:extLst>
          </p:cNvPr>
          <p:cNvSpPr txBox="1"/>
          <p:nvPr/>
        </p:nvSpPr>
        <p:spPr>
          <a:xfrm>
            <a:off x="160029" y="3779811"/>
            <a:ext cx="1242681" cy="954107"/>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NONPROFITS receiving</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ONLY</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CASH gifts</a:t>
            </a:r>
          </a:p>
        </p:txBody>
      </p:sp>
      <p:sp>
        <p:nvSpPr>
          <p:cNvPr id="17" name="Rectangle 16">
            <a:extLst>
              <a:ext uri="{FF2B5EF4-FFF2-40B4-BE49-F238E27FC236}">
                <a16:creationId xmlns:a16="http://schemas.microsoft.com/office/drawing/2014/main" id="{3B0E8902-0B62-4314-9CD5-AFB531DAC38B}"/>
              </a:ext>
            </a:extLst>
          </p:cNvPr>
          <p:cNvSpPr/>
          <p:nvPr/>
        </p:nvSpPr>
        <p:spPr bwMode="auto">
          <a:xfrm>
            <a:off x="1485355" y="3697749"/>
            <a:ext cx="1127551" cy="2131556"/>
          </a:xfrm>
          <a:prstGeom prst="rect">
            <a:avLst/>
          </a:prstGeom>
          <a:solidFill>
            <a:schemeClr val="tx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1" name="TextBox 10">
            <a:extLst>
              <a:ext uri="{FF2B5EF4-FFF2-40B4-BE49-F238E27FC236}">
                <a16:creationId xmlns:a16="http://schemas.microsoft.com/office/drawing/2014/main" id="{7CA4F5CE-E12A-4409-95A7-9527E347171A}"/>
              </a:ext>
            </a:extLst>
          </p:cNvPr>
          <p:cNvSpPr txBox="1"/>
          <p:nvPr/>
        </p:nvSpPr>
        <p:spPr>
          <a:xfrm>
            <a:off x="1383166" y="3784073"/>
            <a:ext cx="1340369" cy="954107"/>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NONPROFITS receiving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ANY</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NONCASH gifts</a:t>
            </a:r>
          </a:p>
        </p:txBody>
      </p:sp>
      <p:sp>
        <p:nvSpPr>
          <p:cNvPr id="23" name="Rectangle 22">
            <a:extLst>
              <a:ext uri="{FF2B5EF4-FFF2-40B4-BE49-F238E27FC236}">
                <a16:creationId xmlns:a16="http://schemas.microsoft.com/office/drawing/2014/main" id="{46D4C5C5-216C-4159-AB2F-A43B3CE551B4}"/>
              </a:ext>
            </a:extLst>
          </p:cNvPr>
          <p:cNvSpPr/>
          <p:nvPr/>
        </p:nvSpPr>
        <p:spPr bwMode="auto">
          <a:xfrm>
            <a:off x="2753496" y="3690379"/>
            <a:ext cx="1127551" cy="2131556"/>
          </a:xfrm>
          <a:prstGeom prst="rect">
            <a:avLst/>
          </a:prstGeom>
          <a:solidFill>
            <a:schemeClr val="tx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2" name="TextBox 11">
            <a:extLst>
              <a:ext uri="{FF2B5EF4-FFF2-40B4-BE49-F238E27FC236}">
                <a16:creationId xmlns:a16="http://schemas.microsoft.com/office/drawing/2014/main" id="{3370BDAA-F5C8-40FB-8391-352E4ADF6405}"/>
              </a:ext>
            </a:extLst>
          </p:cNvPr>
          <p:cNvSpPr txBox="1"/>
          <p:nvPr/>
        </p:nvSpPr>
        <p:spPr>
          <a:xfrm>
            <a:off x="2644943" y="3768992"/>
            <a:ext cx="1340369" cy="954107"/>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NONPROFITS receiving SECURITIES NONCASH gifts</a:t>
            </a:r>
          </a:p>
        </p:txBody>
      </p:sp>
      <p:sp>
        <p:nvSpPr>
          <p:cNvPr id="14" name="TextBox 13">
            <a:extLst>
              <a:ext uri="{FF2B5EF4-FFF2-40B4-BE49-F238E27FC236}">
                <a16:creationId xmlns:a16="http://schemas.microsoft.com/office/drawing/2014/main" id="{D6DEACA2-3A06-48DD-9846-C9F7C7A3ED82}"/>
              </a:ext>
            </a:extLst>
          </p:cNvPr>
          <p:cNvSpPr txBox="1"/>
          <p:nvPr/>
        </p:nvSpPr>
        <p:spPr>
          <a:xfrm>
            <a:off x="172072" y="4794749"/>
            <a:ext cx="1242681" cy="846386"/>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11%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GROWTH</a:t>
            </a:r>
          </a:p>
        </p:txBody>
      </p:sp>
      <p:sp>
        <p:nvSpPr>
          <p:cNvPr id="15" name="TextBox 14">
            <a:extLst>
              <a:ext uri="{FF2B5EF4-FFF2-40B4-BE49-F238E27FC236}">
                <a16:creationId xmlns:a16="http://schemas.microsoft.com/office/drawing/2014/main" id="{4E1724F2-18D7-40CF-89B2-1B8D98001C41}"/>
              </a:ext>
            </a:extLst>
          </p:cNvPr>
          <p:cNvSpPr txBox="1"/>
          <p:nvPr/>
        </p:nvSpPr>
        <p:spPr>
          <a:xfrm>
            <a:off x="1426229" y="4792782"/>
            <a:ext cx="1242681" cy="846386"/>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50%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GROWTH</a:t>
            </a:r>
          </a:p>
        </p:txBody>
      </p:sp>
      <p:sp>
        <p:nvSpPr>
          <p:cNvPr id="16" name="TextBox 15">
            <a:extLst>
              <a:ext uri="{FF2B5EF4-FFF2-40B4-BE49-F238E27FC236}">
                <a16:creationId xmlns:a16="http://schemas.microsoft.com/office/drawing/2014/main" id="{6E3C7D82-481E-4C2E-B3DE-943A3EC010A1}"/>
              </a:ext>
            </a:extLst>
          </p:cNvPr>
          <p:cNvSpPr txBox="1"/>
          <p:nvPr/>
        </p:nvSpPr>
        <p:spPr>
          <a:xfrm>
            <a:off x="2713840" y="4750212"/>
            <a:ext cx="1242681" cy="846386"/>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66%</a:t>
            </a:r>
            <a:r>
              <a:rPr kumimoji="0" lang="en-US" sz="21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GROWTH</a:t>
            </a:r>
          </a:p>
        </p:txBody>
      </p:sp>
      <p:sp>
        <p:nvSpPr>
          <p:cNvPr id="19" name="TextBox 18">
            <a:extLst>
              <a:ext uri="{FF2B5EF4-FFF2-40B4-BE49-F238E27FC236}">
                <a16:creationId xmlns:a16="http://schemas.microsoft.com/office/drawing/2014/main" id="{2A695318-A62F-4A76-9BB8-BBB8EDF19AC3}"/>
              </a:ext>
            </a:extLst>
          </p:cNvPr>
          <p:cNvSpPr txBox="1"/>
          <p:nvPr/>
        </p:nvSpPr>
        <p:spPr>
          <a:xfrm>
            <a:off x="107831" y="6383157"/>
            <a:ext cx="5010149" cy="346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30000" noProof="0" dirty="0">
                <a:ln>
                  <a:noFill/>
                </a:ln>
                <a:solidFill>
                  <a:srgbClr val="000000"/>
                </a:solidFill>
                <a:effectLst/>
                <a:uLnTx/>
                <a:uFillTx/>
                <a:latin typeface="Calibri"/>
                <a:ea typeface="+mn-ea"/>
                <a:cs typeface="Calibri" panose="020F0502020204030204" pitchFamily="34" charset="0"/>
              </a:rPr>
              <a:t>Source: Cash in Not King in Fundraising: Results from 1 Million Nonprofit Tax Returns</a:t>
            </a:r>
            <a:r>
              <a:rPr kumimoji="0" lang="en-US" sz="900" b="0" i="0" u="none" strike="noStrike" kern="0" cap="none" spc="0" normalizeH="0" baseline="30000" noProof="0" dirty="0">
                <a:ln>
                  <a:noFill/>
                </a:ln>
                <a:solidFill>
                  <a:srgbClr val="000000"/>
                </a:solidFill>
                <a:effectLst/>
                <a:uLnTx/>
                <a:uFillTx/>
                <a:latin typeface="Calibri"/>
                <a:ea typeface="+mn-ea"/>
                <a:cs typeface="Calibri" panose="020F0502020204030204" pitchFamily="34" charset="0"/>
              </a:rPr>
              <a:t>, Dr. Russell James,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95212457-503D-43EC-A00E-61F42CE82BAE}"/>
              </a:ext>
            </a:extLst>
          </p:cNvPr>
          <p:cNvSpPr/>
          <p:nvPr/>
        </p:nvSpPr>
        <p:spPr bwMode="auto">
          <a:xfrm>
            <a:off x="4141755" y="2984898"/>
            <a:ext cx="4844778" cy="3319646"/>
          </a:xfrm>
          <a:prstGeom prst="rect">
            <a:avLst/>
          </a:prstGeom>
          <a:solidFill>
            <a:schemeClr val="bg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 name="TextBox 24">
            <a:extLst>
              <a:ext uri="{FF2B5EF4-FFF2-40B4-BE49-F238E27FC236}">
                <a16:creationId xmlns:a16="http://schemas.microsoft.com/office/drawing/2014/main" id="{24654DB3-A5F0-43A3-8DD6-ADF647C62401}"/>
              </a:ext>
            </a:extLst>
          </p:cNvPr>
          <p:cNvSpPr txBox="1"/>
          <p:nvPr/>
        </p:nvSpPr>
        <p:spPr>
          <a:xfrm>
            <a:off x="4154112" y="2967007"/>
            <a:ext cx="4880635" cy="584775"/>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What happens in the same year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when gifts shift from cash to assets?</a:t>
            </a:r>
          </a:p>
        </p:txBody>
      </p:sp>
      <p:sp>
        <p:nvSpPr>
          <p:cNvPr id="41" name="Arrow: Down 40">
            <a:extLst>
              <a:ext uri="{FF2B5EF4-FFF2-40B4-BE49-F238E27FC236}">
                <a16:creationId xmlns:a16="http://schemas.microsoft.com/office/drawing/2014/main" id="{16A017B7-D095-4421-9109-1D7120C64A44}"/>
              </a:ext>
            </a:extLst>
          </p:cNvPr>
          <p:cNvSpPr/>
          <p:nvPr/>
        </p:nvSpPr>
        <p:spPr bwMode="auto">
          <a:xfrm rot="10800000">
            <a:off x="5602247" y="3612130"/>
            <a:ext cx="1622215" cy="2280087"/>
          </a:xfrm>
          <a:prstGeom prst="downArrow">
            <a:avLst/>
          </a:prstGeom>
          <a:solidFill>
            <a:schemeClr val="tx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2" name="Arrow: Down 41">
            <a:extLst>
              <a:ext uri="{FF2B5EF4-FFF2-40B4-BE49-F238E27FC236}">
                <a16:creationId xmlns:a16="http://schemas.microsoft.com/office/drawing/2014/main" id="{C8AD2D37-C8F9-4CCE-9EE1-6E32EEC6466D}"/>
              </a:ext>
            </a:extLst>
          </p:cNvPr>
          <p:cNvSpPr/>
          <p:nvPr/>
        </p:nvSpPr>
        <p:spPr bwMode="auto">
          <a:xfrm rot="10800000">
            <a:off x="7299012" y="3612130"/>
            <a:ext cx="1628951" cy="2280087"/>
          </a:xfrm>
          <a:prstGeom prst="downArrow">
            <a:avLst/>
          </a:prstGeom>
          <a:solidFill>
            <a:schemeClr val="tx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3" name="Arrow: Down 42">
            <a:extLst>
              <a:ext uri="{FF2B5EF4-FFF2-40B4-BE49-F238E27FC236}">
                <a16:creationId xmlns:a16="http://schemas.microsoft.com/office/drawing/2014/main" id="{92415602-EBC6-44C0-8731-ADC374194B35}"/>
              </a:ext>
            </a:extLst>
          </p:cNvPr>
          <p:cNvSpPr/>
          <p:nvPr/>
        </p:nvSpPr>
        <p:spPr bwMode="auto">
          <a:xfrm>
            <a:off x="4186685" y="3906076"/>
            <a:ext cx="1622215" cy="2280087"/>
          </a:xfrm>
          <a:prstGeom prst="downArrow">
            <a:avLst/>
          </a:prstGeom>
          <a:solidFill>
            <a:schemeClr val="tx2"/>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28" name="TextBox 27">
            <a:extLst>
              <a:ext uri="{FF2B5EF4-FFF2-40B4-BE49-F238E27FC236}">
                <a16:creationId xmlns:a16="http://schemas.microsoft.com/office/drawing/2014/main" id="{A13A4E17-E045-4978-954E-129A96C1A226}"/>
              </a:ext>
            </a:extLst>
          </p:cNvPr>
          <p:cNvSpPr txBox="1"/>
          <p:nvPr/>
        </p:nvSpPr>
        <p:spPr>
          <a:xfrm>
            <a:off x="4327607" y="3965088"/>
            <a:ext cx="1340369" cy="861774"/>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when share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from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CASH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GROWS</a:t>
            </a:r>
          </a:p>
        </p:txBody>
      </p:sp>
      <p:sp>
        <p:nvSpPr>
          <p:cNvPr id="29" name="TextBox 28">
            <a:extLst>
              <a:ext uri="{FF2B5EF4-FFF2-40B4-BE49-F238E27FC236}">
                <a16:creationId xmlns:a16="http://schemas.microsoft.com/office/drawing/2014/main" id="{1B0379F9-8823-44E4-88E2-1399531FBEEA}"/>
              </a:ext>
            </a:extLst>
          </p:cNvPr>
          <p:cNvSpPr txBox="1"/>
          <p:nvPr/>
        </p:nvSpPr>
        <p:spPr>
          <a:xfrm>
            <a:off x="4376551" y="4723400"/>
            <a:ext cx="1242479" cy="769441"/>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by +10%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total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contributions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fall by</a:t>
            </a:r>
          </a:p>
        </p:txBody>
      </p:sp>
      <p:sp>
        <p:nvSpPr>
          <p:cNvPr id="30" name="TextBox 29">
            <a:extLst>
              <a:ext uri="{FF2B5EF4-FFF2-40B4-BE49-F238E27FC236}">
                <a16:creationId xmlns:a16="http://schemas.microsoft.com/office/drawing/2014/main" id="{583662BF-2C07-436E-BE6E-E26F1B65B834}"/>
              </a:ext>
            </a:extLst>
          </p:cNvPr>
          <p:cNvSpPr txBox="1"/>
          <p:nvPr/>
        </p:nvSpPr>
        <p:spPr>
          <a:xfrm>
            <a:off x="4376349" y="5417391"/>
            <a:ext cx="1242681" cy="523220"/>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-13% </a:t>
            </a:r>
          </a:p>
        </p:txBody>
      </p:sp>
      <p:sp>
        <p:nvSpPr>
          <p:cNvPr id="44" name="TextBox 43">
            <a:extLst>
              <a:ext uri="{FF2B5EF4-FFF2-40B4-BE49-F238E27FC236}">
                <a16:creationId xmlns:a16="http://schemas.microsoft.com/office/drawing/2014/main" id="{A189D375-F5FE-4C56-811A-CE794ACA8CDE}"/>
              </a:ext>
            </a:extLst>
          </p:cNvPr>
          <p:cNvSpPr txBox="1"/>
          <p:nvPr/>
        </p:nvSpPr>
        <p:spPr>
          <a:xfrm>
            <a:off x="5743169" y="3845916"/>
            <a:ext cx="1340369" cy="861774"/>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when share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from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SECURITITES</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GROW</a:t>
            </a:r>
          </a:p>
        </p:txBody>
      </p:sp>
      <p:sp>
        <p:nvSpPr>
          <p:cNvPr id="45" name="TextBox 44">
            <a:extLst>
              <a:ext uri="{FF2B5EF4-FFF2-40B4-BE49-F238E27FC236}">
                <a16:creationId xmlns:a16="http://schemas.microsoft.com/office/drawing/2014/main" id="{105BDF90-8A97-4C69-B4B6-8CCBBA79A678}"/>
              </a:ext>
            </a:extLst>
          </p:cNvPr>
          <p:cNvSpPr txBox="1"/>
          <p:nvPr/>
        </p:nvSpPr>
        <p:spPr>
          <a:xfrm>
            <a:off x="7443968" y="3854304"/>
            <a:ext cx="1340369" cy="861774"/>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when share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from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REAL ESTATE</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GROWS</a:t>
            </a:r>
          </a:p>
        </p:txBody>
      </p:sp>
      <p:sp>
        <p:nvSpPr>
          <p:cNvPr id="46" name="TextBox 45">
            <a:extLst>
              <a:ext uri="{FF2B5EF4-FFF2-40B4-BE49-F238E27FC236}">
                <a16:creationId xmlns:a16="http://schemas.microsoft.com/office/drawing/2014/main" id="{6678B655-41BC-4DD8-B03F-D6E75816B403}"/>
              </a:ext>
            </a:extLst>
          </p:cNvPr>
          <p:cNvSpPr txBox="1"/>
          <p:nvPr/>
        </p:nvSpPr>
        <p:spPr>
          <a:xfrm>
            <a:off x="5792113" y="4625568"/>
            <a:ext cx="1242479" cy="769441"/>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by +10%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total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contributions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grow by</a:t>
            </a:r>
          </a:p>
        </p:txBody>
      </p:sp>
      <p:sp>
        <p:nvSpPr>
          <p:cNvPr id="47" name="TextBox 46">
            <a:extLst>
              <a:ext uri="{FF2B5EF4-FFF2-40B4-BE49-F238E27FC236}">
                <a16:creationId xmlns:a16="http://schemas.microsoft.com/office/drawing/2014/main" id="{CB20D41B-C6AF-44FF-B012-175691F2F887}"/>
              </a:ext>
            </a:extLst>
          </p:cNvPr>
          <p:cNvSpPr txBox="1"/>
          <p:nvPr/>
        </p:nvSpPr>
        <p:spPr>
          <a:xfrm>
            <a:off x="7492247" y="4637303"/>
            <a:ext cx="1242479" cy="769441"/>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by +10%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total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contributions </a:t>
            </a:r>
          </a:p>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grow by</a:t>
            </a:r>
          </a:p>
        </p:txBody>
      </p:sp>
      <p:sp>
        <p:nvSpPr>
          <p:cNvPr id="48" name="TextBox 47">
            <a:extLst>
              <a:ext uri="{FF2B5EF4-FFF2-40B4-BE49-F238E27FC236}">
                <a16:creationId xmlns:a16="http://schemas.microsoft.com/office/drawing/2014/main" id="{A463A74A-284E-447B-8BA5-0AAD95057ACD}"/>
              </a:ext>
            </a:extLst>
          </p:cNvPr>
          <p:cNvSpPr txBox="1"/>
          <p:nvPr/>
        </p:nvSpPr>
        <p:spPr>
          <a:xfrm>
            <a:off x="5775473" y="5313551"/>
            <a:ext cx="1242681" cy="523220"/>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+18% </a:t>
            </a:r>
          </a:p>
        </p:txBody>
      </p:sp>
      <p:sp>
        <p:nvSpPr>
          <p:cNvPr id="49" name="TextBox 48">
            <a:extLst>
              <a:ext uri="{FF2B5EF4-FFF2-40B4-BE49-F238E27FC236}">
                <a16:creationId xmlns:a16="http://schemas.microsoft.com/office/drawing/2014/main" id="{CD7EA062-63A8-4D14-B258-01F9C5511B86}"/>
              </a:ext>
            </a:extLst>
          </p:cNvPr>
          <p:cNvSpPr txBox="1"/>
          <p:nvPr/>
        </p:nvSpPr>
        <p:spPr>
          <a:xfrm>
            <a:off x="7495838" y="5306086"/>
            <a:ext cx="1242681" cy="523220"/>
          </a:xfrm>
          <a:prstGeom prst="rect">
            <a:avLst/>
          </a:prstGeom>
          <a:noFill/>
        </p:spPr>
        <p:txBody>
          <a:bodyPr wrap="square" rtlCol="0">
            <a:spAutoFit/>
          </a:bodyPr>
          <a:lstStyle/>
          <a:p>
            <a:pPr marL="0" marR="0" lvl="0" indent="0" algn="ctr" defTabSz="457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Calibri Light" panose="020F0302020204030204" pitchFamily="34" charset="0"/>
                <a:ea typeface="+mn-ea"/>
                <a:cs typeface="Calibri Light" panose="020F0302020204030204" pitchFamily="34" charset="0"/>
              </a:rPr>
              <a:t>+26% </a:t>
            </a:r>
          </a:p>
        </p:txBody>
      </p:sp>
    </p:spTree>
    <p:extLst>
      <p:ext uri="{BB962C8B-B14F-4D97-AF65-F5344CB8AC3E}">
        <p14:creationId xmlns:p14="http://schemas.microsoft.com/office/powerpoint/2010/main" val="2553422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0"/>
          </p:nvPr>
        </p:nvSpPr>
        <p:spPr/>
        <p:txBody>
          <a:bodyPr/>
          <a:lstStyle/>
          <a:p>
            <a:r>
              <a:rPr lang="en-US" dirty="0"/>
              <a:t>Neither Bank of America Private Bank nor any of their affiliates or advisors provide legal, tax or accounting advice. You should consult your legal and/or tax advisors before making any financial decisions.</a:t>
            </a:r>
          </a:p>
          <a:p>
            <a:r>
              <a:rPr lang="en-US" dirty="0"/>
              <a:t>Institutional Investments &amp; Philanthropic Solutions (“</a:t>
            </a:r>
            <a:r>
              <a:rPr lang="en-US" dirty="0" err="1"/>
              <a:t>II&amp;PS</a:t>
            </a:r>
            <a:r>
              <a:rPr lang="en-US" dirty="0"/>
              <a:t> or Philanthropic Solutions”) is part of Bank of America Private Bank, a division of Bank of America, </a:t>
            </a:r>
            <a:r>
              <a:rPr lang="en-US" dirty="0" err="1"/>
              <a:t>N.A</a:t>
            </a:r>
            <a:r>
              <a:rPr lang="en-US" dirty="0"/>
              <a:t>., Member FDIC, and a wholly owned subsidiary of Bank of America Corporation (“BofA Corp.”). Trust and fiduciary services and other banking products are provided by wholly owned banking affiliates of BofA Corp., including Bank of America, </a:t>
            </a:r>
            <a:r>
              <a:rPr lang="en-US" dirty="0" err="1"/>
              <a:t>N.A</a:t>
            </a:r>
            <a:r>
              <a:rPr lang="en-US" dirty="0"/>
              <a:t>. Brokerage services may be performed by wholly owned brokerage affiliates of BofA Corp., including Merrill Lynch, Pierce, </a:t>
            </a:r>
            <a:r>
              <a:rPr lang="en-US" dirty="0" err="1"/>
              <a:t>Fenner</a:t>
            </a:r>
            <a:r>
              <a:rPr lang="en-US" dirty="0"/>
              <a:t> &amp; Smith Incorporated (“</a:t>
            </a:r>
            <a:r>
              <a:rPr lang="en-US" dirty="0" err="1"/>
              <a:t>MLPF&amp;S</a:t>
            </a:r>
            <a:r>
              <a:rPr lang="en-US" dirty="0"/>
              <a:t>”).</a:t>
            </a:r>
          </a:p>
          <a:p>
            <a:r>
              <a:rPr lang="en-US" dirty="0"/>
              <a:t>Certain Bank of America Private Bank associates are registered representatives with </a:t>
            </a:r>
            <a:r>
              <a:rPr lang="en-US" dirty="0" err="1"/>
              <a:t>MLPF&amp;S</a:t>
            </a:r>
            <a:r>
              <a:rPr lang="en-US" dirty="0"/>
              <a:t> and may assist you with investment products and services provided through </a:t>
            </a:r>
            <a:r>
              <a:rPr lang="en-US" dirty="0" err="1"/>
              <a:t>MLPF&amp;S</a:t>
            </a:r>
            <a:r>
              <a:rPr lang="en-US" dirty="0"/>
              <a:t> and other nonbank investment affiliates. </a:t>
            </a:r>
            <a:r>
              <a:rPr lang="en-US" dirty="0" err="1"/>
              <a:t>MLPF&amp;S</a:t>
            </a:r>
            <a:r>
              <a:rPr lang="en-US" dirty="0"/>
              <a:t> is a registered broker-dealer, registered investment adviser, Member </a:t>
            </a:r>
            <a:r>
              <a:rPr lang="en-US" dirty="0" err="1"/>
              <a:t>SIPC</a:t>
            </a:r>
            <a:r>
              <a:rPr lang="en-US" dirty="0"/>
              <a:t> and a wholly owned subsidiary of BofA Corp. </a:t>
            </a:r>
          </a:p>
          <a:p>
            <a:r>
              <a:rPr lang="en-US" dirty="0"/>
              <a:t> Investment products:</a:t>
            </a:r>
          </a:p>
          <a:p>
            <a:pPr lvl="0"/>
            <a:endParaRPr lang="en-US" dirty="0"/>
          </a:p>
          <a:p>
            <a:pPr lvl="0"/>
            <a:endParaRPr lang="en-US" dirty="0"/>
          </a:p>
          <a:p>
            <a:r>
              <a:rPr lang="en-US" dirty="0"/>
              <a:t>© 2021 Bank of America Corporation. All rights reserved. | </a:t>
            </a:r>
            <a:r>
              <a:rPr lang="en-US" dirty="0" err="1"/>
              <a:t>MAP3917816</a:t>
            </a:r>
            <a:r>
              <a:rPr lang="en-US" dirty="0"/>
              <a:t> | 11/2021</a:t>
            </a:r>
          </a:p>
        </p:txBody>
      </p:sp>
      <p:sp>
        <p:nvSpPr>
          <p:cNvPr id="10" name="Title 10"/>
          <p:cNvSpPr>
            <a:spLocks noGrp="1"/>
          </p:cNvSpPr>
          <p:nvPr>
            <p:ph type="title"/>
          </p:nvPr>
        </p:nvSpPr>
        <p:spPr/>
        <p:txBody>
          <a:bodyPr/>
          <a:lstStyle/>
          <a:p>
            <a:r>
              <a:rPr lang="en-US" dirty="0"/>
              <a:t>Disclaimer</a:t>
            </a:r>
          </a:p>
        </p:txBody>
      </p:sp>
      <p:sp>
        <p:nvSpPr>
          <p:cNvPr id="12" name="Slide Number Placeholder 13"/>
          <p:cNvSpPr>
            <a:spLocks noGrp="1"/>
          </p:cNvSpPr>
          <p:nvPr>
            <p:ph type="sldNum" sz="quarter" idx="4"/>
          </p:nvPr>
        </p:nvSpPr>
        <p:spPr/>
        <p:txBody>
          <a:bodyPr/>
          <a:lstStyle/>
          <a:p>
            <a:fld id="{77A0D46C-0548-44DA-BDD9-FD004C4DF42C}" type="slidenum">
              <a:rPr lang="en-US" smtClean="0"/>
              <a:pPr/>
              <a:t>2</a:t>
            </a:fld>
            <a:endParaRPr lang="en-US" dirty="0"/>
          </a:p>
        </p:txBody>
      </p:sp>
      <p:graphicFrame>
        <p:nvGraphicFramePr>
          <p:cNvPr id="15" name="Group 22"/>
          <p:cNvGraphicFramePr>
            <a:graphicFrameLocks/>
          </p:cNvGraphicFramePr>
          <p:nvPr>
            <p:extLst>
              <p:ext uri="{D42A27DB-BD31-4B8C-83A1-F6EECF244321}">
                <p14:modId xmlns:p14="http://schemas.microsoft.com/office/powerpoint/2010/main" val="3202163188"/>
              </p:ext>
            </p:extLst>
          </p:nvPr>
        </p:nvGraphicFramePr>
        <p:xfrm>
          <a:off x="301752" y="3241183"/>
          <a:ext cx="7286624" cy="218974"/>
        </p:xfrm>
        <a:graphic>
          <a:graphicData uri="http://schemas.openxmlformats.org/drawingml/2006/table">
            <a:tbl>
              <a:tblPr/>
              <a:tblGrid>
                <a:gridCol w="2424429">
                  <a:extLst>
                    <a:ext uri="{9D8B030D-6E8A-4147-A177-3AD203B41FA5}">
                      <a16:colId xmlns:a16="http://schemas.microsoft.com/office/drawing/2014/main" val="20000"/>
                    </a:ext>
                  </a:extLst>
                </a:gridCol>
                <a:gridCol w="2437765">
                  <a:extLst>
                    <a:ext uri="{9D8B030D-6E8A-4147-A177-3AD203B41FA5}">
                      <a16:colId xmlns:a16="http://schemas.microsoft.com/office/drawing/2014/main" val="20001"/>
                    </a:ext>
                  </a:extLst>
                </a:gridCol>
                <a:gridCol w="2424430">
                  <a:extLst>
                    <a:ext uri="{9D8B030D-6E8A-4147-A177-3AD203B41FA5}">
                      <a16:colId xmlns:a16="http://schemas.microsoft.com/office/drawing/2014/main" val="20002"/>
                    </a:ext>
                  </a:extLst>
                </a:gridCol>
              </a:tblGrid>
              <a:tr h="132614">
                <a:tc>
                  <a:txBody>
                    <a:bodyPr/>
                    <a:lstStyle/>
                    <a:p>
                      <a:pPr marL="0" marR="0" lvl="0" indent="0" algn="ctr" defTabSz="1019175" rtl="0" eaLnBrk="1" fontAlgn="base" latinLnBrk="0" hangingPunct="1">
                        <a:lnSpc>
                          <a:spcPct val="100000"/>
                        </a:lnSpc>
                        <a:spcBef>
                          <a:spcPct val="50000"/>
                        </a:spcBef>
                        <a:spcAft>
                          <a:spcPct val="0"/>
                        </a:spcAft>
                        <a:buClr>
                          <a:schemeClr val="bg2"/>
                        </a:buClr>
                        <a:buSzPct val="120000"/>
                        <a:buFont typeface="Times New Roman" pitchFamily="18" charset="0"/>
                        <a:buNone/>
                        <a:tabLst/>
                      </a:pPr>
                      <a:r>
                        <a:rPr kumimoji="0" lang="en-US" sz="900" b="1" i="0" u="none" strike="noStrike" cap="none" normalizeH="0" baseline="0" dirty="0">
                          <a:ln>
                            <a:noFill/>
                          </a:ln>
                          <a:solidFill>
                            <a:schemeClr val="tx1"/>
                          </a:solidFill>
                          <a:effectLst/>
                          <a:latin typeface="Calibri" pitchFamily="34" charset="0"/>
                        </a:rPr>
                        <a:t>Are Not FDIC Insured</a:t>
                      </a:r>
                    </a:p>
                  </a:txBody>
                  <a:tcPr marL="137461" marR="137461" marT="40907" marB="40907" anchor="ctr" anchorCtr="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50000"/>
                        </a:spcBef>
                        <a:spcAft>
                          <a:spcPct val="0"/>
                        </a:spcAft>
                        <a:buClr>
                          <a:schemeClr val="bg2"/>
                        </a:buClr>
                        <a:buSzPct val="120000"/>
                        <a:buFont typeface="Times New Roman" pitchFamily="18" charset="0"/>
                        <a:buNone/>
                        <a:tabLst/>
                      </a:pPr>
                      <a:r>
                        <a:rPr kumimoji="0" lang="en-US" sz="900" b="1" i="0" u="none" strike="noStrike" cap="none" normalizeH="0" baseline="0" dirty="0">
                          <a:ln>
                            <a:noFill/>
                          </a:ln>
                          <a:solidFill>
                            <a:schemeClr val="tx1"/>
                          </a:solidFill>
                          <a:effectLst/>
                          <a:latin typeface="Calibri" pitchFamily="34" charset="0"/>
                        </a:rPr>
                        <a:t>Are Not Bank Guaranteed</a:t>
                      </a:r>
                    </a:p>
                  </a:txBody>
                  <a:tcPr marL="137461" marR="137461" marT="40907" marB="40907" anchor="ctr" anchorCtr="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50000"/>
                        </a:spcBef>
                        <a:spcAft>
                          <a:spcPct val="0"/>
                        </a:spcAft>
                        <a:buClr>
                          <a:schemeClr val="bg2"/>
                        </a:buClr>
                        <a:buSzPct val="120000"/>
                        <a:buFont typeface="Times New Roman" pitchFamily="18" charset="0"/>
                        <a:buNone/>
                        <a:tabLst/>
                      </a:pPr>
                      <a:r>
                        <a:rPr kumimoji="0" lang="en-US" sz="900" b="1" i="0" u="none" strike="noStrike" cap="none" normalizeH="0" baseline="0" dirty="0">
                          <a:ln>
                            <a:noFill/>
                          </a:ln>
                          <a:solidFill>
                            <a:schemeClr val="tx1"/>
                          </a:solidFill>
                          <a:effectLst/>
                          <a:latin typeface="Calibri" pitchFamily="34" charset="0"/>
                        </a:rPr>
                        <a:t>May Lose Value</a:t>
                      </a:r>
                    </a:p>
                  </a:txBody>
                  <a:tcPr marL="137461" marR="137461" marT="40907" marB="40907" anchor="ctr" anchorCtr="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0693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3BFF58-044B-4557-9417-1825E165B01E}"/>
              </a:ext>
            </a:extLst>
          </p:cNvPr>
          <p:cNvSpPr/>
          <p:nvPr/>
        </p:nvSpPr>
        <p:spPr bwMode="auto">
          <a:xfrm>
            <a:off x="485772" y="1267484"/>
            <a:ext cx="8172456" cy="4801314"/>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FEC50C23-49A9-1549-9E44-6A32DEF23426}"/>
              </a:ext>
            </a:extLst>
          </p:cNvPr>
          <p:cNvSpPr>
            <a:spLocks noGrp="1"/>
          </p:cNvSpPr>
          <p:nvPr>
            <p:ph type="sldNum" sz="quarter" idx="12"/>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794" b="0" i="0" u="none" strike="noStrike" kern="1200" cap="none" spc="0" normalizeH="0" baseline="0" noProof="0" smtClean="0">
                <a:ln>
                  <a:noFill/>
                </a:ln>
                <a:solidFill>
                  <a:prstClr val="black"/>
                </a:solidFill>
                <a:effectLst/>
                <a:uLnTx/>
                <a:uFillTx/>
                <a:latin typeface="Calibri"/>
                <a:ea typeface="+mn-ea"/>
                <a:cs typeface="Calibri"/>
              </a:rPr>
              <a:pPr marL="0" marR="0" lvl="0" indent="0" algn="r" defTabSz="457092" rtl="0" eaLnBrk="1" fontAlgn="auto" latinLnBrk="0" hangingPunct="1">
                <a:lnSpc>
                  <a:spcPct val="100000"/>
                </a:lnSpc>
                <a:spcBef>
                  <a:spcPts val="0"/>
                </a:spcBef>
                <a:spcAft>
                  <a:spcPts val="0"/>
                </a:spcAft>
                <a:buClrTx/>
                <a:buSzTx/>
                <a:buFontTx/>
                <a:buNone/>
                <a:tabLst/>
                <a:defRPr/>
              </a:pPr>
              <a:t>20</a:t>
            </a:fld>
            <a:endParaRPr kumimoji="0" lang="en-US" sz="794"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itle 3">
            <a:extLst>
              <a:ext uri="{FF2B5EF4-FFF2-40B4-BE49-F238E27FC236}">
                <a16:creationId xmlns:a16="http://schemas.microsoft.com/office/drawing/2014/main" id="{8569E974-B64B-9B4D-8587-E7F01E80F2FA}"/>
              </a:ext>
            </a:extLst>
          </p:cNvPr>
          <p:cNvSpPr>
            <a:spLocks noGrp="1"/>
          </p:cNvSpPr>
          <p:nvPr>
            <p:ph type="title"/>
          </p:nvPr>
        </p:nvSpPr>
        <p:spPr>
          <a:xfrm>
            <a:off x="457199" y="563170"/>
            <a:ext cx="7549763" cy="276999"/>
          </a:xfrm>
        </p:spPr>
        <p:txBody>
          <a:bodyPr/>
          <a:lstStyle/>
          <a:p>
            <a:r>
              <a:rPr lang="en-US" sz="1800" dirty="0">
                <a:solidFill>
                  <a:srgbClr val="000000"/>
                </a:solidFill>
                <a:ea typeface="+mn-ea"/>
                <a:cs typeface="+mn-cs"/>
              </a:rPr>
              <a:t>Gift planning</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lang="en-US" sz="1800" dirty="0">
                <a:solidFill>
                  <a:srgbClr val="000000"/>
                </a:solidFill>
                <a:ea typeface="+mn-ea"/>
                <a:cs typeface="+mn-cs"/>
              </a:rPr>
              <a:t>for impact </a:t>
            </a:r>
            <a:r>
              <a:rPr lang="en-US" sz="1800" i="1" dirty="0">
                <a:solidFill>
                  <a:srgbClr val="000000"/>
                </a:solidFill>
                <a:ea typeface="+mn-ea"/>
                <a:cs typeface="+mn-cs"/>
              </a:rPr>
              <a:t>today </a:t>
            </a:r>
            <a:r>
              <a:rPr lang="en-US" sz="1800" dirty="0"/>
              <a:t>(cont.)</a:t>
            </a:r>
          </a:p>
        </p:txBody>
      </p:sp>
      <p:sp>
        <p:nvSpPr>
          <p:cNvPr id="5" name="TextBox 4">
            <a:extLst>
              <a:ext uri="{FF2B5EF4-FFF2-40B4-BE49-F238E27FC236}">
                <a16:creationId xmlns:a16="http://schemas.microsoft.com/office/drawing/2014/main" id="{E5419A9A-B847-4AF9-AAC2-3AE241008F1F}"/>
              </a:ext>
            </a:extLst>
          </p:cNvPr>
          <p:cNvSpPr txBox="1"/>
          <p:nvPr/>
        </p:nvSpPr>
        <p:spPr>
          <a:xfrm>
            <a:off x="74551" y="1474341"/>
            <a:ext cx="8503992" cy="4308872"/>
          </a:xfrm>
          <a:prstGeom prst="rect">
            <a:avLst/>
          </a:prstGeom>
          <a:noFill/>
        </p:spPr>
        <p:txBody>
          <a:bodyPr wrap="square">
            <a:spAutoFit/>
          </a:bodyPr>
          <a:lstStyle/>
          <a:p>
            <a:pPr marL="75438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Donor-advised funds are key</a:t>
            </a:r>
          </a:p>
          <a:p>
            <a:pPr marL="46863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966788" marR="0" lvl="2" indent="-2222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DAF assets totaling $243B in 2021, up from $112B in 2017</a:t>
            </a:r>
          </a:p>
          <a:p>
            <a:pPr marL="966788" marR="0" lvl="2" indent="-22225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966788" marR="0" lvl="2" indent="-2222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1.29MM DAF accounts</a:t>
            </a:r>
          </a:p>
          <a:p>
            <a:pPr marL="966788" marR="0" lvl="2" indent="-22225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966788" marR="0" lvl="2" indent="-2222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Grants from DAFs to qualified charities totaled an estimated $46B in 2021 – 26% increase compared to 2020 (new high-water mark!) and 400% increase over 10 years</a:t>
            </a:r>
          </a:p>
          <a:p>
            <a:pPr marL="966788" marR="0" lvl="2" indent="-222250" algn="l" defTabSz="4572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966788" marR="0" lvl="2" indent="-2222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DAF payout rate was 27% in 2021</a:t>
            </a:r>
          </a:p>
          <a:p>
            <a:pPr marL="966788" marR="0" lvl="2" indent="-22225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966788" marR="0" lvl="2" indent="-2222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DAF donors are often philanthropic first responders, but anonymity can complicate stewardship</a:t>
            </a:r>
          </a:p>
          <a:p>
            <a:pPr marL="925830" marR="0" lvl="2"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74320" algn="l" defTabSz="4572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Also Qualified Charitable Distributions (QCDs) from retirement accounts</a:t>
            </a:r>
          </a:p>
          <a:p>
            <a:pPr marL="1200150" marR="0" lvl="2" indent="-27432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SECURE 2.0 Act makes QCDs even more desirable</a:t>
            </a:r>
          </a:p>
        </p:txBody>
      </p:sp>
      <p:sp>
        <p:nvSpPr>
          <p:cNvPr id="6" name="TextBox 5">
            <a:extLst>
              <a:ext uri="{FF2B5EF4-FFF2-40B4-BE49-F238E27FC236}">
                <a16:creationId xmlns:a16="http://schemas.microsoft.com/office/drawing/2014/main" id="{232351B8-AD8F-4D06-998B-FF736B397AC5}"/>
              </a:ext>
            </a:extLst>
          </p:cNvPr>
          <p:cNvSpPr txBox="1"/>
          <p:nvPr/>
        </p:nvSpPr>
        <p:spPr>
          <a:xfrm>
            <a:off x="496902" y="6294830"/>
            <a:ext cx="5915028" cy="346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000000"/>
                </a:solidFill>
                <a:effectLst/>
                <a:uLnTx/>
                <a:uFillTx/>
                <a:latin typeface="Calibri"/>
                <a:ea typeface="+mn-ea"/>
                <a:cs typeface="Calibri" panose="020F0502020204030204" pitchFamily="34" charset="0"/>
              </a:rPr>
              <a:t>Source: Giving USA Foundation, 2022; GUSA Leaving A Legacy Report, 2019. National Philanthropic Trust, Donor-Advised Fund Report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90461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3BFF58-044B-4557-9417-1825E165B01E}"/>
              </a:ext>
            </a:extLst>
          </p:cNvPr>
          <p:cNvSpPr/>
          <p:nvPr/>
        </p:nvSpPr>
        <p:spPr bwMode="auto">
          <a:xfrm>
            <a:off x="485772" y="1198662"/>
            <a:ext cx="8201029" cy="3891953"/>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Slide Number Placeholder 2">
            <a:extLst>
              <a:ext uri="{FF2B5EF4-FFF2-40B4-BE49-F238E27FC236}">
                <a16:creationId xmlns:a16="http://schemas.microsoft.com/office/drawing/2014/main" id="{FEC50C23-49A9-1549-9E44-6A32DEF23426}"/>
              </a:ext>
            </a:extLst>
          </p:cNvPr>
          <p:cNvSpPr>
            <a:spLocks noGrp="1"/>
          </p:cNvSpPr>
          <p:nvPr>
            <p:ph type="sldNum" sz="quarter" idx="12"/>
          </p:nvPr>
        </p:nvSpPr>
        <p:spPr/>
        <p:txBody>
          <a:bodyPr/>
          <a:lstStyle/>
          <a:p>
            <a:pPr marL="0" marR="0" lvl="0" indent="0" algn="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794" b="0" i="0" u="none" strike="noStrike" kern="1200" cap="none" spc="0" normalizeH="0" baseline="0" noProof="0" smtClean="0">
                <a:ln>
                  <a:noFill/>
                </a:ln>
                <a:solidFill>
                  <a:prstClr val="black"/>
                </a:solidFill>
                <a:effectLst/>
                <a:uLnTx/>
                <a:uFillTx/>
                <a:latin typeface="Calibri"/>
                <a:ea typeface="+mn-ea"/>
                <a:cs typeface="Calibri"/>
              </a:rPr>
              <a:pPr marL="0" marR="0" lvl="0" indent="0" algn="r" defTabSz="457092" rtl="0" eaLnBrk="1" fontAlgn="auto" latinLnBrk="0" hangingPunct="1">
                <a:lnSpc>
                  <a:spcPct val="100000"/>
                </a:lnSpc>
                <a:spcBef>
                  <a:spcPts val="0"/>
                </a:spcBef>
                <a:spcAft>
                  <a:spcPts val="0"/>
                </a:spcAft>
                <a:buClrTx/>
                <a:buSzTx/>
                <a:buFontTx/>
                <a:buNone/>
                <a:tabLst/>
                <a:defRPr/>
              </a:pPr>
              <a:t>21</a:t>
            </a:fld>
            <a:endParaRPr kumimoji="0" lang="en-US" sz="794"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itle 3">
            <a:extLst>
              <a:ext uri="{FF2B5EF4-FFF2-40B4-BE49-F238E27FC236}">
                <a16:creationId xmlns:a16="http://schemas.microsoft.com/office/drawing/2014/main" id="{8569E974-B64B-9B4D-8587-E7F01E80F2FA}"/>
              </a:ext>
            </a:extLst>
          </p:cNvPr>
          <p:cNvSpPr>
            <a:spLocks noGrp="1"/>
          </p:cNvSpPr>
          <p:nvPr>
            <p:ph type="title"/>
          </p:nvPr>
        </p:nvSpPr>
        <p:spPr>
          <a:xfrm>
            <a:off x="457199" y="563170"/>
            <a:ext cx="7549763" cy="276999"/>
          </a:xfrm>
        </p:spPr>
        <p:txBody>
          <a:bodyPr/>
          <a:lstStyle/>
          <a:p>
            <a:r>
              <a:rPr lang="en-US" sz="1800" dirty="0">
                <a:solidFill>
                  <a:srgbClr val="000000"/>
                </a:solidFill>
                <a:ea typeface="+mn-ea"/>
                <a:cs typeface="+mn-cs"/>
              </a:rPr>
              <a:t>Gift planning</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lang="en-US" sz="1800" dirty="0">
                <a:solidFill>
                  <a:srgbClr val="000000"/>
                </a:solidFill>
                <a:ea typeface="+mn-ea"/>
                <a:cs typeface="+mn-cs"/>
              </a:rPr>
              <a:t>for impact </a:t>
            </a:r>
            <a:r>
              <a:rPr lang="en-US" sz="1800" i="1" dirty="0">
                <a:solidFill>
                  <a:srgbClr val="000000"/>
                </a:solidFill>
                <a:ea typeface="+mn-ea"/>
                <a:cs typeface="+mn-cs"/>
              </a:rPr>
              <a:t>tomorrow</a:t>
            </a:r>
            <a:endParaRPr lang="en-US" sz="1800" dirty="0"/>
          </a:p>
        </p:txBody>
      </p:sp>
      <p:sp>
        <p:nvSpPr>
          <p:cNvPr id="6" name="TextBox 5">
            <a:extLst>
              <a:ext uri="{FF2B5EF4-FFF2-40B4-BE49-F238E27FC236}">
                <a16:creationId xmlns:a16="http://schemas.microsoft.com/office/drawing/2014/main" id="{232351B8-AD8F-4D06-998B-FF736B397AC5}"/>
              </a:ext>
            </a:extLst>
          </p:cNvPr>
          <p:cNvSpPr txBox="1"/>
          <p:nvPr/>
        </p:nvSpPr>
        <p:spPr>
          <a:xfrm>
            <a:off x="485772" y="5218276"/>
            <a:ext cx="50101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000000"/>
                </a:solidFill>
                <a:effectLst/>
                <a:uLnTx/>
                <a:uFillTx/>
                <a:latin typeface="Calibri"/>
                <a:ea typeface="+mn-ea"/>
                <a:cs typeface="Calibri" panose="020F0502020204030204" pitchFamily="34" charset="0"/>
              </a:rPr>
              <a:t>¹Giving USA Foundation, 2022; GUSA Leaving A Legacy Report, 2019. </a:t>
            </a:r>
            <a:endParaRPr kumimoji="0" lang="en-US" sz="900" b="0" i="0" u="none" strike="noStrike" kern="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435C2E-6A56-4BE2-B19A-FC7857B7443F}"/>
              </a:ext>
            </a:extLst>
          </p:cNvPr>
          <p:cNvSpPr txBox="1"/>
          <p:nvPr/>
        </p:nvSpPr>
        <p:spPr>
          <a:xfrm>
            <a:off x="763205" y="1228397"/>
            <a:ext cx="7895023" cy="3293209"/>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Bequests</a:t>
            </a: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still most popular planned gifts</a:t>
            </a:r>
            <a:r>
              <a:rPr kumimoji="0" lang="en-US" sz="1600" b="0" i="0" u="none" strike="noStrike" kern="0" cap="none" spc="0" normalizeH="0" baseline="3000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Bequests are already 9% of annual giving ($46B in 2021!)</a:t>
            </a:r>
            <a:r>
              <a:rPr kumimoji="0" lang="en-US" sz="1600" b="0" i="0" u="none" strike="noStrike" kern="0" cap="none" spc="0" normalizeH="0" baseline="3000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Remember: $12T already is earmarked for charity in next 20-25 years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44 is average age donors make a will</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53 is average age donors add a charitable beneficiary to their will</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At all ages, consider charitable beneficiaries of </a:t>
            </a: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retirement plans </a:t>
            </a: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insurance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With interest rates rising, </a:t>
            </a: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Charitable Gift Annuities </a:t>
            </a: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and </a:t>
            </a: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Charitable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Remainder Trusts</a:t>
            </a:r>
            <a:r>
              <a:rPr kumimoji="0" lang="en-US" sz="16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again are relevant</a:t>
            </a:r>
          </a:p>
        </p:txBody>
      </p:sp>
      <p:pic>
        <p:nvPicPr>
          <p:cNvPr id="5" name="Picture 4">
            <a:extLst>
              <a:ext uri="{FF2B5EF4-FFF2-40B4-BE49-F238E27FC236}">
                <a16:creationId xmlns:a16="http://schemas.microsoft.com/office/drawing/2014/main" id="{E987AA1D-F48A-434C-9754-2F27FFF830AF}"/>
              </a:ext>
            </a:extLst>
          </p:cNvPr>
          <p:cNvPicPr>
            <a:picLocks noChangeAspect="1"/>
          </p:cNvPicPr>
          <p:nvPr/>
        </p:nvPicPr>
        <p:blipFill>
          <a:blip r:embed="rId3"/>
          <a:stretch>
            <a:fillRect/>
          </a:stretch>
        </p:blipFill>
        <p:spPr>
          <a:xfrm>
            <a:off x="6926938" y="3033916"/>
            <a:ext cx="1570891" cy="1656799"/>
          </a:xfrm>
          <a:prstGeom prst="rect">
            <a:avLst/>
          </a:prstGeom>
        </p:spPr>
      </p:pic>
    </p:spTree>
    <p:extLst>
      <p:ext uri="{BB962C8B-B14F-4D97-AF65-F5344CB8AC3E}">
        <p14:creationId xmlns:p14="http://schemas.microsoft.com/office/powerpoint/2010/main" val="2325840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752" y="920651"/>
            <a:ext cx="8540496" cy="5205829"/>
          </a:xfrm>
        </p:spPr>
        <p:txBody>
          <a:bodyPr/>
          <a:lstStyle/>
          <a:p>
            <a:pPr marL="12700"/>
            <a:r>
              <a:rPr lang="en-US" sz="2000" b="1" dirty="0">
                <a:solidFill>
                  <a:schemeClr val="accent3"/>
                </a:solidFill>
              </a:rPr>
              <a:t>Fundraising</a:t>
            </a:r>
            <a:r>
              <a:rPr lang="en-US" sz="2000" b="1" spc="-5" dirty="0">
                <a:solidFill>
                  <a:schemeClr val="accent3"/>
                </a:solidFill>
              </a:rPr>
              <a:t> </a:t>
            </a:r>
            <a:r>
              <a:rPr lang="en-US" sz="2000" b="1" dirty="0">
                <a:solidFill>
                  <a:schemeClr val="accent3"/>
                </a:solidFill>
              </a:rPr>
              <a:t>is a key responsibility of each </a:t>
            </a:r>
            <a:r>
              <a:rPr lang="en-US" sz="2000" b="1" spc="-5" dirty="0">
                <a:solidFill>
                  <a:schemeClr val="accent3"/>
                </a:solidFill>
              </a:rPr>
              <a:t>Board member</a:t>
            </a:r>
            <a:endParaRPr lang="en-US" sz="2000" dirty="0">
              <a:solidFill>
                <a:schemeClr val="accent3"/>
              </a:solidFill>
            </a:endParaRPr>
          </a:p>
          <a:p>
            <a:pPr marL="469900" indent="-457200">
              <a:spcBef>
                <a:spcPts val="670"/>
              </a:spcBef>
              <a:buFont typeface="Arial" panose="020B0604020202020204" pitchFamily="34" charset="0"/>
              <a:buChar char="•"/>
              <a:tabLst>
                <a:tab pos="183515" algn="l"/>
              </a:tabLst>
            </a:pPr>
            <a:r>
              <a:rPr lang="en-US" sz="2000" spc="-10" dirty="0"/>
              <a:t>Begin with your </a:t>
            </a:r>
            <a:r>
              <a:rPr lang="en-US" sz="2000" spc="-5" dirty="0"/>
              <a:t>personally meaningful gift</a:t>
            </a:r>
          </a:p>
          <a:p>
            <a:pPr marL="469900" indent="-457200">
              <a:spcBef>
                <a:spcPts val="670"/>
              </a:spcBef>
              <a:buFont typeface="Arial" panose="020B0604020202020204" pitchFamily="34" charset="0"/>
              <a:buChar char="•"/>
              <a:tabLst>
                <a:tab pos="183515" algn="l"/>
              </a:tabLst>
            </a:pPr>
            <a:r>
              <a:rPr lang="en-US" sz="2000" spc="-5" dirty="0"/>
              <a:t>Perfect your elevator speech – back it up with data and stories</a:t>
            </a:r>
          </a:p>
          <a:p>
            <a:pPr marL="469900" indent="-457200">
              <a:spcBef>
                <a:spcPts val="670"/>
              </a:spcBef>
              <a:buFont typeface="Arial" panose="020B0604020202020204" pitchFamily="34" charset="0"/>
              <a:buChar char="•"/>
              <a:tabLst>
                <a:tab pos="183515" algn="l"/>
              </a:tabLst>
            </a:pPr>
            <a:r>
              <a:rPr lang="en-US" sz="2000" spc="-5" dirty="0"/>
              <a:t>Scan and engage your sphere of influence </a:t>
            </a:r>
          </a:p>
          <a:p>
            <a:pPr marL="469900" indent="-457200">
              <a:spcBef>
                <a:spcPts val="670"/>
              </a:spcBef>
              <a:buFont typeface="Arial" panose="020B0604020202020204" pitchFamily="34" charset="0"/>
              <a:buChar char="•"/>
              <a:tabLst>
                <a:tab pos="183515" algn="l"/>
              </a:tabLst>
            </a:pPr>
            <a:r>
              <a:rPr lang="en-US" sz="2000" i="1" spc="-10" dirty="0"/>
              <a:t>Listen intently…</a:t>
            </a:r>
            <a:endParaRPr lang="en-US" sz="2000" i="1" dirty="0"/>
          </a:p>
          <a:p>
            <a:pPr marL="469900" indent="-457200">
              <a:spcBef>
                <a:spcPts val="670"/>
              </a:spcBef>
              <a:buFont typeface="Arial" panose="020B0604020202020204" pitchFamily="34" charset="0"/>
              <a:buChar char="•"/>
              <a:tabLst>
                <a:tab pos="183515" algn="l"/>
              </a:tabLst>
            </a:pPr>
            <a:r>
              <a:rPr lang="en-US" sz="2000" spc="-5" dirty="0"/>
              <a:t>Discern your optimal role in the fundraising cycle:</a:t>
            </a:r>
            <a:endParaRPr lang="en-US" sz="2000" dirty="0"/>
          </a:p>
          <a:p>
            <a:pPr marL="1098550" lvl="3" indent="-285750">
              <a:spcBef>
                <a:spcPts val="670"/>
              </a:spcBef>
              <a:buFont typeface="Calibri" panose="020F0502020204030204" pitchFamily="34" charset="0"/>
              <a:buChar char="−"/>
              <a:tabLst>
                <a:tab pos="183515" algn="l"/>
              </a:tabLst>
            </a:pPr>
            <a:r>
              <a:rPr lang="en-US" sz="1800" b="1" spc="-5" dirty="0"/>
              <a:t>Identification and</a:t>
            </a:r>
            <a:r>
              <a:rPr lang="en-US" sz="1800" b="1" spc="-15" dirty="0"/>
              <a:t> </a:t>
            </a:r>
            <a:r>
              <a:rPr lang="en-US" sz="1800" b="1" spc="-10" dirty="0"/>
              <a:t>research</a:t>
            </a:r>
            <a:endParaRPr lang="en-US" sz="1800" dirty="0"/>
          </a:p>
          <a:p>
            <a:pPr marL="1098550" lvl="3" indent="-285750">
              <a:spcBef>
                <a:spcPts val="670"/>
              </a:spcBef>
              <a:buFont typeface="Calibri" panose="020F0502020204030204" pitchFamily="34" charset="0"/>
              <a:buChar char="−"/>
              <a:tabLst>
                <a:tab pos="183515" algn="l"/>
              </a:tabLst>
            </a:pPr>
            <a:r>
              <a:rPr lang="en-US" sz="1800" b="1" spc="-5" dirty="0"/>
              <a:t>Cultivation</a:t>
            </a:r>
            <a:endParaRPr lang="en-US" sz="1800" dirty="0"/>
          </a:p>
          <a:p>
            <a:pPr marL="1098550" lvl="3" indent="-285750">
              <a:spcBef>
                <a:spcPts val="670"/>
              </a:spcBef>
              <a:buFont typeface="Calibri" panose="020F0502020204030204" pitchFamily="34" charset="0"/>
              <a:buChar char="−"/>
              <a:tabLst>
                <a:tab pos="183515" algn="l"/>
              </a:tabLst>
            </a:pPr>
            <a:r>
              <a:rPr lang="en-US" sz="1800" b="1" spc="-5" dirty="0"/>
              <a:t>Solicitation</a:t>
            </a:r>
            <a:endParaRPr lang="en-US" sz="1800" dirty="0"/>
          </a:p>
          <a:p>
            <a:pPr marL="1098550" lvl="3" indent="-285750">
              <a:spcBef>
                <a:spcPts val="670"/>
              </a:spcBef>
              <a:buFont typeface="Calibri" panose="020F0502020204030204" pitchFamily="34" charset="0"/>
              <a:buChar char="−"/>
              <a:tabLst>
                <a:tab pos="183515" algn="l"/>
              </a:tabLst>
            </a:pPr>
            <a:r>
              <a:rPr lang="en-US" sz="1800" b="1" dirty="0"/>
              <a:t>Follow-up</a:t>
            </a:r>
            <a:endParaRPr lang="en-US" sz="1800" dirty="0"/>
          </a:p>
          <a:p>
            <a:pPr marL="1098550" lvl="3" indent="-285750">
              <a:spcBef>
                <a:spcPts val="670"/>
              </a:spcBef>
              <a:buFont typeface="Calibri" panose="020F0502020204030204" pitchFamily="34" charset="0"/>
              <a:buChar char="−"/>
              <a:tabLst>
                <a:tab pos="183515" algn="l"/>
              </a:tabLst>
            </a:pPr>
            <a:r>
              <a:rPr lang="en-US" sz="1800" b="1" spc="-5" dirty="0"/>
              <a:t>Stewardship</a:t>
            </a:r>
            <a:endParaRPr lang="en-US" sz="1800" dirty="0"/>
          </a:p>
          <a:p>
            <a:pPr marL="182880" indent="-170180">
              <a:spcBef>
                <a:spcPts val="670"/>
              </a:spcBef>
              <a:buFont typeface="Arial"/>
              <a:buChar char="•"/>
              <a:tabLst>
                <a:tab pos="183515" algn="l"/>
              </a:tabLst>
            </a:pPr>
            <a:r>
              <a:rPr lang="en-US" sz="2000" spc="-5" dirty="0"/>
              <a:t>Engage, evaluate and encourage </a:t>
            </a:r>
            <a:r>
              <a:rPr lang="en-US" sz="2000" dirty="0"/>
              <a:t>your expert professional development team</a:t>
            </a:r>
          </a:p>
          <a:p>
            <a:pPr marL="182880" indent="-170180">
              <a:spcBef>
                <a:spcPts val="670"/>
              </a:spcBef>
              <a:buFont typeface="Arial"/>
              <a:buChar char="•"/>
              <a:tabLst>
                <a:tab pos="183515" algn="l"/>
              </a:tabLst>
            </a:pPr>
            <a:r>
              <a:rPr lang="en-US" sz="2000" spc="-5" dirty="0"/>
              <a:t>Repeat!</a:t>
            </a:r>
            <a:endParaRPr lang="en-US" sz="2000" dirty="0"/>
          </a:p>
        </p:txBody>
      </p:sp>
      <p:sp>
        <p:nvSpPr>
          <p:cNvPr id="3" name="Title 2"/>
          <p:cNvSpPr>
            <a:spLocks noGrp="1"/>
          </p:cNvSpPr>
          <p:nvPr>
            <p:ph type="title"/>
          </p:nvPr>
        </p:nvSpPr>
        <p:spPr/>
        <p:txBody>
          <a:bodyPr/>
          <a:lstStyle/>
          <a:p>
            <a:r>
              <a:rPr lang="en-US" dirty="0"/>
              <a:t>Philanthropy begins with the Board</a:t>
            </a:r>
          </a:p>
        </p:txBody>
      </p:sp>
      <p:sp>
        <p:nvSpPr>
          <p:cNvPr id="6" name="Slide Number Placeholder 5"/>
          <p:cNvSpPr>
            <a:spLocks noGrp="1"/>
          </p:cNvSpPr>
          <p:nvPr>
            <p:ph type="sldNum" sz="quarter" idx="12"/>
          </p:nvPr>
        </p:nvSpPr>
        <p:spPr/>
        <p:txBody>
          <a:bodyPr/>
          <a:lstStyle/>
          <a:p>
            <a:pPr marL="0" marR="0" lvl="0" indent="0" algn="ctr" defTabSz="457092" rtl="0" eaLnBrk="1" fontAlgn="auto" latinLnBrk="0" hangingPunct="1">
              <a:lnSpc>
                <a:spcPct val="100000"/>
              </a:lnSpc>
              <a:spcBef>
                <a:spcPts val="0"/>
              </a:spcBef>
              <a:spcAft>
                <a:spcPts val="0"/>
              </a:spcAft>
              <a:buClrTx/>
              <a:buSzTx/>
              <a:buFontTx/>
              <a:buNone/>
              <a:tabLst/>
              <a:defRPr/>
            </a:pPr>
            <a:fld id="{523A240F-EAFE-E84F-B44C-6D7A08E0E409}" type="slidenum">
              <a:rPr kumimoji="0" lang="en-US" sz="900" b="0" i="0" u="none" strike="noStrike" kern="1200" cap="none" spc="0" normalizeH="0" baseline="0" noProof="0" smtClean="0">
                <a:ln>
                  <a:noFill/>
                </a:ln>
                <a:solidFill>
                  <a:srgbClr val="000000"/>
                </a:solidFill>
                <a:effectLst/>
                <a:uLnTx/>
                <a:uFillTx/>
                <a:latin typeface="Calibri"/>
                <a:ea typeface="+mn-ea"/>
                <a:cs typeface="Calibri"/>
              </a:rPr>
              <a:pPr marL="0" marR="0" lvl="0" indent="0" algn="ctr" defTabSz="457092"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1394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2748" y="920652"/>
            <a:ext cx="4114800" cy="4867628"/>
          </a:xfrm>
        </p:spPr>
        <p:txBody>
          <a:bodyPr numCol="1" spcCol="0"/>
          <a:lstStyle/>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Humility</a:t>
            </a:r>
          </a:p>
          <a:p>
            <a:pPr marL="481013" lvl="4">
              <a:spcBef>
                <a:spcPts val="600"/>
              </a:spcBef>
              <a:buFont typeface="Symbol" panose="05050102010706020507" pitchFamily="18" charset="2"/>
              <a:buChar char="-"/>
            </a:pPr>
            <a:r>
              <a:rPr lang="en-US" sz="1800" dirty="0"/>
              <a:t>The source of curiosity and growth</a:t>
            </a:r>
          </a:p>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Courage</a:t>
            </a:r>
          </a:p>
          <a:p>
            <a:pPr marL="481013" lvl="4">
              <a:spcBef>
                <a:spcPts val="600"/>
              </a:spcBef>
              <a:buFont typeface="Symbol" panose="05050102010706020507" pitchFamily="18" charset="2"/>
              <a:buChar char="-"/>
            </a:pPr>
            <a:r>
              <a:rPr lang="en-US" sz="1800" dirty="0"/>
              <a:t>Are we empowered to act outside </a:t>
            </a:r>
            <a:br>
              <a:rPr lang="en-US" sz="1800" dirty="0"/>
            </a:br>
            <a:r>
              <a:rPr lang="en-US" sz="1800" dirty="0"/>
              <a:t>of meetings?</a:t>
            </a:r>
          </a:p>
          <a:p>
            <a:pPr marL="481013" lvl="4">
              <a:spcBef>
                <a:spcPts val="600"/>
              </a:spcBef>
              <a:buFont typeface="Symbol" panose="05050102010706020507" pitchFamily="18" charset="2"/>
              <a:buChar char="-"/>
            </a:pPr>
            <a:r>
              <a:rPr lang="en-US" sz="1800" dirty="0"/>
              <a:t>Are we willing to make the </a:t>
            </a:r>
            <a:br>
              <a:rPr lang="en-US" sz="1800" dirty="0"/>
            </a:br>
            <a:r>
              <a:rPr lang="en-US" sz="1800" dirty="0"/>
              <a:t>difficult decisions?</a:t>
            </a:r>
          </a:p>
          <a:p>
            <a:pPr marL="230188" lvl="5" indent="-230188">
              <a:spcBef>
                <a:spcPts val="900"/>
              </a:spcBef>
              <a:spcAft>
                <a:spcPts val="0"/>
              </a:spcAft>
              <a:buClrTx/>
              <a:buFont typeface="Arial" panose="020B0604020202020204" pitchFamily="34" charset="0"/>
              <a:buChar char="•"/>
            </a:pPr>
            <a:r>
              <a:rPr lang="en-US" sz="2000" b="0" cap="none" dirty="0">
                <a:latin typeface="Calibri"/>
                <a:cs typeface="Calibri"/>
              </a:rPr>
              <a:t>Self-awareness</a:t>
            </a:r>
          </a:p>
          <a:p>
            <a:pPr marL="481013" lvl="4">
              <a:spcBef>
                <a:spcPts val="600"/>
              </a:spcBef>
              <a:buFont typeface="Symbol" panose="05050102010706020507" pitchFamily="18" charset="2"/>
              <a:buChar char="-"/>
            </a:pPr>
            <a:r>
              <a:rPr lang="en-US" sz="1800" dirty="0"/>
              <a:t>What kind of board are we?  </a:t>
            </a:r>
          </a:p>
          <a:p>
            <a:pPr marL="481013" lvl="4">
              <a:spcBef>
                <a:spcPts val="600"/>
              </a:spcBef>
              <a:buFont typeface="Symbol" panose="05050102010706020507" pitchFamily="18" charset="2"/>
              <a:buChar char="-"/>
            </a:pPr>
            <a:r>
              <a:rPr lang="en-US" sz="1800" dirty="0"/>
              <a:t>What are our strengths and gaps?</a:t>
            </a:r>
          </a:p>
          <a:p>
            <a:pPr marL="481013" lvl="4">
              <a:spcBef>
                <a:spcPts val="600"/>
              </a:spcBef>
              <a:buFont typeface="Symbol" panose="05050102010706020507" pitchFamily="18" charset="2"/>
              <a:buChar char="-"/>
            </a:pPr>
            <a:r>
              <a:rPr lang="en-US" sz="1800" dirty="0"/>
              <a:t>Where are our greatest aspirations?</a:t>
            </a:r>
          </a:p>
          <a:p>
            <a:pPr marL="303213" lvl="4" indent="0">
              <a:spcBef>
                <a:spcPts val="600"/>
              </a:spcBef>
              <a:buNone/>
            </a:pPr>
            <a:endParaRPr lang="en-US" sz="1800" dirty="0"/>
          </a:p>
        </p:txBody>
      </p:sp>
      <p:sp>
        <p:nvSpPr>
          <p:cNvPr id="8" name="Content Placeholder 7"/>
          <p:cNvSpPr>
            <a:spLocks noGrp="1"/>
          </p:cNvSpPr>
          <p:nvPr>
            <p:ph idx="13"/>
          </p:nvPr>
        </p:nvSpPr>
        <p:spPr>
          <a:xfrm>
            <a:off x="4691991" y="920652"/>
            <a:ext cx="4114800" cy="4867627"/>
          </a:xfrm>
        </p:spPr>
        <p:txBody>
          <a:bodyPr/>
          <a:lstStyle/>
          <a:p>
            <a:pPr marL="230188" lvl="5" indent="-230188">
              <a:spcAft>
                <a:spcPts val="0"/>
              </a:spcAft>
              <a:buClrTx/>
              <a:buFont typeface="Arial" panose="020B0604020202020204" pitchFamily="34" charset="0"/>
              <a:buChar char="•"/>
            </a:pPr>
            <a:r>
              <a:rPr lang="en-US" sz="2000" dirty="0">
                <a:cs typeface="Calibri"/>
              </a:rPr>
              <a:t>Vision and ambition</a:t>
            </a:r>
          </a:p>
          <a:p>
            <a:pPr marL="481013" lvl="4">
              <a:spcBef>
                <a:spcPts val="600"/>
              </a:spcBef>
              <a:buFont typeface="Symbol" panose="05050102010706020507" pitchFamily="18" charset="2"/>
              <a:buChar char="-"/>
            </a:pPr>
            <a:r>
              <a:rPr lang="en-US" sz="1800" dirty="0"/>
              <a:t>Organizational, not personal</a:t>
            </a:r>
          </a:p>
          <a:p>
            <a:pPr marL="230188" lvl="5" indent="-230188">
              <a:spcBef>
                <a:spcPts val="900"/>
              </a:spcBef>
              <a:spcAft>
                <a:spcPts val="0"/>
              </a:spcAft>
              <a:buClrTx/>
              <a:buFont typeface="Arial" panose="020B0604020202020204" pitchFamily="34" charset="0"/>
              <a:buChar char="•"/>
            </a:pPr>
            <a:r>
              <a:rPr lang="en-US" sz="2000" dirty="0">
                <a:cs typeface="Calibri"/>
              </a:rPr>
              <a:t>Passion</a:t>
            </a:r>
          </a:p>
          <a:p>
            <a:pPr marL="481013" lvl="4">
              <a:spcBef>
                <a:spcPts val="600"/>
              </a:spcBef>
              <a:buFont typeface="Symbol" panose="05050102010706020507" pitchFamily="18" charset="2"/>
              <a:buChar char="-"/>
            </a:pPr>
            <a:r>
              <a:rPr lang="en-US" sz="1800" dirty="0"/>
              <a:t>Commitment to the mission.  </a:t>
            </a:r>
            <a:br>
              <a:rPr lang="en-US" sz="1800" dirty="0"/>
            </a:br>
            <a:r>
              <a:rPr lang="en-US" sz="1800" dirty="0"/>
              <a:t>Passion is essential; sentiment </a:t>
            </a:r>
            <a:br>
              <a:rPr lang="en-US" sz="1800" dirty="0"/>
            </a:br>
            <a:r>
              <a:rPr lang="en-US" sz="1800" dirty="0"/>
              <a:t>is deadly.</a:t>
            </a:r>
          </a:p>
          <a:p>
            <a:pPr marL="230188" lvl="5" indent="-230188">
              <a:spcBef>
                <a:spcPts val="900"/>
              </a:spcBef>
              <a:spcAft>
                <a:spcPts val="0"/>
              </a:spcAft>
              <a:buClrTx/>
              <a:buFont typeface="Arial" panose="020B0604020202020204" pitchFamily="34" charset="0"/>
              <a:buChar char="•"/>
            </a:pPr>
            <a:r>
              <a:rPr lang="en-US" sz="2000" dirty="0">
                <a:cs typeface="Calibri"/>
              </a:rPr>
              <a:t>Independence and integrity</a:t>
            </a:r>
          </a:p>
          <a:p>
            <a:pPr marL="481013" lvl="4">
              <a:spcBef>
                <a:spcPts val="600"/>
              </a:spcBef>
              <a:buSzPct val="100000"/>
              <a:buFont typeface="Symbol" panose="05050102010706020507" pitchFamily="18" charset="2"/>
              <a:buChar char="-"/>
            </a:pPr>
            <a:r>
              <a:rPr lang="en-US" sz="1800" dirty="0"/>
              <a:t>Loyalty to the community trust</a:t>
            </a:r>
          </a:p>
          <a:p>
            <a:pPr marL="230188" lvl="5" indent="-230188">
              <a:spcBef>
                <a:spcPts val="900"/>
              </a:spcBef>
              <a:spcAft>
                <a:spcPts val="0"/>
              </a:spcAft>
              <a:buClrTx/>
              <a:buFont typeface="Arial" panose="020B0604020202020204" pitchFamily="34" charset="0"/>
              <a:buChar char="•"/>
            </a:pPr>
            <a:r>
              <a:rPr lang="en-US" sz="2000" dirty="0">
                <a:cs typeface="Calibri"/>
              </a:rPr>
              <a:t>Appreciated and thanked!</a:t>
            </a:r>
          </a:p>
        </p:txBody>
      </p:sp>
      <p:sp>
        <p:nvSpPr>
          <p:cNvPr id="3" name="Slide Number Placeholder 2"/>
          <p:cNvSpPr>
            <a:spLocks noGrp="1"/>
          </p:cNvSpPr>
          <p:nvPr>
            <p:ph type="sldNum" sz="quarter" idx="22"/>
          </p:nvPr>
        </p:nvSpPr>
        <p:spPr/>
        <p:txBody>
          <a:bodyPr/>
          <a:lstStyle/>
          <a:p>
            <a:pPr>
              <a:defRPr/>
            </a:pPr>
            <a:fld id="{77A0D46C-0548-44DA-BDD9-FD004C4DF42C}" type="slidenum">
              <a:rPr lang="en-US" smtClean="0"/>
              <a:pPr>
                <a:defRPr/>
              </a:pPr>
              <a:t>23</a:t>
            </a:fld>
            <a:endParaRPr lang="en-US" dirty="0"/>
          </a:p>
        </p:txBody>
      </p:sp>
      <p:sp>
        <p:nvSpPr>
          <p:cNvPr id="6" name="Title 5"/>
          <p:cNvSpPr>
            <a:spLocks noGrp="1"/>
          </p:cNvSpPr>
          <p:nvPr>
            <p:ph type="title"/>
          </p:nvPr>
        </p:nvSpPr>
        <p:spPr/>
        <p:txBody>
          <a:bodyPr/>
          <a:lstStyle/>
          <a:p>
            <a:r>
              <a:rPr lang="en-US"/>
              <a:t>Attributes of great boards</a:t>
            </a:r>
            <a:endParaRPr lang="en-US" dirty="0"/>
          </a:p>
        </p:txBody>
      </p:sp>
    </p:spTree>
    <p:extLst>
      <p:ext uri="{BB962C8B-B14F-4D97-AF65-F5344CB8AC3E}">
        <p14:creationId xmlns:p14="http://schemas.microsoft.com/office/powerpoint/2010/main" val="101584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7254-FFA0-AF4B-9D99-2280C2D5C2BC}"/>
              </a:ext>
            </a:extLst>
          </p:cNvPr>
          <p:cNvSpPr txBox="1">
            <a:spLocks noGrp="1"/>
          </p:cNvSpPr>
          <p:nvPr>
            <p:ph type="title" idx="4294967295"/>
          </p:nvPr>
        </p:nvSpPr>
        <p:spPr>
          <a:xfrm>
            <a:off x="372291" y="2132797"/>
            <a:ext cx="7857309" cy="21277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65681" rtl="0" eaLnBrk="1" latinLnBrk="0" hangingPunct="1">
              <a:spcBef>
                <a:spcPct val="0"/>
              </a:spcBef>
              <a:buNone/>
              <a:defRPr sz="1941" b="0" kern="1200" cap="none" spc="0" baseline="0">
                <a:solidFill>
                  <a:schemeClr val="tx1"/>
                </a:solidFill>
                <a:latin typeface="Calibri"/>
                <a:ea typeface="+mj-ea"/>
                <a:cs typeface="Calibri"/>
              </a:defRPr>
            </a:lvl1pPr>
          </a:lstStyle>
          <a:p>
            <a:pPr marL="0" marR="0" lvl="0" indent="0" algn="l" defTabSz="665681" rtl="0" eaLnBrk="1" fontAlgn="auto" latinLnBrk="0" hangingPunct="1">
              <a:lnSpc>
                <a:spcPct val="100000"/>
              </a:lnSpc>
              <a:spcBef>
                <a:spcPct val="0"/>
              </a:spcBef>
              <a:spcAft>
                <a:spcPts val="0"/>
              </a:spcAft>
              <a:buClrTx/>
              <a:buSzTx/>
              <a:buFontTx/>
              <a:buNone/>
              <a:tabLst>
                <a:tab pos="1084263" algn="l"/>
              </a:tabLst>
              <a:defRPr/>
            </a:pPr>
            <a:r>
              <a:rPr lang="en-US" sz="3600" dirty="0">
                <a:latin typeface="Calibri Light" panose="020F0302020204030204" pitchFamily="34" charset="0"/>
                <a:cs typeface="Calibri Light" panose="020F0302020204030204" pitchFamily="34" charset="0"/>
              </a:rPr>
              <a:t>Wisdom in the Room</a:t>
            </a:r>
            <a:br>
              <a:rPr lang="en-US" sz="3000" dirty="0">
                <a:latin typeface="Calibri Light" panose="020F0302020204030204" pitchFamily="34" charset="0"/>
                <a:cs typeface="Calibri Light" panose="020F0302020204030204" pitchFamily="34" charset="0"/>
              </a:rPr>
            </a:br>
            <a:br>
              <a:rPr lang="en-US" sz="3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Let’s continue the conversation!</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Dianne Chipps Bailey</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         </a:t>
            </a:r>
            <a:r>
              <a:rPr lang="en-US" sz="2000" dirty="0">
                <a:latin typeface="Calibri Light" panose="020F0302020204030204" pitchFamily="34" charset="0"/>
                <a:cs typeface="Calibri Light" panose="020F0302020204030204" pitchFamily="34" charset="0"/>
                <a:hlinkClick r:id="rId3"/>
              </a:rPr>
              <a:t>linkedin.com/in/diannechippsbailey/</a:t>
            </a:r>
            <a:r>
              <a:rPr lang="en-US" sz="2000" dirty="0">
                <a:latin typeface="Calibri Light" panose="020F0302020204030204" pitchFamily="34" charset="0"/>
                <a:cs typeface="Calibri Light" panose="020F0302020204030204" pitchFamily="34" charset="0"/>
              </a:rPr>
              <a:t> </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         </a:t>
            </a:r>
            <a:r>
              <a:rPr lang="en-US" sz="2000" dirty="0">
                <a:latin typeface="Calibri Light" panose="020F0302020204030204" pitchFamily="34" charset="0"/>
                <a:cs typeface="Calibri Light" panose="020F0302020204030204" pitchFamily="34" charset="0"/>
                <a:hlinkClick r:id="rId4" action="ppaction://hlinkfile"/>
              </a:rPr>
              <a:t>twitter.com/</a:t>
            </a:r>
            <a:r>
              <a:rPr lang="en-US" sz="2000" dirty="0" err="1">
                <a:latin typeface="Calibri Light" panose="020F0302020204030204" pitchFamily="34" charset="0"/>
                <a:cs typeface="Calibri Light" panose="020F0302020204030204" pitchFamily="34" charset="0"/>
                <a:hlinkClick r:id="rId4" action="ppaction://hlinkfile"/>
              </a:rPr>
              <a:t>Dianne_C_Bailey</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br>
              <a:rPr lang="en-US" sz="2400" dirty="0">
                <a:latin typeface="Calibri Light" panose="020F0302020204030204" pitchFamily="34" charset="0"/>
                <a:cs typeface="Calibri Light" panose="020F0302020204030204" pitchFamily="34" charset="0"/>
              </a:rPr>
            </a:br>
            <a:br>
              <a:rPr lang="en-US" sz="2400" dirty="0">
                <a:latin typeface="Calibri Light" panose="020F0302020204030204" pitchFamily="34" charset="0"/>
                <a:cs typeface="Calibri Light" panose="020F0302020204030204" pitchFamily="34" charset="0"/>
              </a:rPr>
            </a:br>
            <a:endParaRPr kumimoji="0" lang="en-US" sz="3000" b="0" i="0" u="none" strike="noStrike" kern="1200" cap="none" spc="0" normalizeH="0" baseline="0" noProof="0" dirty="0">
              <a:ln>
                <a:noFill/>
              </a:ln>
              <a:solidFill>
                <a:schemeClr val="tx1"/>
              </a:solidFill>
              <a:effectLst/>
              <a:uLnTx/>
              <a:uFillTx/>
              <a:latin typeface="Calibri Light" panose="020F0302020204030204" pitchFamily="34" charset="0"/>
              <a:ea typeface="+mj-ea"/>
              <a:cs typeface="Calibri Light" panose="020F0302020204030204" pitchFamily="34" charset="0"/>
            </a:endParaRPr>
          </a:p>
        </p:txBody>
      </p:sp>
      <p:sp>
        <p:nvSpPr>
          <p:cNvPr id="7" name="Slide Number Placeholder 1">
            <a:extLst>
              <a:ext uri="{FF2B5EF4-FFF2-40B4-BE49-F238E27FC236}">
                <a16:creationId xmlns:a16="http://schemas.microsoft.com/office/drawing/2014/main" id="{1E2847B9-3313-624E-9DAF-7BAF6F192E6A}"/>
              </a:ext>
            </a:extLst>
          </p:cNvPr>
          <p:cNvSpPr>
            <a:spLocks noGrp="1"/>
          </p:cNvSpPr>
          <p:nvPr>
            <p:ph type="sldNum" sz="quarter" idx="12"/>
          </p:nvPr>
        </p:nvSpPr>
        <p:spPr/>
        <p:txBody>
          <a:bodyPr/>
          <a:lstStyle/>
          <a:p>
            <a:fld id="{523A240F-EAFE-E84F-B44C-6D7A08E0E409}" type="slidenum">
              <a:rPr lang="en-US" smtClean="0"/>
              <a:t>24</a:t>
            </a:fld>
            <a:endParaRPr lang="en-US" dirty="0"/>
          </a:p>
        </p:txBody>
      </p:sp>
      <p:pic>
        <p:nvPicPr>
          <p:cNvPr id="3" name="Picture 2" descr="Linkedin Logo Vector Art, Icons, and Graphics for Free Download">
            <a:extLst>
              <a:ext uri="{FF2B5EF4-FFF2-40B4-BE49-F238E27FC236}">
                <a16:creationId xmlns:a16="http://schemas.microsoft.com/office/drawing/2014/main" id="{3256AFBF-4FBC-6450-8326-FAD37B746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91" y="4260501"/>
            <a:ext cx="580681" cy="580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bout Twitter | Our logo, brand guidelines, and Tweet tools">
            <a:extLst>
              <a:ext uri="{FF2B5EF4-FFF2-40B4-BE49-F238E27FC236}">
                <a16:creationId xmlns:a16="http://schemas.microsoft.com/office/drawing/2014/main" id="{2EBE563D-EBFA-8A8A-4E66-D88B76876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17" y="5023691"/>
            <a:ext cx="284227" cy="29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bwMode="gray"/>
        <p:txBody>
          <a:bodyPr/>
          <a:lstStyle/>
          <a:p>
            <a:fld id="{77A0D46C-0548-44DA-BDD9-FD004C4DF42C}" type="slidenum">
              <a:rPr lang="en-US" smtClean="0"/>
              <a:pPr/>
              <a:t>3</a:t>
            </a:fld>
            <a:endParaRPr lang="en-US" dirty="0"/>
          </a:p>
        </p:txBody>
      </p:sp>
      <p:sp>
        <p:nvSpPr>
          <p:cNvPr id="19458" name="Title 1"/>
          <p:cNvSpPr>
            <a:spLocks noGrp="1"/>
          </p:cNvSpPr>
          <p:nvPr>
            <p:ph type="title"/>
          </p:nvPr>
        </p:nvSpPr>
        <p:spPr bwMode="gray"/>
        <p:txBody>
          <a:bodyPr/>
          <a:lstStyle/>
          <a:p>
            <a:r>
              <a:rPr lang="en-US" dirty="0"/>
              <a:t>First things first – why are we here? </a:t>
            </a:r>
            <a:endParaRPr lang="en-US" sz="1800" dirty="0"/>
          </a:p>
        </p:txBody>
      </p:sp>
      <p:sp>
        <p:nvSpPr>
          <p:cNvPr id="12" name="Rectangle 11"/>
          <p:cNvSpPr/>
          <p:nvPr/>
        </p:nvSpPr>
        <p:spPr bwMode="auto">
          <a:xfrm>
            <a:off x="1" y="1382161"/>
            <a:ext cx="9144000" cy="1295291"/>
          </a:xfrm>
          <a:prstGeom prst="rect">
            <a:avLst/>
          </a:prstGeom>
          <a:solidFill>
            <a:srgbClr val="F5F5F5"/>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eaLnBrk="0" fontAlgn="base" hangingPunct="0">
              <a:spcBef>
                <a:spcPct val="0"/>
              </a:spcBef>
              <a:spcAft>
                <a:spcPct val="0"/>
              </a:spcAft>
            </a:pPr>
            <a:endParaRPr lang="en-US" sz="2400" dirty="0">
              <a:latin typeface="Calibri"/>
            </a:endParaRPr>
          </a:p>
        </p:txBody>
      </p:sp>
      <p:sp>
        <p:nvSpPr>
          <p:cNvPr id="9" name="Rectangle 8"/>
          <p:cNvSpPr/>
          <p:nvPr/>
        </p:nvSpPr>
        <p:spPr bwMode="auto">
          <a:xfrm>
            <a:off x="748614" y="1363127"/>
            <a:ext cx="7772065" cy="120032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2400" dirty="0">
                <a:latin typeface="Calibri"/>
              </a:rPr>
              <a:t>Shared passion for the power of community colleges to create affordable and high-quality pathways to economic opportunity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10" y="1570809"/>
            <a:ext cx="355962" cy="355962"/>
          </a:xfrm>
          <a:prstGeom prst="rect">
            <a:avLst/>
          </a:prstGeom>
        </p:spPr>
      </p:pic>
    </p:spTree>
    <p:extLst>
      <p:ext uri="{BB962C8B-B14F-4D97-AF65-F5344CB8AC3E}">
        <p14:creationId xmlns:p14="http://schemas.microsoft.com/office/powerpoint/2010/main" val="9063774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gray"/>
        <p:txBody>
          <a:bodyPr/>
          <a:lstStyle/>
          <a:p>
            <a:r>
              <a:rPr lang="en-US" dirty="0"/>
              <a:t>Role of the governing board</a:t>
            </a:r>
            <a:endParaRPr lang="en-US" sz="1800" dirty="0"/>
          </a:p>
        </p:txBody>
      </p:sp>
      <p:sp>
        <p:nvSpPr>
          <p:cNvPr id="11" name="Rectangle 10"/>
          <p:cNvSpPr/>
          <p:nvPr/>
        </p:nvSpPr>
        <p:spPr bwMode="auto">
          <a:xfrm>
            <a:off x="1" y="4679848"/>
            <a:ext cx="9144000" cy="1295291"/>
          </a:xfrm>
          <a:prstGeom prst="rect">
            <a:avLst/>
          </a:prstGeom>
          <a:solidFill>
            <a:srgbClr val="F5F5F5"/>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eaLnBrk="0" fontAlgn="base" hangingPunct="0">
              <a:spcBef>
                <a:spcPct val="0"/>
              </a:spcBef>
              <a:spcAft>
                <a:spcPct val="0"/>
              </a:spcAft>
            </a:pPr>
            <a:endParaRPr lang="en-US" sz="2400" dirty="0">
              <a:latin typeface="Calibri"/>
            </a:endParaRPr>
          </a:p>
        </p:txBody>
      </p:sp>
      <p:sp>
        <p:nvSpPr>
          <p:cNvPr id="15" name="Rectangle 14"/>
          <p:cNvSpPr/>
          <p:nvPr/>
        </p:nvSpPr>
        <p:spPr bwMode="auto">
          <a:xfrm>
            <a:off x="739016" y="4886120"/>
            <a:ext cx="7705175" cy="830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2400" dirty="0"/>
              <a:t>Where are </a:t>
            </a:r>
            <a:r>
              <a:rPr lang="en-US" sz="2400" dirty="0">
                <a:solidFill>
                  <a:schemeClr val="tx2"/>
                </a:solidFill>
              </a:rPr>
              <a:t>your</a:t>
            </a:r>
            <a:r>
              <a:rPr lang="en-US" sz="2400" b="1" dirty="0">
                <a:solidFill>
                  <a:schemeClr val="accent3"/>
                </a:solidFill>
              </a:rPr>
              <a:t> </a:t>
            </a:r>
            <a:r>
              <a:rPr lang="en-US" sz="2400" dirty="0"/>
              <a:t>obstacles </a:t>
            </a:r>
            <a:br>
              <a:rPr lang="en-US" sz="2400" dirty="0"/>
            </a:br>
            <a:r>
              <a:rPr lang="en-US" sz="2400" dirty="0"/>
              <a:t>and opportunities?</a:t>
            </a:r>
            <a:endParaRPr lang="en-US" sz="2400" dirty="0">
              <a:latin typeface="Calibri"/>
            </a:endParaRPr>
          </a:p>
        </p:txBody>
      </p:sp>
      <p:sp>
        <p:nvSpPr>
          <p:cNvPr id="16" name="Slide Number Placeholder 13"/>
          <p:cNvSpPr>
            <a:spLocks noGrp="1"/>
          </p:cNvSpPr>
          <p:nvPr>
            <p:ph type="sldNum" sz="quarter" idx="12"/>
          </p:nvPr>
        </p:nvSpPr>
        <p:spPr bwMode="gray">
          <a:xfrm>
            <a:off x="8520028" y="6442358"/>
            <a:ext cx="548640" cy="228600"/>
          </a:xfrm>
        </p:spPr>
        <p:txBody>
          <a:bodyPr/>
          <a:lstStyle/>
          <a:p>
            <a:fld id="{77A0D46C-0548-44DA-BDD9-FD004C4DF42C}" type="slidenum">
              <a:rPr lang="en-US" smtClean="0"/>
              <a:pPr/>
              <a:t>4</a:t>
            </a:fld>
            <a:endParaRPr lang="en-US" dirty="0"/>
          </a:p>
        </p:txBody>
      </p:sp>
      <p:pic>
        <p:nvPicPr>
          <p:cNvPr id="19" name="Graphic 35">
            <a:extLst>
              <a:ext uri="{FF2B5EF4-FFF2-40B4-BE49-F238E27FC236}">
                <a16:creationId xmlns:a16="http://schemas.microsoft.com/office/drawing/2014/main" id="{9AD2F15F-2871-EB46-924B-5E394DA77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46" y="4975363"/>
            <a:ext cx="280086" cy="280086"/>
          </a:xfrm>
          <a:prstGeom prst="rect">
            <a:avLst/>
          </a:prstGeom>
        </p:spPr>
      </p:pic>
      <p:graphicFrame>
        <p:nvGraphicFramePr>
          <p:cNvPr id="20" name="Content Placeholder 19"/>
          <p:cNvGraphicFramePr>
            <a:graphicFrameLocks noGrp="1"/>
          </p:cNvGraphicFramePr>
          <p:nvPr>
            <p:ph idx="1"/>
            <p:extLst>
              <p:ext uri="{D42A27DB-BD31-4B8C-83A1-F6EECF244321}">
                <p14:modId xmlns:p14="http://schemas.microsoft.com/office/powerpoint/2010/main" val="1490246914"/>
              </p:ext>
            </p:extLst>
          </p:nvPr>
        </p:nvGraphicFramePr>
        <p:xfrm>
          <a:off x="301625" y="1371600"/>
          <a:ext cx="8535480" cy="2465832"/>
        </p:xfrm>
        <a:graphic>
          <a:graphicData uri="http://schemas.openxmlformats.org/drawingml/2006/table">
            <a:tbl>
              <a:tblPr firstRow="1" bandRow="1">
                <a:tableStyleId>{5C22544A-7EE6-4342-B048-85BDC9FD1C3A}</a:tableStyleId>
              </a:tblPr>
              <a:tblGrid>
                <a:gridCol w="1683701">
                  <a:extLst>
                    <a:ext uri="{9D8B030D-6E8A-4147-A177-3AD203B41FA5}">
                      <a16:colId xmlns:a16="http://schemas.microsoft.com/office/drawing/2014/main" val="20000"/>
                    </a:ext>
                  </a:extLst>
                </a:gridCol>
                <a:gridCol w="1884784">
                  <a:extLst>
                    <a:ext uri="{9D8B030D-6E8A-4147-A177-3AD203B41FA5}">
                      <a16:colId xmlns:a16="http://schemas.microsoft.com/office/drawing/2014/main" val="20001"/>
                    </a:ext>
                  </a:extLst>
                </a:gridCol>
                <a:gridCol w="1552803">
                  <a:extLst>
                    <a:ext uri="{9D8B030D-6E8A-4147-A177-3AD203B41FA5}">
                      <a16:colId xmlns:a16="http://schemas.microsoft.com/office/drawing/2014/main" val="20002"/>
                    </a:ext>
                  </a:extLst>
                </a:gridCol>
                <a:gridCol w="1707096">
                  <a:extLst>
                    <a:ext uri="{9D8B030D-6E8A-4147-A177-3AD203B41FA5}">
                      <a16:colId xmlns:a16="http://schemas.microsoft.com/office/drawing/2014/main" val="20003"/>
                    </a:ext>
                  </a:extLst>
                </a:gridCol>
                <a:gridCol w="1707096">
                  <a:extLst>
                    <a:ext uri="{9D8B030D-6E8A-4147-A177-3AD203B41FA5}">
                      <a16:colId xmlns:a16="http://schemas.microsoft.com/office/drawing/2014/main" val="20004"/>
                    </a:ext>
                  </a:extLst>
                </a:gridCol>
              </a:tblGrid>
              <a:tr h="410020">
                <a:tc>
                  <a:txBody>
                    <a:bodyPr/>
                    <a:lstStyle/>
                    <a:p>
                      <a:pPr>
                        <a:lnSpc>
                          <a:spcPct val="90000"/>
                        </a:lnSpc>
                      </a:pPr>
                      <a:r>
                        <a:rPr lang="en-US" sz="1600" b="0" dirty="0">
                          <a:solidFill>
                            <a:schemeClr val="accent2"/>
                          </a:solidFill>
                        </a:rPr>
                        <a:t>Strategic </a:t>
                      </a:r>
                      <a:br>
                        <a:rPr lang="en-US" sz="1600" b="0" dirty="0">
                          <a:solidFill>
                            <a:schemeClr val="accent2"/>
                          </a:solidFill>
                        </a:rPr>
                      </a:br>
                      <a:r>
                        <a:rPr lang="en-US" sz="1600" b="0" dirty="0">
                          <a:solidFill>
                            <a:schemeClr val="accent2"/>
                          </a:solidFill>
                        </a:rPr>
                        <a:t>planning</a:t>
                      </a:r>
                    </a:p>
                  </a:txBody>
                  <a:tcPr anchor="b">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r>
                        <a:rPr lang="en-US" sz="1600" b="0" dirty="0">
                          <a:solidFill>
                            <a:schemeClr val="accent2"/>
                          </a:solidFill>
                        </a:rPr>
                        <a:t>President</a:t>
                      </a:r>
                    </a:p>
                    <a:p>
                      <a:pPr>
                        <a:lnSpc>
                          <a:spcPct val="90000"/>
                        </a:lnSpc>
                      </a:pPr>
                      <a:r>
                        <a:rPr lang="en-US" sz="1600" b="0" dirty="0">
                          <a:solidFill>
                            <a:schemeClr val="accent2"/>
                          </a:solidFill>
                        </a:rPr>
                        <a:t>partnership </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b="0" dirty="0">
                          <a:solidFill>
                            <a:schemeClr val="accent2"/>
                          </a:solidFill>
                        </a:rPr>
                        <a:t>Financial oversight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b="0" dirty="0">
                          <a:solidFill>
                            <a:schemeClr val="accent2"/>
                          </a:solidFill>
                        </a:rPr>
                        <a:t>Resource development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b="0" dirty="0">
                          <a:solidFill>
                            <a:schemeClr val="accent2"/>
                          </a:solidFill>
                        </a:rPr>
                        <a:t>Risk </a:t>
                      </a:r>
                      <a:br>
                        <a:rPr lang="en-US" sz="1600" b="0" dirty="0">
                          <a:solidFill>
                            <a:schemeClr val="accent2"/>
                          </a:solidFill>
                        </a:rPr>
                      </a:br>
                      <a:r>
                        <a:rPr lang="en-US" sz="1600" b="0" dirty="0">
                          <a:solidFill>
                            <a:schemeClr val="accent2"/>
                          </a:solidFill>
                        </a:rPr>
                        <a:t>management</a:t>
                      </a:r>
                      <a:endParaRPr lang="en-US" sz="1600" b="0" cap="none" dirty="0">
                        <a:solidFill>
                          <a:schemeClr val="accent2"/>
                        </a:solidFill>
                      </a:endParaRPr>
                    </a:p>
                  </a:txBody>
                  <a:tcPr anchor="b">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Mission, vision and strategy</a:t>
                      </a:r>
                    </a:p>
                  </a:txBody>
                  <a:tcPr marT="91440" marB="137160">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Hiring, assessing, supporting, and, when necessary, changing</a:t>
                      </a:r>
                    </a:p>
                  </a:txBody>
                  <a:tcPr marT="9144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Budget, audits, forecasts</a:t>
                      </a:r>
                    </a:p>
                  </a:txBody>
                  <a:tcPr marT="9144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Fundraising, advocacy, ambassadorship, marketing, </a:t>
                      </a:r>
                      <a:br>
                        <a:rPr lang="en-US" sz="1600" dirty="0"/>
                      </a:br>
                      <a:r>
                        <a:rPr lang="en-US" sz="1600" dirty="0"/>
                        <a:t>social media </a:t>
                      </a:r>
                      <a:br>
                        <a:rPr lang="en-US" sz="1600" dirty="0"/>
                      </a:br>
                      <a:r>
                        <a:rPr lang="en-US" sz="1600" dirty="0"/>
                        <a:t>and more</a:t>
                      </a:r>
                    </a:p>
                  </a:txBody>
                  <a:tcPr marT="91440" marB="13716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Catastrophic litigation, governmental investigation, </a:t>
                      </a:r>
                      <a:br>
                        <a:rPr lang="en-US" sz="1600" dirty="0"/>
                      </a:br>
                      <a:r>
                        <a:rPr lang="en-US" sz="1600" dirty="0"/>
                        <a:t>negative headlines, reputational risk</a:t>
                      </a:r>
                      <a:endParaRPr lang="en-US" sz="1600" b="0" cap="none" dirty="0">
                        <a:solidFill>
                          <a:schemeClr val="accent1"/>
                        </a:solidFill>
                      </a:endParaRPr>
                    </a:p>
                  </a:txBody>
                  <a:tcPr marT="91440" marB="137160">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2" name="Group 1"/>
          <p:cNvGrpSpPr/>
          <p:nvPr/>
        </p:nvGrpSpPr>
        <p:grpSpPr>
          <a:xfrm>
            <a:off x="1981200" y="2032000"/>
            <a:ext cx="5140960" cy="1691640"/>
            <a:chOff x="1981200" y="2113280"/>
            <a:chExt cx="5140960" cy="1691640"/>
          </a:xfrm>
        </p:grpSpPr>
        <p:cxnSp>
          <p:nvCxnSpPr>
            <p:cNvPr id="3" name="Straight Connector 2"/>
            <p:cNvCxnSpPr/>
            <p:nvPr/>
          </p:nvCxnSpPr>
          <p:spPr>
            <a:xfrm>
              <a:off x="7122160" y="2113280"/>
              <a:ext cx="0" cy="1691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5280" y="2113280"/>
              <a:ext cx="0" cy="1691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81200" y="2113280"/>
              <a:ext cx="0" cy="1691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60800" y="2113280"/>
              <a:ext cx="0" cy="1691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05848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332748" y="1271017"/>
            <a:ext cx="4114800" cy="2081784"/>
          </a:xfrm>
        </p:spPr>
        <p:txBody>
          <a:bodyPr/>
          <a:lstStyle/>
          <a:p>
            <a:pPr lvl="1"/>
            <a:r>
              <a:rPr lang="en-US" dirty="0"/>
              <a:t>Identify</a:t>
            </a:r>
          </a:p>
          <a:p>
            <a:pPr lvl="1"/>
            <a:r>
              <a:rPr lang="en-US" dirty="0"/>
              <a:t>Cultivate</a:t>
            </a:r>
          </a:p>
          <a:p>
            <a:pPr lvl="1"/>
            <a:r>
              <a:rPr lang="en-US" dirty="0"/>
              <a:t>Recruit</a:t>
            </a:r>
          </a:p>
          <a:p>
            <a:pPr lvl="1"/>
            <a:r>
              <a:rPr lang="en-US" dirty="0"/>
              <a:t>Onboard</a:t>
            </a:r>
          </a:p>
          <a:p>
            <a:pPr lvl="1"/>
            <a:r>
              <a:rPr lang="en-US" dirty="0"/>
              <a:t>Engage</a:t>
            </a:r>
          </a:p>
          <a:p>
            <a:pPr lvl="1"/>
            <a:r>
              <a:rPr lang="en-US" dirty="0"/>
              <a:t>Educate</a:t>
            </a:r>
          </a:p>
          <a:p>
            <a:pPr lvl="1"/>
            <a:r>
              <a:rPr lang="en-US" dirty="0"/>
              <a:t>Evaluate</a:t>
            </a:r>
          </a:p>
          <a:p>
            <a:pPr lvl="1"/>
            <a:r>
              <a:rPr lang="en-US" dirty="0"/>
              <a:t>Rotate</a:t>
            </a:r>
          </a:p>
          <a:p>
            <a:endParaRPr lang="en-US" dirty="0"/>
          </a:p>
          <a:p>
            <a:endParaRPr lang="en-US" dirty="0"/>
          </a:p>
          <a:p>
            <a:pPr lvl="1"/>
            <a:endParaRPr lang="en-US" dirty="0"/>
          </a:p>
        </p:txBody>
      </p:sp>
      <p:sp>
        <p:nvSpPr>
          <p:cNvPr id="3" name="Slide Number Placeholder 2"/>
          <p:cNvSpPr>
            <a:spLocks noGrp="1"/>
          </p:cNvSpPr>
          <p:nvPr>
            <p:ph type="sldNum" sz="quarter" idx="22"/>
          </p:nvPr>
        </p:nvSpPr>
        <p:spPr/>
        <p:txBody>
          <a:bodyPr/>
          <a:lstStyle/>
          <a:p>
            <a:fld id="{77A0D46C-0548-44DA-BDD9-FD004C4DF42C}" type="slidenum">
              <a:rPr lang="en-US" smtClean="0"/>
              <a:pPr/>
              <a:t>5</a:t>
            </a:fld>
            <a:endParaRPr lang="en-US" dirty="0"/>
          </a:p>
        </p:txBody>
      </p:sp>
      <p:sp>
        <p:nvSpPr>
          <p:cNvPr id="6" name="Title 5"/>
          <p:cNvSpPr>
            <a:spLocks noGrp="1"/>
          </p:cNvSpPr>
          <p:nvPr>
            <p:ph type="title"/>
          </p:nvPr>
        </p:nvSpPr>
        <p:spPr/>
        <p:txBody>
          <a:bodyPr/>
          <a:lstStyle/>
          <a:p>
            <a:r>
              <a:rPr lang="en-US" dirty="0"/>
              <a:t>Board development and engagement strategy </a:t>
            </a:r>
          </a:p>
        </p:txBody>
      </p:sp>
      <p:sp>
        <p:nvSpPr>
          <p:cNvPr id="10" name="Rectangle 9"/>
          <p:cNvSpPr/>
          <p:nvPr/>
        </p:nvSpPr>
        <p:spPr bwMode="auto">
          <a:xfrm>
            <a:off x="1" y="4851400"/>
            <a:ext cx="9144000" cy="1097280"/>
          </a:xfrm>
          <a:prstGeom prst="rect">
            <a:avLst/>
          </a:prstGeom>
          <a:solidFill>
            <a:srgbClr val="F5F5F5"/>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eaLnBrk="0" fontAlgn="base" hangingPunct="0">
              <a:spcBef>
                <a:spcPct val="0"/>
              </a:spcBef>
              <a:spcAft>
                <a:spcPct val="0"/>
              </a:spcAft>
            </a:pPr>
            <a:endParaRPr lang="en-US" sz="2400" dirty="0">
              <a:latin typeface="Calibri"/>
            </a:endParaRPr>
          </a:p>
        </p:txBody>
      </p:sp>
      <p:sp>
        <p:nvSpPr>
          <p:cNvPr id="13" name="Rectangle 12"/>
          <p:cNvSpPr/>
          <p:nvPr/>
        </p:nvSpPr>
        <p:spPr bwMode="auto">
          <a:xfrm>
            <a:off x="759034" y="5158363"/>
            <a:ext cx="7524550" cy="4616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2400" dirty="0"/>
              <a:t>Thank and thank again!</a:t>
            </a:r>
          </a:p>
        </p:txBody>
      </p:sp>
      <p:pic>
        <p:nvPicPr>
          <p:cNvPr id="4" name="Picture 3">
            <a:extLst>
              <a:ext uri="{FF2B5EF4-FFF2-40B4-BE49-F238E27FC236}">
                <a16:creationId xmlns:a16="http://schemas.microsoft.com/office/drawing/2014/main" id="{D162C178-2E7D-5548-A403-EE7645D36863}"/>
              </a:ext>
            </a:extLst>
          </p:cNvPr>
          <p:cNvPicPr>
            <a:picLocks noChangeAspect="1"/>
          </p:cNvPicPr>
          <p:nvPr/>
        </p:nvPicPr>
        <p:blipFill>
          <a:blip r:embed="rId2"/>
          <a:stretch>
            <a:fillRect/>
          </a:stretch>
        </p:blipFill>
        <p:spPr>
          <a:xfrm>
            <a:off x="350604" y="5095316"/>
            <a:ext cx="457200" cy="457200"/>
          </a:xfrm>
          <a:prstGeom prst="rect">
            <a:avLst/>
          </a:prstGeom>
        </p:spPr>
      </p:pic>
    </p:spTree>
    <p:extLst>
      <p:ext uri="{BB962C8B-B14F-4D97-AF65-F5344CB8AC3E}">
        <p14:creationId xmlns:p14="http://schemas.microsoft.com/office/powerpoint/2010/main" val="50048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169" y="410901"/>
            <a:ext cx="8607995" cy="1152740"/>
          </a:xfrm>
        </p:spPr>
        <p:txBody>
          <a:bodyPr/>
          <a:lstStyle/>
          <a:p>
            <a:r>
              <a:rPr lang="en-US" sz="2400" dirty="0"/>
              <a:t>Why board diversity matters</a:t>
            </a:r>
          </a:p>
        </p:txBody>
      </p:sp>
      <p:sp>
        <p:nvSpPr>
          <p:cNvPr id="5" name="Slide Number Placeholder 4"/>
          <p:cNvSpPr>
            <a:spLocks noGrp="1"/>
          </p:cNvSpPr>
          <p:nvPr>
            <p:ph type="sldNum" sz="quarter" idx="12"/>
          </p:nvPr>
        </p:nvSpPr>
        <p:spPr/>
        <p:txBody>
          <a:bodyPr/>
          <a:lstStyle/>
          <a:p>
            <a:fld id="{523A240F-EAFE-E84F-B44C-6D7A08E0E409}" type="slidenum">
              <a:rPr lang="en-US" smtClean="0">
                <a:solidFill>
                  <a:srgbClr val="000000"/>
                </a:solidFill>
              </a:rPr>
              <a:pPr/>
              <a:t>6</a:t>
            </a:fld>
            <a:endParaRPr lang="en-US">
              <a:solidFill>
                <a:srgbClr val="000000"/>
              </a:solidFill>
            </a:endParaRPr>
          </a:p>
        </p:txBody>
      </p:sp>
      <p:sp>
        <p:nvSpPr>
          <p:cNvPr id="6" name="TextBox 5"/>
          <p:cNvSpPr txBox="1"/>
          <p:nvPr/>
        </p:nvSpPr>
        <p:spPr>
          <a:xfrm>
            <a:off x="786265" y="5626503"/>
            <a:ext cx="5829300" cy="207749"/>
          </a:xfrm>
          <a:prstGeom prst="rect">
            <a:avLst/>
          </a:prstGeom>
          <a:noFill/>
        </p:spPr>
        <p:txBody>
          <a:bodyPr wrap="square" rtlCol="0">
            <a:spAutoFit/>
          </a:bodyPr>
          <a:lstStyle/>
          <a:p>
            <a:pPr defTabSz="685800"/>
            <a:r>
              <a:rPr lang="en-US" sz="750" dirty="0">
                <a:solidFill>
                  <a:srgbClr val="000000"/>
                </a:solidFill>
              </a:rPr>
              <a:t>Source: McKinsey 2018 Delivery Through Diversity Study</a:t>
            </a:r>
          </a:p>
        </p:txBody>
      </p:sp>
      <p:sp>
        <p:nvSpPr>
          <p:cNvPr id="2" name="Content Placeholder 1"/>
          <p:cNvSpPr>
            <a:spLocks noGrp="1"/>
          </p:cNvSpPr>
          <p:nvPr>
            <p:ph idx="1"/>
          </p:nvPr>
        </p:nvSpPr>
        <p:spPr>
          <a:xfrm>
            <a:off x="232169" y="1012742"/>
            <a:ext cx="8441957" cy="3315008"/>
          </a:xfrm>
        </p:spPr>
        <p:txBody>
          <a:bodyPr/>
          <a:lstStyle/>
          <a:p>
            <a:pPr marL="257175" indent="-257175">
              <a:buFont typeface="Wingdings" panose="05000000000000000000" pitchFamily="2" charset="2"/>
              <a:buChar char="ü"/>
            </a:pPr>
            <a:r>
              <a:rPr lang="en-US" sz="1800" b="1" dirty="0">
                <a:solidFill>
                  <a:schemeClr val="accent4"/>
                </a:solidFill>
              </a:rPr>
              <a:t>Improved organizational performance</a:t>
            </a:r>
            <a:br>
              <a:rPr lang="en-US" sz="1500" b="1" dirty="0">
                <a:solidFill>
                  <a:schemeClr val="accent4"/>
                </a:solidFill>
              </a:rPr>
            </a:br>
            <a:endParaRPr lang="en-US" sz="1500" b="1" dirty="0">
              <a:solidFill>
                <a:schemeClr val="accent4"/>
              </a:solidFill>
            </a:endParaRPr>
          </a:p>
          <a:p>
            <a:pPr marL="600075" lvl="1" indent="-257175"/>
            <a:r>
              <a:rPr lang="en-US" sz="1500" dirty="0"/>
              <a:t>Organizations that have gender diversity are 15% more likely to outperform homogenous organizations.  </a:t>
            </a:r>
          </a:p>
          <a:p>
            <a:pPr marL="600075" lvl="1" indent="-257175"/>
            <a:r>
              <a:rPr lang="en-US" sz="1500" dirty="0"/>
              <a:t>Ethnically-diverse organizations are 33% more likely to outperform those that are not.  </a:t>
            </a:r>
          </a:p>
          <a:p>
            <a:pPr lvl="0"/>
            <a:endParaRPr lang="en-US" sz="1500" dirty="0"/>
          </a:p>
          <a:p>
            <a:pPr marL="257175" indent="-257175">
              <a:buFont typeface="Wingdings" panose="05000000000000000000" pitchFamily="2" charset="2"/>
              <a:buChar char="ü"/>
            </a:pPr>
            <a:r>
              <a:rPr lang="en-US" sz="1800" b="1" dirty="0">
                <a:solidFill>
                  <a:schemeClr val="accent4"/>
                </a:solidFill>
              </a:rPr>
              <a:t>Enhanced risk management</a:t>
            </a:r>
          </a:p>
          <a:p>
            <a:pPr lvl="0"/>
            <a:endParaRPr lang="en-US" sz="1500" dirty="0"/>
          </a:p>
          <a:p>
            <a:pPr marL="257175" indent="-257175">
              <a:buFont typeface="Wingdings" panose="05000000000000000000" pitchFamily="2" charset="2"/>
              <a:buChar char="ü"/>
            </a:pPr>
            <a:r>
              <a:rPr lang="en-US" sz="1800" b="1" dirty="0">
                <a:solidFill>
                  <a:schemeClr val="accent4"/>
                </a:solidFill>
              </a:rPr>
              <a:t>Amplified mission advancement</a:t>
            </a:r>
            <a:br>
              <a:rPr lang="en-US" sz="1500" b="1" dirty="0">
                <a:solidFill>
                  <a:schemeClr val="accent4"/>
                </a:solidFill>
              </a:rPr>
            </a:br>
            <a:endParaRPr lang="en-US" sz="1500" b="1" dirty="0">
              <a:solidFill>
                <a:schemeClr val="accent4"/>
              </a:solidFill>
            </a:endParaRPr>
          </a:p>
          <a:p>
            <a:pPr marL="600075" lvl="1" indent="-257175">
              <a:buFont typeface="Arial" panose="020B0604020202020204" pitchFamily="34" charset="0"/>
              <a:buChar char="•"/>
            </a:pPr>
            <a:r>
              <a:rPr lang="en-US" sz="1500" dirty="0"/>
              <a:t>If nonprofits don’t understand these communities and hear directly from proximate voices, they are likely to misunderstand and may even inadvertently do harm. </a:t>
            </a:r>
          </a:p>
          <a:p>
            <a:endParaRPr lang="en-US" sz="1500" dirty="0"/>
          </a:p>
        </p:txBody>
      </p:sp>
    </p:spTree>
    <p:extLst>
      <p:ext uri="{BB962C8B-B14F-4D97-AF65-F5344CB8AC3E}">
        <p14:creationId xmlns:p14="http://schemas.microsoft.com/office/powerpoint/2010/main" val="5690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bwMode="auto">
          <a:xfrm>
            <a:off x="3005812" y="1717420"/>
            <a:ext cx="3130345" cy="2917025"/>
          </a:xfrm>
          <a:prstGeom prst="ellipse">
            <a:avLst/>
          </a:prstGeom>
          <a:solidFill>
            <a:schemeClr val="accent3"/>
          </a:solidFill>
          <a:ln w="57150" cap="flat" cmpd="sng" algn="ctr">
            <a:solidFill>
              <a:schemeClr val="accent3"/>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p:txBody>
          <a:bodyPr/>
          <a:lstStyle/>
          <a:p>
            <a:r>
              <a:rPr lang="en-US" sz="2400" dirty="0"/>
              <a:t>Two major types of barriers to board diversity</a:t>
            </a:r>
            <a:br>
              <a:rPr lang="en-US" b="1" dirty="0"/>
            </a:br>
            <a:endParaRPr lang="en-US" b="1" dirty="0"/>
          </a:p>
        </p:txBody>
      </p:sp>
      <p:sp>
        <p:nvSpPr>
          <p:cNvPr id="4" name="Slide Number Placeholder 3"/>
          <p:cNvSpPr>
            <a:spLocks noGrp="1"/>
          </p:cNvSpPr>
          <p:nvPr>
            <p:ph type="sldNum" sz="quarter" idx="12"/>
          </p:nvPr>
        </p:nvSpPr>
        <p:spPr/>
        <p:txBody>
          <a:bodyPr/>
          <a:lstStyle/>
          <a:p>
            <a:fld id="{523A240F-EAFE-E84F-B44C-6D7A08E0E409}" type="slidenum">
              <a:rPr lang="en-US" smtClean="0"/>
              <a:t>7</a:t>
            </a:fld>
            <a:endParaRPr lang="en-US"/>
          </a:p>
        </p:txBody>
      </p:sp>
      <p:sp>
        <p:nvSpPr>
          <p:cNvPr id="11" name="Rounded Rectangle 10"/>
          <p:cNvSpPr/>
          <p:nvPr/>
        </p:nvSpPr>
        <p:spPr bwMode="auto">
          <a:xfrm>
            <a:off x="967924" y="2425528"/>
            <a:ext cx="2626997" cy="1500810"/>
          </a:xfrm>
          <a:prstGeom prst="roundRect">
            <a:avLst/>
          </a:prstGeom>
          <a:solidFill>
            <a:schemeClr val="accent6"/>
          </a:solidFill>
          <a:ln w="1905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ndParaRPr>
          </a:p>
        </p:txBody>
      </p:sp>
      <p:sp>
        <p:nvSpPr>
          <p:cNvPr id="12" name="TextBox 11"/>
          <p:cNvSpPr txBox="1"/>
          <p:nvPr/>
        </p:nvSpPr>
        <p:spPr>
          <a:xfrm>
            <a:off x="967924" y="2933560"/>
            <a:ext cx="2626997" cy="507831"/>
          </a:xfrm>
          <a:prstGeom prst="rect">
            <a:avLst/>
          </a:prstGeom>
          <a:noFill/>
        </p:spPr>
        <p:txBody>
          <a:bodyPr wrap="square" rtlCol="0">
            <a:spAutoFit/>
          </a:bodyPr>
          <a:lstStyle/>
          <a:p>
            <a:pPr algn="ctr"/>
            <a:r>
              <a:rPr lang="en-US" sz="2700" b="1" dirty="0"/>
              <a:t>Structure</a:t>
            </a:r>
          </a:p>
        </p:txBody>
      </p:sp>
      <p:sp>
        <p:nvSpPr>
          <p:cNvPr id="13" name="Rounded Rectangle 12"/>
          <p:cNvSpPr/>
          <p:nvPr/>
        </p:nvSpPr>
        <p:spPr bwMode="auto">
          <a:xfrm>
            <a:off x="5431535" y="2425528"/>
            <a:ext cx="2626997" cy="1500810"/>
          </a:xfrm>
          <a:prstGeom prst="roundRect">
            <a:avLst/>
          </a:prstGeom>
          <a:solidFill>
            <a:schemeClr val="accent6"/>
          </a:solidFill>
          <a:ln w="127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fontAlgn="base" hangingPunct="0">
              <a:spcBef>
                <a:spcPct val="0"/>
              </a:spcBef>
              <a:spcAft>
                <a:spcPct val="0"/>
              </a:spcAft>
            </a:pPr>
            <a:endParaRPr lang="en-US" dirty="0">
              <a:solidFill>
                <a:srgbClr val="000000"/>
              </a:solidFill>
            </a:endParaRPr>
          </a:p>
        </p:txBody>
      </p:sp>
      <p:sp>
        <p:nvSpPr>
          <p:cNvPr id="14" name="TextBox 13"/>
          <p:cNvSpPr txBox="1"/>
          <p:nvPr/>
        </p:nvSpPr>
        <p:spPr>
          <a:xfrm>
            <a:off x="5431535" y="2933560"/>
            <a:ext cx="2626997" cy="507831"/>
          </a:xfrm>
          <a:prstGeom prst="rect">
            <a:avLst/>
          </a:prstGeom>
          <a:noFill/>
        </p:spPr>
        <p:txBody>
          <a:bodyPr wrap="square" rtlCol="0">
            <a:spAutoFit/>
          </a:bodyPr>
          <a:lstStyle/>
          <a:p>
            <a:pPr algn="ctr"/>
            <a:r>
              <a:rPr lang="en-US" sz="2700" b="1" dirty="0"/>
              <a:t>Culture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326" y="2506726"/>
            <a:ext cx="1248584" cy="1248584"/>
          </a:xfrm>
          <a:prstGeom prst="rect">
            <a:avLst/>
          </a:prstGeom>
        </p:spPr>
      </p:pic>
    </p:spTree>
    <p:extLst>
      <p:ext uri="{BB962C8B-B14F-4D97-AF65-F5344CB8AC3E}">
        <p14:creationId xmlns:p14="http://schemas.microsoft.com/office/powerpoint/2010/main" val="96348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Major barrier: </a:t>
            </a:r>
            <a:r>
              <a:rPr lang="en-US" sz="2400" dirty="0">
                <a:solidFill>
                  <a:schemeClr val="accent4"/>
                </a:solidFill>
              </a:rPr>
              <a:t>Structure</a:t>
            </a:r>
          </a:p>
        </p:txBody>
      </p:sp>
      <p:sp>
        <p:nvSpPr>
          <p:cNvPr id="3" name="Footer Placeholder 2"/>
          <p:cNvSpPr>
            <a:spLocks noGrp="1"/>
          </p:cNvSpPr>
          <p:nvPr>
            <p:ph type="ftr" sz="quarter" idx="11"/>
          </p:nvPr>
        </p:nvSpPr>
        <p:spPr/>
        <p:txBody>
          <a:bodyPr/>
          <a:lstStyle/>
          <a:p>
            <a:r>
              <a:rPr lang="en-US"/>
              <a:t>Bank of America</a:t>
            </a:r>
          </a:p>
        </p:txBody>
      </p:sp>
      <p:sp>
        <p:nvSpPr>
          <p:cNvPr id="4" name="Slide Number Placeholder 3"/>
          <p:cNvSpPr>
            <a:spLocks noGrp="1"/>
          </p:cNvSpPr>
          <p:nvPr>
            <p:ph type="sldNum" sz="quarter" idx="12"/>
          </p:nvPr>
        </p:nvSpPr>
        <p:spPr/>
        <p:txBody>
          <a:bodyPr/>
          <a:lstStyle/>
          <a:p>
            <a:fld id="{523A240F-EAFE-E84F-B44C-6D7A08E0E409}" type="slidenum">
              <a:rPr lang="en-US" smtClean="0"/>
              <a:t>8</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854191482"/>
              </p:ext>
            </p:extLst>
          </p:nvPr>
        </p:nvGraphicFramePr>
        <p:xfrm>
          <a:off x="531980" y="1508540"/>
          <a:ext cx="7864047" cy="3267572"/>
        </p:xfrm>
        <a:graphic>
          <a:graphicData uri="http://schemas.openxmlformats.org/drawingml/2006/table">
            <a:tbl>
              <a:tblPr firstRow="1" bandRow="1">
                <a:tableStyleId>{5C22544A-7EE6-4342-B048-85BDC9FD1C3A}</a:tableStyleId>
              </a:tblPr>
              <a:tblGrid>
                <a:gridCol w="2621349">
                  <a:extLst>
                    <a:ext uri="{9D8B030D-6E8A-4147-A177-3AD203B41FA5}">
                      <a16:colId xmlns:a16="http://schemas.microsoft.com/office/drawing/2014/main" val="20000"/>
                    </a:ext>
                  </a:extLst>
                </a:gridCol>
                <a:gridCol w="2621349">
                  <a:extLst>
                    <a:ext uri="{9D8B030D-6E8A-4147-A177-3AD203B41FA5}">
                      <a16:colId xmlns:a16="http://schemas.microsoft.com/office/drawing/2014/main" val="20001"/>
                    </a:ext>
                  </a:extLst>
                </a:gridCol>
                <a:gridCol w="2621349">
                  <a:extLst>
                    <a:ext uri="{9D8B030D-6E8A-4147-A177-3AD203B41FA5}">
                      <a16:colId xmlns:a16="http://schemas.microsoft.com/office/drawing/2014/main" val="20002"/>
                    </a:ext>
                  </a:extLst>
                </a:gridCol>
              </a:tblGrid>
              <a:tr h="531928">
                <a:tc>
                  <a:txBody>
                    <a:bodyPr/>
                    <a:lstStyle/>
                    <a:p>
                      <a:pPr algn="ctr"/>
                      <a:endParaRPr lang="en-US" sz="1000" dirty="0"/>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t>Obstacle</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800" dirty="0"/>
                        <a:t>Opportunity</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683911">
                <a:tc>
                  <a:txBody>
                    <a:bodyPr/>
                    <a:lstStyle/>
                    <a:p>
                      <a:pPr algn="l"/>
                      <a:r>
                        <a:rPr lang="en-US" sz="1800" b="1" baseline="0" dirty="0"/>
                        <a:t>Candidate pipeline</a:t>
                      </a:r>
                      <a:endParaRPr lang="en-US" sz="1800" b="1" dirty="0"/>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Insularity</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Openness</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Access</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Inflexibility</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Flexibility</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Board terms</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Perpetual</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Term limits</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Fundraising</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Give and get</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Personally meaningful</a:t>
                      </a:r>
                      <a:r>
                        <a:rPr lang="en-US" sz="1800" baseline="0" dirty="0"/>
                        <a:t> gift</a:t>
                      </a:r>
                      <a:endParaRPr lang="en-US" sz="1800" dirty="0"/>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682" y="1530888"/>
            <a:ext cx="528918" cy="528918"/>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403" y="1475884"/>
            <a:ext cx="585845" cy="585845"/>
          </a:xfrm>
          <a:prstGeom prst="rect">
            <a:avLst/>
          </a:prstGeom>
        </p:spPr>
      </p:pic>
    </p:spTree>
    <p:extLst>
      <p:ext uri="{BB962C8B-B14F-4D97-AF65-F5344CB8AC3E}">
        <p14:creationId xmlns:p14="http://schemas.microsoft.com/office/powerpoint/2010/main" val="76328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Major barrier: </a:t>
            </a:r>
            <a:r>
              <a:rPr lang="en-US" sz="2400" dirty="0">
                <a:solidFill>
                  <a:schemeClr val="accent4"/>
                </a:solidFill>
              </a:rPr>
              <a:t>Culture</a:t>
            </a:r>
          </a:p>
        </p:txBody>
      </p:sp>
      <p:sp>
        <p:nvSpPr>
          <p:cNvPr id="3" name="Footer Placeholder 2"/>
          <p:cNvSpPr>
            <a:spLocks noGrp="1"/>
          </p:cNvSpPr>
          <p:nvPr>
            <p:ph type="ftr" sz="quarter" idx="11"/>
          </p:nvPr>
        </p:nvSpPr>
        <p:spPr/>
        <p:txBody>
          <a:bodyPr/>
          <a:lstStyle/>
          <a:p>
            <a:r>
              <a:rPr lang="en-US"/>
              <a:t>Bank of America</a:t>
            </a:r>
          </a:p>
        </p:txBody>
      </p:sp>
      <p:sp>
        <p:nvSpPr>
          <p:cNvPr id="4" name="Slide Number Placeholder 3"/>
          <p:cNvSpPr>
            <a:spLocks noGrp="1"/>
          </p:cNvSpPr>
          <p:nvPr>
            <p:ph type="sldNum" sz="quarter" idx="12"/>
          </p:nvPr>
        </p:nvSpPr>
        <p:spPr/>
        <p:txBody>
          <a:bodyPr/>
          <a:lstStyle/>
          <a:p>
            <a:fld id="{523A240F-EAFE-E84F-B44C-6D7A08E0E409}" type="slidenum">
              <a:rPr lang="en-US" smtClean="0"/>
              <a:t>9</a:t>
            </a:fld>
            <a:endParaRPr lang="en-US"/>
          </a:p>
        </p:txBody>
      </p:sp>
      <p:graphicFrame>
        <p:nvGraphicFramePr>
          <p:cNvPr id="9" name="Table 8"/>
          <p:cNvGraphicFramePr>
            <a:graphicFrameLocks noGrp="1"/>
          </p:cNvGraphicFramePr>
          <p:nvPr/>
        </p:nvGraphicFramePr>
        <p:xfrm>
          <a:off x="531980" y="1508540"/>
          <a:ext cx="7864047" cy="3991472"/>
        </p:xfrm>
        <a:graphic>
          <a:graphicData uri="http://schemas.openxmlformats.org/drawingml/2006/table">
            <a:tbl>
              <a:tblPr firstRow="1" bandRow="1">
                <a:tableStyleId>{5C22544A-7EE6-4342-B048-85BDC9FD1C3A}</a:tableStyleId>
              </a:tblPr>
              <a:tblGrid>
                <a:gridCol w="2621349">
                  <a:extLst>
                    <a:ext uri="{9D8B030D-6E8A-4147-A177-3AD203B41FA5}">
                      <a16:colId xmlns:a16="http://schemas.microsoft.com/office/drawing/2014/main" val="20000"/>
                    </a:ext>
                  </a:extLst>
                </a:gridCol>
                <a:gridCol w="2621349">
                  <a:extLst>
                    <a:ext uri="{9D8B030D-6E8A-4147-A177-3AD203B41FA5}">
                      <a16:colId xmlns:a16="http://schemas.microsoft.com/office/drawing/2014/main" val="20001"/>
                    </a:ext>
                  </a:extLst>
                </a:gridCol>
                <a:gridCol w="2621349">
                  <a:extLst>
                    <a:ext uri="{9D8B030D-6E8A-4147-A177-3AD203B41FA5}">
                      <a16:colId xmlns:a16="http://schemas.microsoft.com/office/drawing/2014/main" val="20002"/>
                    </a:ext>
                  </a:extLst>
                </a:gridCol>
              </a:tblGrid>
              <a:tr h="531928">
                <a:tc>
                  <a:txBody>
                    <a:bodyPr/>
                    <a:lstStyle/>
                    <a:p>
                      <a:pPr algn="ctr"/>
                      <a:endParaRPr lang="en-US" sz="1000" dirty="0"/>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t>Obstacle</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800" dirty="0"/>
                        <a:t>Opportunity</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683911">
                <a:tc>
                  <a:txBody>
                    <a:bodyPr/>
                    <a:lstStyle/>
                    <a:p>
                      <a:pPr algn="l"/>
                      <a:r>
                        <a:rPr lang="en-US" sz="1800" b="1" dirty="0"/>
                        <a:t>Change</a:t>
                      </a:r>
                      <a:r>
                        <a:rPr lang="en-US" sz="1800" b="1" baseline="0" dirty="0"/>
                        <a:t> management</a:t>
                      </a:r>
                      <a:endParaRPr lang="en-US" sz="1800" b="1" dirty="0"/>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Discomfort</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Space for grace</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Representation</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Tokenism</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Critical mass</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08660">
                <a:tc>
                  <a:txBody>
                    <a:bodyPr/>
                    <a:lstStyle/>
                    <a:p>
                      <a:pPr marL="0" marR="0" algn="l">
                        <a:spcBef>
                          <a:spcPts val="0"/>
                        </a:spcBef>
                        <a:spcAft>
                          <a:spcPts val="0"/>
                        </a:spcAft>
                      </a:pPr>
                      <a:r>
                        <a:rPr lang="en-US" sz="1800" b="1" kern="1200" baseline="0" dirty="0">
                          <a:solidFill>
                            <a:schemeClr val="dk1"/>
                          </a:solidFill>
                          <a:latin typeface="+mn-lt"/>
                          <a:ea typeface="+mn-ea"/>
                          <a:cs typeface="+mn-cs"/>
                        </a:rPr>
                        <a:t>Dynamics</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700" kern="1200" dirty="0">
                          <a:solidFill>
                            <a:schemeClr val="dk1"/>
                          </a:solidFill>
                          <a:latin typeface="+mn-lt"/>
                          <a:ea typeface="+mn-ea"/>
                          <a:cs typeface="+mn-cs"/>
                        </a:rPr>
                        <a:t>Micro-aggressions and biases</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700" dirty="0"/>
                        <a:t>Implicit bias training and personal/group growth</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Role clarity</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Lack of definition</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Focus</a:t>
                      </a:r>
                      <a:r>
                        <a:rPr lang="en-US" sz="1800" baseline="0" dirty="0"/>
                        <a:t> and purpose</a:t>
                      </a:r>
                      <a:endParaRPr lang="en-US" sz="1800" dirty="0"/>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83911">
                <a:tc>
                  <a:txBody>
                    <a:bodyPr/>
                    <a:lstStyle/>
                    <a:p>
                      <a:pPr marL="0" marR="0" algn="l">
                        <a:spcBef>
                          <a:spcPts val="0"/>
                        </a:spcBef>
                        <a:spcAft>
                          <a:spcPts val="0"/>
                        </a:spcAft>
                      </a:pPr>
                      <a:r>
                        <a:rPr lang="en-US" sz="1800" b="1" kern="1200" baseline="0" dirty="0">
                          <a:solidFill>
                            <a:schemeClr val="dk1"/>
                          </a:solidFill>
                          <a:latin typeface="+mn-lt"/>
                          <a:ea typeface="+mn-ea"/>
                          <a:cs typeface="+mn-cs"/>
                        </a:rPr>
                        <a:t>Gratitude</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dirty="0"/>
                        <a:t>Expectation</a:t>
                      </a:r>
                    </a:p>
                  </a:txBody>
                  <a:tcPr marL="102870" marR="102870" marT="102870" marB="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dirty="0"/>
                        <a:t>Appreciation</a:t>
                      </a:r>
                    </a:p>
                  </a:txBody>
                  <a:tcPr marL="102870" marR="102870" marT="102870" marB="10287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682" y="1530888"/>
            <a:ext cx="528918" cy="528918"/>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403" y="1475884"/>
            <a:ext cx="585845" cy="585845"/>
          </a:xfrm>
          <a:prstGeom prst="rect">
            <a:avLst/>
          </a:prstGeom>
        </p:spPr>
      </p:pic>
    </p:spTree>
    <p:extLst>
      <p:ext uri="{BB962C8B-B14F-4D97-AF65-F5344CB8AC3E}">
        <p14:creationId xmlns:p14="http://schemas.microsoft.com/office/powerpoint/2010/main" val="3468358545"/>
      </p:ext>
    </p:extLst>
  </p:cSld>
  <p:clrMapOvr>
    <a:masterClrMapping/>
  </p:clrMapOvr>
</p:sld>
</file>

<file path=ppt/theme/theme1.xml><?xml version="1.0" encoding="utf-8"?>
<a:theme xmlns:a="http://schemas.openxmlformats.org/drawingml/2006/main" name="Enterprise_Printer_Friendly_Confidential">
  <a:themeElements>
    <a:clrScheme name="BOA">
      <a:dk1>
        <a:srgbClr val="000000"/>
      </a:dk1>
      <a:lt1>
        <a:srgbClr val="FFFFFF"/>
      </a:lt1>
      <a:dk2>
        <a:srgbClr val="E31837"/>
      </a:dk2>
      <a:lt2>
        <a:srgbClr val="CCCCCC"/>
      </a:lt2>
      <a:accent1>
        <a:srgbClr val="E31837"/>
      </a:accent1>
      <a:accent2>
        <a:srgbClr val="012069"/>
      </a:accent2>
      <a:accent3>
        <a:srgbClr val="0073CF"/>
      </a:accent3>
      <a:accent4>
        <a:srgbClr val="00B7F1"/>
      </a:accent4>
      <a:accent5>
        <a:srgbClr val="780032"/>
      </a:accent5>
      <a:accent6>
        <a:srgbClr val="999999"/>
      </a:accent6>
      <a:hlink>
        <a:srgbClr val="0052C2"/>
      </a:hlink>
      <a:folHlink>
        <a:srgbClr val="0121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C">
      <a:fillStyleLst>
        <a:solidFill>
          <a:schemeClr val="phClr"/>
        </a:solidFill>
        <a:gradFill rotWithShape="1">
          <a:gsLst>
            <a:gs pos="0">
              <a:schemeClr val="phClr">
                <a:tint val="100000"/>
                <a:shade val="50000"/>
                <a:satMod val="125000"/>
              </a:schemeClr>
            </a:gs>
            <a:gs pos="50000">
              <a:schemeClr val="phClr">
                <a:tint val="100000"/>
                <a:shade val="75000"/>
                <a:satMod val="125000"/>
              </a:schemeClr>
            </a:gs>
            <a:gs pos="100000">
              <a:schemeClr val="phClr">
                <a:tint val="100000"/>
                <a:shade val="98000"/>
                <a:satMod val="115000"/>
              </a:schemeClr>
            </a:gs>
          </a:gsLst>
          <a:lin ang="16200000" scaled="1"/>
        </a:gradFill>
        <a:gradFill rotWithShape="1">
          <a:gsLst>
            <a:gs pos="0">
              <a:schemeClr val="phClr">
                <a:shade val="50000"/>
                <a:satMod val="130000"/>
              </a:schemeClr>
            </a:gs>
            <a:gs pos="40000">
              <a:schemeClr val="phClr">
                <a:shade val="75000"/>
                <a:satMod val="140000"/>
              </a:schemeClr>
            </a:gs>
            <a:gs pos="100000">
              <a:schemeClr val="phClr">
                <a:shade val="100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38100" dir="2700000" algn="ctr" rotWithShape="0">
              <a:srgbClr val="000000">
                <a:alpha val="35000"/>
              </a:srgbClr>
            </a:outerShdw>
          </a:effectLst>
          <a:scene3d>
            <a:camera prst="orthographicFront">
              <a:rot lat="0" lon="0" rev="0"/>
            </a:camera>
            <a:lightRig rig="threePt" dir="tl"/>
          </a:scene3d>
          <a:sp3d contourW="12700">
            <a:bevelT w="0" h="0"/>
            <a:contourClr>
              <a:srgbClr val="FFFFFF"/>
            </a:contourClr>
          </a:sp3d>
        </a:effectStyle>
        <a:effectStyle>
          <a:effectLst>
            <a:outerShdw blurRad="50800" dist="12700" dir="2700000" algn="ctr" rotWithShape="0">
              <a:srgbClr val="000000">
                <a:alpha val="40000"/>
              </a:srgbClr>
            </a:outerShdw>
          </a:effectLst>
          <a:scene3d>
            <a:camera prst="orthographicFront">
              <a:rot lat="0" lon="0" rev="0"/>
            </a:camera>
            <a:lightRig rig="balanced" dir="t">
              <a:rot lat="0" lon="0" rev="12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defRPr>
        </a:defPPr>
      </a:lstStyle>
    </a:spDef>
  </a:objectDefaults>
  <a:extraClrSchemeLst/>
  <a:extLst>
    <a:ext uri="{05A4C25C-085E-4340-85A3-A5531E510DB2}">
      <thm15:themeFamily xmlns:thm15="http://schemas.microsoft.com/office/thememl/2012/main" name="Enterprise_Printer_Friendly_Confidential" id="{9D35DED0-BF4F-A449-AA38-5317A2B350FB}" vid="{05721B9A-295D-D04E-AAE0-D9A40FB33B70}"/>
    </a:ext>
  </a:extLst>
</a:theme>
</file>

<file path=ppt/theme/theme2.xml><?xml version="1.0" encoding="utf-8"?>
<a:theme xmlns:a="http://schemas.openxmlformats.org/drawingml/2006/main" name="Enterprise_WS_No_Footer">
  <a:themeElements>
    <a:clrScheme name="BoA">
      <a:dk1>
        <a:srgbClr val="000000"/>
      </a:dk1>
      <a:lt1>
        <a:srgbClr val="FFFFFF"/>
      </a:lt1>
      <a:dk2>
        <a:srgbClr val="D5D5D5"/>
      </a:dk2>
      <a:lt2>
        <a:srgbClr val="EDEDED"/>
      </a:lt2>
      <a:accent1>
        <a:srgbClr val="E31837"/>
      </a:accent1>
      <a:accent2>
        <a:srgbClr val="780032"/>
      </a:accent2>
      <a:accent3>
        <a:srgbClr val="012069"/>
      </a:accent3>
      <a:accent4>
        <a:srgbClr val="0051C2"/>
      </a:accent4>
      <a:accent5>
        <a:srgbClr val="009CDE"/>
      </a:accent5>
      <a:accent6>
        <a:srgbClr val="D3EFFC"/>
      </a:accent6>
      <a:hlink>
        <a:srgbClr val="0052C2"/>
      </a:hlink>
      <a:folHlink>
        <a:srgbClr val="0121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C">
      <a:fillStyleLst>
        <a:solidFill>
          <a:schemeClr val="phClr"/>
        </a:solidFill>
        <a:gradFill rotWithShape="1">
          <a:gsLst>
            <a:gs pos="0">
              <a:schemeClr val="phClr">
                <a:tint val="100000"/>
                <a:shade val="50000"/>
                <a:satMod val="125000"/>
              </a:schemeClr>
            </a:gs>
            <a:gs pos="50000">
              <a:schemeClr val="phClr">
                <a:tint val="100000"/>
                <a:shade val="75000"/>
                <a:satMod val="125000"/>
              </a:schemeClr>
            </a:gs>
            <a:gs pos="100000">
              <a:schemeClr val="phClr">
                <a:tint val="100000"/>
                <a:shade val="98000"/>
                <a:satMod val="115000"/>
              </a:schemeClr>
            </a:gs>
          </a:gsLst>
          <a:lin ang="16200000" scaled="1"/>
        </a:gradFill>
        <a:gradFill rotWithShape="1">
          <a:gsLst>
            <a:gs pos="0">
              <a:schemeClr val="phClr">
                <a:shade val="50000"/>
                <a:satMod val="130000"/>
              </a:schemeClr>
            </a:gs>
            <a:gs pos="40000">
              <a:schemeClr val="phClr">
                <a:shade val="75000"/>
                <a:satMod val="140000"/>
              </a:schemeClr>
            </a:gs>
            <a:gs pos="100000">
              <a:schemeClr val="phClr">
                <a:shade val="100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38100" dir="2700000" algn="ctr" rotWithShape="0">
              <a:srgbClr val="000000">
                <a:alpha val="35000"/>
              </a:srgbClr>
            </a:outerShdw>
          </a:effectLst>
          <a:scene3d>
            <a:camera prst="orthographicFront">
              <a:rot lat="0" lon="0" rev="0"/>
            </a:camera>
            <a:lightRig rig="threePt" dir="tl"/>
          </a:scene3d>
          <a:sp3d contourW="12700">
            <a:bevelT w="0" h="0"/>
            <a:contourClr>
              <a:srgbClr val="FFFFFF"/>
            </a:contourClr>
          </a:sp3d>
        </a:effectStyle>
        <a:effectStyle>
          <a:effectLst>
            <a:outerShdw blurRad="50800" dist="12700" dir="2700000" algn="ctr" rotWithShape="0">
              <a:srgbClr val="000000">
                <a:alpha val="40000"/>
              </a:srgbClr>
            </a:outerShdw>
          </a:effectLst>
          <a:scene3d>
            <a:camera prst="orthographicFront">
              <a:rot lat="0" lon="0" rev="0"/>
            </a:camera>
            <a:lightRig rig="balanced" dir="t">
              <a:rot lat="0" lon="0" rev="12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defRPr>
        </a:defPPr>
      </a:lstStyle>
    </a:spDef>
  </a:objectDefaults>
  <a:extraClrSchemeLst/>
  <a:extLst>
    <a:ext uri="{05A4C25C-085E-4340-85A3-A5531E510DB2}">
      <thm15:themeFamily xmlns:thm15="http://schemas.microsoft.com/office/thememl/2012/main" name="PRES-01-19-2322_K_Enterprise-PPT_WS-No-Footer" id="{555235AC-A4D6-C448-ACAC-1D4BD53B14A3}" vid="{424E1E19-FD94-B44B-A89A-5EC23A7A4C81}"/>
    </a:ext>
  </a:extLst>
</a:theme>
</file>

<file path=ppt/theme/theme3.xml><?xml version="1.0" encoding="utf-8"?>
<a:theme xmlns:a="http://schemas.openxmlformats.org/drawingml/2006/main" name="1_Enterprise_WS_No_Footer">
  <a:themeElements>
    <a:clrScheme name="BoA">
      <a:dk1>
        <a:srgbClr val="000000"/>
      </a:dk1>
      <a:lt1>
        <a:srgbClr val="FFFFFF"/>
      </a:lt1>
      <a:dk2>
        <a:srgbClr val="D5D5D5"/>
      </a:dk2>
      <a:lt2>
        <a:srgbClr val="EDEDED"/>
      </a:lt2>
      <a:accent1>
        <a:srgbClr val="E31837"/>
      </a:accent1>
      <a:accent2>
        <a:srgbClr val="780032"/>
      </a:accent2>
      <a:accent3>
        <a:srgbClr val="012069"/>
      </a:accent3>
      <a:accent4>
        <a:srgbClr val="0051C2"/>
      </a:accent4>
      <a:accent5>
        <a:srgbClr val="009CDE"/>
      </a:accent5>
      <a:accent6>
        <a:srgbClr val="D3EFFC"/>
      </a:accent6>
      <a:hlink>
        <a:srgbClr val="0052C2"/>
      </a:hlink>
      <a:folHlink>
        <a:srgbClr val="0121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C">
      <a:fillStyleLst>
        <a:solidFill>
          <a:schemeClr val="phClr"/>
        </a:solidFill>
        <a:gradFill rotWithShape="1">
          <a:gsLst>
            <a:gs pos="0">
              <a:schemeClr val="phClr">
                <a:tint val="100000"/>
                <a:shade val="50000"/>
                <a:satMod val="125000"/>
              </a:schemeClr>
            </a:gs>
            <a:gs pos="50000">
              <a:schemeClr val="phClr">
                <a:tint val="100000"/>
                <a:shade val="75000"/>
                <a:satMod val="125000"/>
              </a:schemeClr>
            </a:gs>
            <a:gs pos="100000">
              <a:schemeClr val="phClr">
                <a:tint val="100000"/>
                <a:shade val="98000"/>
                <a:satMod val="115000"/>
              </a:schemeClr>
            </a:gs>
          </a:gsLst>
          <a:lin ang="16200000" scaled="1"/>
        </a:gradFill>
        <a:gradFill rotWithShape="1">
          <a:gsLst>
            <a:gs pos="0">
              <a:schemeClr val="phClr">
                <a:shade val="50000"/>
                <a:satMod val="130000"/>
              </a:schemeClr>
            </a:gs>
            <a:gs pos="40000">
              <a:schemeClr val="phClr">
                <a:shade val="75000"/>
                <a:satMod val="140000"/>
              </a:schemeClr>
            </a:gs>
            <a:gs pos="100000">
              <a:schemeClr val="phClr">
                <a:shade val="100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38100" dir="2700000" algn="ctr" rotWithShape="0">
              <a:srgbClr val="000000">
                <a:alpha val="35000"/>
              </a:srgbClr>
            </a:outerShdw>
          </a:effectLst>
          <a:scene3d>
            <a:camera prst="orthographicFront">
              <a:rot lat="0" lon="0" rev="0"/>
            </a:camera>
            <a:lightRig rig="threePt" dir="tl"/>
          </a:scene3d>
          <a:sp3d contourW="12700">
            <a:bevelT w="0" h="0"/>
            <a:contourClr>
              <a:srgbClr val="FFFFFF"/>
            </a:contourClr>
          </a:sp3d>
        </a:effectStyle>
        <a:effectStyle>
          <a:effectLst>
            <a:outerShdw blurRad="50800" dist="12700" dir="2700000" algn="ctr" rotWithShape="0">
              <a:srgbClr val="000000">
                <a:alpha val="40000"/>
              </a:srgbClr>
            </a:outerShdw>
          </a:effectLst>
          <a:scene3d>
            <a:camera prst="orthographicFront">
              <a:rot lat="0" lon="0" rev="0"/>
            </a:camera>
            <a:lightRig rig="balanced" dir="t">
              <a:rot lat="0" lon="0" rev="12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defRPr>
        </a:defPPr>
      </a:lstStyle>
    </a:spDef>
  </a:objectDefaults>
  <a:extraClrSchemeLst/>
  <a:extLst>
    <a:ext uri="{05A4C25C-085E-4340-85A3-A5531E510DB2}">
      <thm15:themeFamily xmlns:thm15="http://schemas.microsoft.com/office/thememl/2012/main" name="PRES-01-19-2322_K_Enterprise-PPT_WS-No-Footer" id="{555235AC-A4D6-C448-ACAC-1D4BD53B14A3}" vid="{424E1E19-FD94-B44B-A89A-5EC23A7A4C81}"/>
    </a:ext>
  </a:extLst>
</a:theme>
</file>

<file path=ppt/theme/theme4.xml><?xml version="1.0" encoding="utf-8"?>
<a:theme xmlns:a="http://schemas.openxmlformats.org/drawingml/2006/main" name="PB_2020_PPT_Template">
  <a:themeElements>
    <a:clrScheme name="Private Bank">
      <a:dk1>
        <a:sysClr val="windowText" lastClr="000000"/>
      </a:dk1>
      <a:lt1>
        <a:sysClr val="window" lastClr="FFFFFF"/>
      </a:lt1>
      <a:dk2>
        <a:srgbClr val="D5D5D5"/>
      </a:dk2>
      <a:lt2>
        <a:srgbClr val="EDEDED"/>
      </a:lt2>
      <a:accent1>
        <a:srgbClr val="012169"/>
      </a:accent1>
      <a:accent2>
        <a:srgbClr val="E31837"/>
      </a:accent2>
      <a:accent3>
        <a:srgbClr val="919191"/>
      </a:accent3>
      <a:accent4>
        <a:srgbClr val="780032"/>
      </a:accent4>
      <a:accent5>
        <a:srgbClr val="344E87"/>
      </a:accent5>
      <a:accent6>
        <a:srgbClr val="646464"/>
      </a:accent6>
      <a:hlink>
        <a:srgbClr val="0052B8"/>
      </a:hlink>
      <a:folHlink>
        <a:srgbClr val="344E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C">
      <a:fillStyleLst>
        <a:solidFill>
          <a:schemeClr val="phClr"/>
        </a:solidFill>
        <a:gradFill rotWithShape="1">
          <a:gsLst>
            <a:gs pos="0">
              <a:schemeClr val="phClr">
                <a:tint val="100000"/>
                <a:shade val="50000"/>
                <a:satMod val="125000"/>
              </a:schemeClr>
            </a:gs>
            <a:gs pos="50000">
              <a:schemeClr val="phClr">
                <a:tint val="100000"/>
                <a:shade val="75000"/>
                <a:satMod val="125000"/>
              </a:schemeClr>
            </a:gs>
            <a:gs pos="100000">
              <a:schemeClr val="phClr">
                <a:tint val="100000"/>
                <a:shade val="98000"/>
                <a:satMod val="115000"/>
              </a:schemeClr>
            </a:gs>
          </a:gsLst>
          <a:lin ang="16200000" scaled="1"/>
        </a:gradFill>
        <a:gradFill rotWithShape="1">
          <a:gsLst>
            <a:gs pos="0">
              <a:schemeClr val="phClr">
                <a:shade val="50000"/>
                <a:satMod val="130000"/>
              </a:schemeClr>
            </a:gs>
            <a:gs pos="40000">
              <a:schemeClr val="phClr">
                <a:shade val="75000"/>
                <a:satMod val="140000"/>
              </a:schemeClr>
            </a:gs>
            <a:gs pos="100000">
              <a:schemeClr val="phClr">
                <a:shade val="100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38100" dir="2700000" algn="ctr" rotWithShape="0">
              <a:srgbClr val="000000">
                <a:alpha val="35000"/>
              </a:srgbClr>
            </a:outerShdw>
          </a:effectLst>
          <a:scene3d>
            <a:camera prst="orthographicFront">
              <a:rot lat="0" lon="0" rev="0"/>
            </a:camera>
            <a:lightRig rig="threePt" dir="tl"/>
          </a:scene3d>
          <a:sp3d contourW="12700">
            <a:bevelT w="0" h="0"/>
            <a:contourClr>
              <a:srgbClr val="FFFFFF"/>
            </a:contourClr>
          </a:sp3d>
        </a:effectStyle>
        <a:effectStyle>
          <a:effectLst>
            <a:outerShdw blurRad="50800" dist="12700" dir="2700000" algn="ctr" rotWithShape="0">
              <a:srgbClr val="000000">
                <a:alpha val="40000"/>
              </a:srgbClr>
            </a:outerShdw>
          </a:effectLst>
          <a:scene3d>
            <a:camera prst="orthographicFront">
              <a:rot lat="0" lon="0" rev="0"/>
            </a:camera>
            <a:lightRig rig="balanced" dir="t">
              <a:rot lat="0" lon="0" rev="12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defRPr>
        </a:defPPr>
      </a:lstStyle>
    </a:spDef>
  </a:objectDefaults>
  <a:extraClrSchemeLst/>
  <a:extLst>
    <a:ext uri="{05A4C25C-085E-4340-85A3-A5531E510DB2}">
      <thm15:themeFamily xmlns:thm15="http://schemas.microsoft.com/office/thememl/2012/main" name="Enterprise_WS_Proprietary_Internal_Use_Only" id="{FF84A7C6-A260-9D43-8A45-AE4420A4969A}" vid="{1FBD0BDB-27AA-CA48-A46B-3DB6322316F2}"/>
    </a:ext>
  </a:extLst>
</a:theme>
</file>

<file path=ppt/theme/theme5.xml><?xml version="1.0" encoding="utf-8"?>
<a:theme xmlns:a="http://schemas.openxmlformats.org/drawingml/2006/main" name="1_Enterprise_Printer_Friendly_Confidential">
  <a:themeElements>
    <a:clrScheme name="BoA">
      <a:dk1>
        <a:srgbClr val="000000"/>
      </a:dk1>
      <a:lt1>
        <a:srgbClr val="FFFFFF"/>
      </a:lt1>
      <a:dk2>
        <a:srgbClr val="D5D5D5"/>
      </a:dk2>
      <a:lt2>
        <a:srgbClr val="EDEDED"/>
      </a:lt2>
      <a:accent1>
        <a:srgbClr val="E31837"/>
      </a:accent1>
      <a:accent2>
        <a:srgbClr val="780032"/>
      </a:accent2>
      <a:accent3>
        <a:srgbClr val="012069"/>
      </a:accent3>
      <a:accent4>
        <a:srgbClr val="0051C2"/>
      </a:accent4>
      <a:accent5>
        <a:srgbClr val="009CDE"/>
      </a:accent5>
      <a:accent6>
        <a:srgbClr val="D3EFFC"/>
      </a:accent6>
      <a:hlink>
        <a:srgbClr val="0052C2"/>
      </a:hlink>
      <a:folHlink>
        <a:srgbClr val="0121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C">
      <a:fillStyleLst>
        <a:solidFill>
          <a:schemeClr val="phClr"/>
        </a:solidFill>
        <a:gradFill rotWithShape="1">
          <a:gsLst>
            <a:gs pos="0">
              <a:schemeClr val="phClr">
                <a:tint val="100000"/>
                <a:shade val="50000"/>
                <a:satMod val="125000"/>
              </a:schemeClr>
            </a:gs>
            <a:gs pos="50000">
              <a:schemeClr val="phClr">
                <a:tint val="100000"/>
                <a:shade val="75000"/>
                <a:satMod val="125000"/>
              </a:schemeClr>
            </a:gs>
            <a:gs pos="100000">
              <a:schemeClr val="phClr">
                <a:tint val="100000"/>
                <a:shade val="98000"/>
                <a:satMod val="115000"/>
              </a:schemeClr>
            </a:gs>
          </a:gsLst>
          <a:lin ang="16200000" scaled="1"/>
        </a:gradFill>
        <a:gradFill rotWithShape="1">
          <a:gsLst>
            <a:gs pos="0">
              <a:schemeClr val="phClr">
                <a:shade val="50000"/>
                <a:satMod val="130000"/>
              </a:schemeClr>
            </a:gs>
            <a:gs pos="40000">
              <a:schemeClr val="phClr">
                <a:shade val="75000"/>
                <a:satMod val="140000"/>
              </a:schemeClr>
            </a:gs>
            <a:gs pos="100000">
              <a:schemeClr val="phClr">
                <a:shade val="100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38100" dir="2700000" algn="ctr" rotWithShape="0">
              <a:srgbClr val="000000">
                <a:alpha val="35000"/>
              </a:srgbClr>
            </a:outerShdw>
          </a:effectLst>
          <a:scene3d>
            <a:camera prst="orthographicFront">
              <a:rot lat="0" lon="0" rev="0"/>
            </a:camera>
            <a:lightRig rig="threePt" dir="tl"/>
          </a:scene3d>
          <a:sp3d contourW="12700">
            <a:bevelT w="0" h="0"/>
            <a:contourClr>
              <a:srgbClr val="FFFFFF"/>
            </a:contourClr>
          </a:sp3d>
        </a:effectStyle>
        <a:effectStyle>
          <a:effectLst>
            <a:outerShdw blurRad="50800" dist="12700" dir="2700000" algn="ctr" rotWithShape="0">
              <a:srgbClr val="000000">
                <a:alpha val="40000"/>
              </a:srgbClr>
            </a:outerShdw>
          </a:effectLst>
          <a:scene3d>
            <a:camera prst="orthographicFront">
              <a:rot lat="0" lon="0" rev="0"/>
            </a:camera>
            <a:lightRig rig="balanced" dir="t">
              <a:rot lat="0" lon="0" rev="12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defRPr>
        </a:defPPr>
      </a:lstStyle>
    </a:spDef>
  </a:objectDefaults>
  <a:extraClrSchemeLst/>
  <a:extLst>
    <a:ext uri="{05A4C25C-085E-4340-85A3-A5531E510DB2}">
      <thm15:themeFamily xmlns:thm15="http://schemas.microsoft.com/office/thememl/2012/main" name="PRES-01-19-2322_F_Enterprise-PPT_Printer-Friendly-Confidential" id="{97077199-D8C6-2C4F-AE05-377D438B1480}" vid="{B5A506BD-C686-1A43-A990-C5C21EDC4AD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Enterprise_Printer_Friendly_Confidential</Template>
  <TotalTime>8037</TotalTime>
  <Words>2539</Words>
  <Application>Microsoft Office PowerPoint</Application>
  <PresentationFormat>On-screen Show (4:3)</PresentationFormat>
  <Paragraphs>372</Paragraphs>
  <Slides>24</Slides>
  <Notes>13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.AppleSystemUIFont</vt:lpstr>
      <vt:lpstr>Arial</vt:lpstr>
      <vt:lpstr>Calibri</vt:lpstr>
      <vt:lpstr>Calibri Light</vt:lpstr>
      <vt:lpstr>Symbol</vt:lpstr>
      <vt:lpstr>Times New Roman</vt:lpstr>
      <vt:lpstr>Wingdings</vt:lpstr>
      <vt:lpstr>Enterprise_Printer_Friendly_Confidential</vt:lpstr>
      <vt:lpstr>Enterprise_WS_No_Footer</vt:lpstr>
      <vt:lpstr>1_Enterprise_WS_No_Footer</vt:lpstr>
      <vt:lpstr>PB_2020_PPT_Template</vt:lpstr>
      <vt:lpstr>1_Enterprise_Printer_Friendly_Confidential</vt:lpstr>
      <vt:lpstr>PowerPoint Presentation</vt:lpstr>
      <vt:lpstr>Disclaimer</vt:lpstr>
      <vt:lpstr>First things first – why are we here? </vt:lpstr>
      <vt:lpstr>Role of the governing board</vt:lpstr>
      <vt:lpstr>Board development and engagement strategy </vt:lpstr>
      <vt:lpstr>Why board diversity matters</vt:lpstr>
      <vt:lpstr>Two major types of barriers to board diversity </vt:lpstr>
      <vt:lpstr>Major barrier: Structure</vt:lpstr>
      <vt:lpstr>Major barrier: Culture</vt:lpstr>
      <vt:lpstr>Board fiduciary duties </vt:lpstr>
      <vt:lpstr>Rights of directors </vt:lpstr>
      <vt:lpstr>Protect the board from personal liability </vt:lpstr>
      <vt:lpstr>Hot topics in board governance</vt:lpstr>
      <vt:lpstr>Key policies and procedures </vt:lpstr>
      <vt:lpstr>Board meeting architecture</vt:lpstr>
      <vt:lpstr>Board meeting planning worksheet</vt:lpstr>
      <vt:lpstr>URGENT!!! Historic wealth transfer underway</vt:lpstr>
      <vt:lpstr>Beyond checkbook giving: Unlock the potential of illiquid assets</vt:lpstr>
      <vt:lpstr>Gift planning for impact today</vt:lpstr>
      <vt:lpstr>Gift planning for impact today (cont.)</vt:lpstr>
      <vt:lpstr>Gift planning for impact tomorrow</vt:lpstr>
      <vt:lpstr>Philanthropy begins with the Board</vt:lpstr>
      <vt:lpstr>Attributes of great boards</vt:lpstr>
      <vt:lpstr>Wisdom in the Room  Let’s continue the conversation!  Dianne Chipps Bailey           linkedin.com/in/diannechippsbailey/            twitter.com/Dianne_C_Bailey      </vt:lpstr>
    </vt:vector>
  </TitlesOfParts>
  <Company>Bank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title lorem ipsum dolor sit</dc:title>
  <dc:creator>Kukoleca, Tammie</dc:creator>
  <cp:lastModifiedBy>McIntyre, Rainey</cp:lastModifiedBy>
  <cp:revision>512</cp:revision>
  <cp:lastPrinted>2019-02-27T20:01:00Z</cp:lastPrinted>
  <dcterms:created xsi:type="dcterms:W3CDTF">2018-02-14T13:33:30Z</dcterms:created>
  <dcterms:modified xsi:type="dcterms:W3CDTF">2024-02-05T14:39:30Z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b532982b-bbb2-4b63-945e-e7753de1704f</vt:lpwstr>
  </property>
  <property fmtid="{D5CDD505-2E9C-101B-9397-08002B2CF9AE}" pid="3" name="Classification">
    <vt:lpwstr>Unclassified</vt:lpwstr>
  </property>
</Properties>
</file>