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97" r:id="rId5"/>
  </p:sldMasterIdLst>
  <p:notesMasterIdLst>
    <p:notesMasterId r:id="rId35"/>
  </p:notesMasterIdLst>
  <p:handoutMasterIdLst>
    <p:handoutMasterId r:id="rId36"/>
  </p:handoutMasterIdLst>
  <p:sldIdLst>
    <p:sldId id="4463" r:id="rId6"/>
    <p:sldId id="4456" r:id="rId7"/>
    <p:sldId id="4426" r:id="rId8"/>
    <p:sldId id="4503" r:id="rId9"/>
    <p:sldId id="4451" r:id="rId10"/>
    <p:sldId id="4468" r:id="rId11"/>
    <p:sldId id="4469" r:id="rId12"/>
    <p:sldId id="4470" r:id="rId13"/>
    <p:sldId id="4428" r:id="rId14"/>
    <p:sldId id="4472" r:id="rId15"/>
    <p:sldId id="4506" r:id="rId16"/>
    <p:sldId id="4473" r:id="rId17"/>
    <p:sldId id="4511" r:id="rId18"/>
    <p:sldId id="4487" r:id="rId19"/>
    <p:sldId id="4483" r:id="rId20"/>
    <p:sldId id="4476" r:id="rId21"/>
    <p:sldId id="4477" r:id="rId22"/>
    <p:sldId id="4478" r:id="rId23"/>
    <p:sldId id="4509" r:id="rId24"/>
    <p:sldId id="4481" r:id="rId25"/>
    <p:sldId id="4510" r:id="rId26"/>
    <p:sldId id="4512" r:id="rId27"/>
    <p:sldId id="4474" r:id="rId28"/>
    <p:sldId id="4495" r:id="rId29"/>
    <p:sldId id="4497" r:id="rId30"/>
    <p:sldId id="4499" r:id="rId31"/>
    <p:sldId id="4461" r:id="rId32"/>
    <p:sldId id="4513" r:id="rId33"/>
    <p:sldId id="4466" r:id="rId34"/>
  </p:sldIdLst>
  <p:sldSz cx="9144000" cy="6858000" type="screen4x3"/>
  <p:notesSz cx="7010400" cy="9296400"/>
  <p:embeddedFontLs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Light" panose="020F0302020204030203" pitchFamily="34" charset="0"/>
      <p:regular r:id="rId41"/>
      <p:italic r:id="rId42"/>
    </p:embeddedFont>
    <p:embeddedFont>
      <p:font typeface="Merriweather" panose="00000500000000000000" pitchFamily="2" charset="0"/>
      <p:regular r:id="rId43"/>
      <p:bold r:id="rId44"/>
      <p:italic r:id="rId45"/>
      <p:boldItalic r:id="rId46"/>
    </p:embeddedFont>
    <p:embeddedFont>
      <p:font typeface="Merriweather Black" panose="00000A00000000000000" pitchFamily="2" charset="0"/>
      <p:bold r:id="rId47"/>
      <p:italic r:id="rId48"/>
      <p:boldItalic r:id="rId49"/>
    </p:embeddedFont>
    <p:embeddedFont>
      <p:font typeface="Myriad Pro" panose="020B0503030403020204" pitchFamily="34" charset="0"/>
      <p:regular r:id="rId50"/>
      <p:bold r:id="rId51"/>
      <p:italic r:id="rId52"/>
    </p:embeddedFont>
    <p:embeddedFont>
      <p:font typeface="Myriad Pro Light" panose="020B0403030403020204" pitchFamily="34" charset="0"/>
      <p:regular r:id="rId53"/>
      <p:bold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536DF1-CA13-DEC4-52FF-76A8F19D34E2}" name="Laura Siebert" initials="LS" userId="S::laura@padronco.com::f0e2f6bf-08de-4bee-bd34-b68d4124ad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C0"/>
    <a:srgbClr val="151F6D"/>
    <a:srgbClr val="BFE6E5"/>
    <a:srgbClr val="919192"/>
    <a:srgbClr val="91D5D6"/>
    <a:srgbClr val="459B95"/>
    <a:srgbClr val="E7F3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84" autoAdjust="0"/>
  </p:normalViewPr>
  <p:slideViewPr>
    <p:cSldViewPr snapToGrid="0" snapToObjects="1">
      <p:cViewPr varScale="1">
        <p:scale>
          <a:sx n="65" d="100"/>
          <a:sy n="65" d="100"/>
        </p:scale>
        <p:origin x="191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Brooks" userId="a8a815f9-906d-4a70-a840-bc32e0a9eeae" providerId="ADAL" clId="{CA87CE8D-90A5-4E71-A29D-2D86B5F57A6B}"/>
    <pc:docChg chg="custSel delSld modSld">
      <pc:chgData name="Victor Brooks" userId="a8a815f9-906d-4a70-a840-bc32e0a9eeae" providerId="ADAL" clId="{CA87CE8D-90A5-4E71-A29D-2D86B5F57A6B}" dt="2024-01-29T00:34:24.171" v="442" actId="13926"/>
      <pc:docMkLst>
        <pc:docMk/>
      </pc:docMkLst>
      <pc:sldChg chg="addSp delSp modSp mod">
        <pc:chgData name="Victor Brooks" userId="a8a815f9-906d-4a70-a840-bc32e0a9eeae" providerId="ADAL" clId="{CA87CE8D-90A5-4E71-A29D-2D86B5F57A6B}" dt="2024-01-28T23:13:17.688" v="34" actId="20577"/>
        <pc:sldMkLst>
          <pc:docMk/>
          <pc:sldMk cId="3846433209" sldId="4456"/>
        </pc:sldMkLst>
        <pc:spChg chg="mod">
          <ac:chgData name="Victor Brooks" userId="a8a815f9-906d-4a70-a840-bc32e0a9eeae" providerId="ADAL" clId="{CA87CE8D-90A5-4E71-A29D-2D86B5F57A6B}" dt="2024-01-28T23:13:17.688" v="34" actId="20577"/>
          <ac:spMkLst>
            <pc:docMk/>
            <pc:sldMk cId="3846433209" sldId="4456"/>
            <ac:spMk id="4" creationId="{9CFBC1D6-84C6-3D15-B0F6-454648C5352F}"/>
          </ac:spMkLst>
        </pc:spChg>
        <pc:spChg chg="del">
          <ac:chgData name="Victor Brooks" userId="a8a815f9-906d-4a70-a840-bc32e0a9eeae" providerId="ADAL" clId="{CA87CE8D-90A5-4E71-A29D-2D86B5F57A6B}" dt="2024-01-28T23:13:10.832" v="24" actId="931"/>
          <ac:spMkLst>
            <pc:docMk/>
            <pc:sldMk cId="3846433209" sldId="4456"/>
            <ac:spMk id="7" creationId="{BC985C40-3AD0-F933-B791-428BAF0ECD18}"/>
          </ac:spMkLst>
        </pc:spChg>
        <pc:picChg chg="add mod">
          <ac:chgData name="Victor Brooks" userId="a8a815f9-906d-4a70-a840-bc32e0a9eeae" providerId="ADAL" clId="{CA87CE8D-90A5-4E71-A29D-2D86B5F57A6B}" dt="2024-01-28T23:13:13.555" v="25" actId="27614"/>
          <ac:picMkLst>
            <pc:docMk/>
            <pc:sldMk cId="3846433209" sldId="4456"/>
            <ac:picMk id="9" creationId="{68502AF5-E0D1-3141-E90B-95E229298FB6}"/>
          </ac:picMkLst>
        </pc:picChg>
      </pc:sldChg>
      <pc:sldChg chg="delSp mod">
        <pc:chgData name="Victor Brooks" userId="a8a815f9-906d-4a70-a840-bc32e0a9eeae" providerId="ADAL" clId="{CA87CE8D-90A5-4E71-A29D-2D86B5F57A6B}" dt="2024-01-29T00:02:34.020" v="410" actId="478"/>
        <pc:sldMkLst>
          <pc:docMk/>
          <pc:sldMk cId="152749693" sldId="4463"/>
        </pc:sldMkLst>
        <pc:spChg chg="del">
          <ac:chgData name="Victor Brooks" userId="a8a815f9-906d-4a70-a840-bc32e0a9eeae" providerId="ADAL" clId="{CA87CE8D-90A5-4E71-A29D-2D86B5F57A6B}" dt="2024-01-29T00:02:34.020" v="410" actId="478"/>
          <ac:spMkLst>
            <pc:docMk/>
            <pc:sldMk cId="152749693" sldId="4463"/>
            <ac:spMk id="15" creationId="{92E65441-91DE-6A89-6275-CB34F09F0CFA}"/>
          </ac:spMkLst>
        </pc:spChg>
      </pc:sldChg>
      <pc:sldChg chg="addSp modSp mod">
        <pc:chgData name="Victor Brooks" userId="a8a815f9-906d-4a70-a840-bc32e0a9eeae" providerId="ADAL" clId="{CA87CE8D-90A5-4E71-A29D-2D86B5F57A6B}" dt="2024-01-29T00:34:24.171" v="442" actId="13926"/>
        <pc:sldMkLst>
          <pc:docMk/>
          <pc:sldMk cId="3442100733" sldId="4466"/>
        </pc:sldMkLst>
        <pc:spChg chg="mod">
          <ac:chgData name="Victor Brooks" userId="a8a815f9-906d-4a70-a840-bc32e0a9eeae" providerId="ADAL" clId="{CA87CE8D-90A5-4E71-A29D-2D86B5F57A6B}" dt="2024-01-29T00:34:24.171" v="442" actId="13926"/>
          <ac:spMkLst>
            <pc:docMk/>
            <pc:sldMk cId="3442100733" sldId="4466"/>
            <ac:spMk id="8" creationId="{7A724617-1969-4523-78DC-6390A45047EA}"/>
          </ac:spMkLst>
        </pc:spChg>
        <pc:picChg chg="add mod ord">
          <ac:chgData name="Victor Brooks" userId="a8a815f9-906d-4a70-a840-bc32e0a9eeae" providerId="ADAL" clId="{CA87CE8D-90A5-4E71-A29D-2D86B5F57A6B}" dt="2024-01-28T23:14:04.713" v="45" actId="1076"/>
          <ac:picMkLst>
            <pc:docMk/>
            <pc:sldMk cId="3442100733" sldId="4466"/>
            <ac:picMk id="10" creationId="{59294972-5FF0-39E7-0BA7-164943750276}"/>
          </ac:picMkLst>
        </pc:picChg>
      </pc:sldChg>
      <pc:sldChg chg="addSp delSp modSp">
        <pc:chgData name="Victor Brooks" userId="a8a815f9-906d-4a70-a840-bc32e0a9eeae" providerId="ADAL" clId="{CA87CE8D-90A5-4E71-A29D-2D86B5F57A6B}" dt="2024-01-28T23:08:20.499" v="2" actId="478"/>
        <pc:sldMkLst>
          <pc:docMk/>
          <pc:sldMk cId="114967722" sldId="4468"/>
        </pc:sldMkLst>
        <pc:picChg chg="add del mod">
          <ac:chgData name="Victor Brooks" userId="a8a815f9-906d-4a70-a840-bc32e0a9eeae" providerId="ADAL" clId="{CA87CE8D-90A5-4E71-A29D-2D86B5F57A6B}" dt="2024-01-28T23:08:20.499" v="2" actId="478"/>
          <ac:picMkLst>
            <pc:docMk/>
            <pc:sldMk cId="114967722" sldId="4468"/>
            <ac:picMk id="2" creationId="{94AE8035-AC4A-00CF-8B41-11F9700E507F}"/>
          </ac:picMkLst>
        </pc:picChg>
      </pc:sldChg>
      <pc:sldChg chg="addSp modSp">
        <pc:chgData name="Victor Brooks" userId="a8a815f9-906d-4a70-a840-bc32e0a9eeae" providerId="ADAL" clId="{CA87CE8D-90A5-4E71-A29D-2D86B5F57A6B}" dt="2024-01-28T23:08:54.272" v="4"/>
        <pc:sldMkLst>
          <pc:docMk/>
          <pc:sldMk cId="3369312568" sldId="4469"/>
        </pc:sldMkLst>
        <pc:spChg chg="add mod">
          <ac:chgData name="Victor Brooks" userId="a8a815f9-906d-4a70-a840-bc32e0a9eeae" providerId="ADAL" clId="{CA87CE8D-90A5-4E71-A29D-2D86B5F57A6B}" dt="2024-01-28T23:08:41.369" v="3"/>
          <ac:spMkLst>
            <pc:docMk/>
            <pc:sldMk cId="3369312568" sldId="4469"/>
            <ac:spMk id="4" creationId="{1448A142-866F-3223-EA30-2BB2C0444824}"/>
          </ac:spMkLst>
        </pc:spChg>
        <pc:picChg chg="add mod">
          <ac:chgData name="Victor Brooks" userId="a8a815f9-906d-4a70-a840-bc32e0a9eeae" providerId="ADAL" clId="{CA87CE8D-90A5-4E71-A29D-2D86B5F57A6B}" dt="2024-01-28T23:08:54.272" v="4"/>
          <ac:picMkLst>
            <pc:docMk/>
            <pc:sldMk cId="3369312568" sldId="4469"/>
            <ac:picMk id="5" creationId="{DB51233D-A9A7-F50C-0653-7CEC3EF45E82}"/>
          </ac:picMkLst>
        </pc:picChg>
      </pc:sldChg>
      <pc:sldChg chg="addSp modSp">
        <pc:chgData name="Victor Brooks" userId="a8a815f9-906d-4a70-a840-bc32e0a9eeae" providerId="ADAL" clId="{CA87CE8D-90A5-4E71-A29D-2D86B5F57A6B}" dt="2024-01-28T23:09:48.411" v="11"/>
        <pc:sldMkLst>
          <pc:docMk/>
          <pc:sldMk cId="2389164444" sldId="4470"/>
        </pc:sldMkLst>
        <pc:picChg chg="add mod">
          <ac:chgData name="Victor Brooks" userId="a8a815f9-906d-4a70-a840-bc32e0a9eeae" providerId="ADAL" clId="{CA87CE8D-90A5-4E71-A29D-2D86B5F57A6B}" dt="2024-01-28T23:09:48.411" v="11"/>
          <ac:picMkLst>
            <pc:docMk/>
            <pc:sldMk cId="2389164444" sldId="4470"/>
            <ac:picMk id="5" creationId="{36B26BDB-626E-0478-44E6-C880E1C3C273}"/>
          </ac:picMkLst>
        </pc:picChg>
      </pc:sldChg>
      <pc:sldChg chg="addSp modSp">
        <pc:chgData name="Victor Brooks" userId="a8a815f9-906d-4a70-a840-bc32e0a9eeae" providerId="ADAL" clId="{CA87CE8D-90A5-4E71-A29D-2D86B5F57A6B}" dt="2024-01-28T23:10:39.725" v="19"/>
        <pc:sldMkLst>
          <pc:docMk/>
          <pc:sldMk cId="3117090303" sldId="4472"/>
        </pc:sldMkLst>
        <pc:picChg chg="add mod">
          <ac:chgData name="Victor Brooks" userId="a8a815f9-906d-4a70-a840-bc32e0a9eeae" providerId="ADAL" clId="{CA87CE8D-90A5-4E71-A29D-2D86B5F57A6B}" dt="2024-01-28T23:10:39.725" v="19"/>
          <ac:picMkLst>
            <pc:docMk/>
            <pc:sldMk cId="3117090303" sldId="4472"/>
            <ac:picMk id="5" creationId="{D0FD8081-E04C-5FBA-8A78-5C13E2DE4CD3}"/>
          </ac:picMkLst>
        </pc:picChg>
      </pc:sldChg>
      <pc:sldChg chg="addSp modSp">
        <pc:chgData name="Victor Brooks" userId="a8a815f9-906d-4a70-a840-bc32e0a9eeae" providerId="ADAL" clId="{CA87CE8D-90A5-4E71-A29D-2D86B5F57A6B}" dt="2024-01-28T23:09:51.823" v="12"/>
        <pc:sldMkLst>
          <pc:docMk/>
          <pc:sldMk cId="1836535533" sldId="4473"/>
        </pc:sldMkLst>
        <pc:picChg chg="add mod">
          <ac:chgData name="Victor Brooks" userId="a8a815f9-906d-4a70-a840-bc32e0a9eeae" providerId="ADAL" clId="{CA87CE8D-90A5-4E71-A29D-2D86B5F57A6B}" dt="2024-01-28T23:09:51.823" v="12"/>
          <ac:picMkLst>
            <pc:docMk/>
            <pc:sldMk cId="1836535533" sldId="4473"/>
            <ac:picMk id="5" creationId="{E703FA43-DF8E-3F22-04C7-2C9A280BD19A}"/>
          </ac:picMkLst>
        </pc:picChg>
      </pc:sldChg>
      <pc:sldChg chg="addSp modSp">
        <pc:chgData name="Victor Brooks" userId="a8a815f9-906d-4a70-a840-bc32e0a9eeae" providerId="ADAL" clId="{CA87CE8D-90A5-4E71-A29D-2D86B5F57A6B}" dt="2024-01-28T23:10:51.151" v="22"/>
        <pc:sldMkLst>
          <pc:docMk/>
          <pc:sldMk cId="1309471739" sldId="4474"/>
        </pc:sldMkLst>
        <pc:picChg chg="add mod">
          <ac:chgData name="Victor Brooks" userId="a8a815f9-906d-4a70-a840-bc32e0a9eeae" providerId="ADAL" clId="{CA87CE8D-90A5-4E71-A29D-2D86B5F57A6B}" dt="2024-01-28T23:10:51.151" v="22"/>
          <ac:picMkLst>
            <pc:docMk/>
            <pc:sldMk cId="1309471739" sldId="4474"/>
            <ac:picMk id="5" creationId="{E9F0495F-FE4E-43D0-D03D-4759E94F9051}"/>
          </ac:picMkLst>
        </pc:picChg>
      </pc:sldChg>
      <pc:sldChg chg="addSp modSp">
        <pc:chgData name="Victor Brooks" userId="a8a815f9-906d-4a70-a840-bc32e0a9eeae" providerId="ADAL" clId="{CA87CE8D-90A5-4E71-A29D-2D86B5F57A6B}" dt="2024-01-28T23:09:14.290" v="6"/>
        <pc:sldMkLst>
          <pc:docMk/>
          <pc:sldMk cId="1432312505" sldId="4476"/>
        </pc:sldMkLst>
        <pc:picChg chg="add mod">
          <ac:chgData name="Victor Brooks" userId="a8a815f9-906d-4a70-a840-bc32e0a9eeae" providerId="ADAL" clId="{CA87CE8D-90A5-4E71-A29D-2D86B5F57A6B}" dt="2024-01-28T23:09:14.290" v="6"/>
          <ac:picMkLst>
            <pc:docMk/>
            <pc:sldMk cId="1432312505" sldId="4476"/>
            <ac:picMk id="5" creationId="{815644E3-61A3-4DDF-4B63-0DE13E0A845D}"/>
          </ac:picMkLst>
        </pc:picChg>
      </pc:sldChg>
      <pc:sldChg chg="addSp modSp">
        <pc:chgData name="Victor Brooks" userId="a8a815f9-906d-4a70-a840-bc32e0a9eeae" providerId="ADAL" clId="{CA87CE8D-90A5-4E71-A29D-2D86B5F57A6B}" dt="2024-01-29T00:30:57.559" v="413" actId="20578"/>
        <pc:sldMkLst>
          <pc:docMk/>
          <pc:sldMk cId="2325430066" sldId="4477"/>
        </pc:sldMkLst>
        <pc:spChg chg="mod">
          <ac:chgData name="Victor Brooks" userId="a8a815f9-906d-4a70-a840-bc32e0a9eeae" providerId="ADAL" clId="{CA87CE8D-90A5-4E71-A29D-2D86B5F57A6B}" dt="2024-01-29T00:30:57.559" v="413" actId="20578"/>
          <ac:spMkLst>
            <pc:docMk/>
            <pc:sldMk cId="2325430066" sldId="4477"/>
            <ac:spMk id="4" creationId="{6DAFF9FB-94AC-84A7-52F9-D2E9B6D8A520}"/>
          </ac:spMkLst>
        </pc:spChg>
        <pc:picChg chg="add mod">
          <ac:chgData name="Victor Brooks" userId="a8a815f9-906d-4a70-a840-bc32e0a9eeae" providerId="ADAL" clId="{CA87CE8D-90A5-4E71-A29D-2D86B5F57A6B}" dt="2024-01-28T23:09:55.653" v="13"/>
          <ac:picMkLst>
            <pc:docMk/>
            <pc:sldMk cId="2325430066" sldId="4477"/>
            <ac:picMk id="5" creationId="{603C65EF-E77E-CFAB-0DEF-07D8960F808A}"/>
          </ac:picMkLst>
        </pc:picChg>
      </pc:sldChg>
      <pc:sldChg chg="addSp modSp">
        <pc:chgData name="Victor Brooks" userId="a8a815f9-906d-4a70-a840-bc32e0a9eeae" providerId="ADAL" clId="{CA87CE8D-90A5-4E71-A29D-2D86B5F57A6B}" dt="2024-01-28T23:10:47.415" v="21"/>
        <pc:sldMkLst>
          <pc:docMk/>
          <pc:sldMk cId="2297108527" sldId="4478"/>
        </pc:sldMkLst>
        <pc:picChg chg="add mod">
          <ac:chgData name="Victor Brooks" userId="a8a815f9-906d-4a70-a840-bc32e0a9eeae" providerId="ADAL" clId="{CA87CE8D-90A5-4E71-A29D-2D86B5F57A6B}" dt="2024-01-28T23:10:47.415" v="21"/>
          <ac:picMkLst>
            <pc:docMk/>
            <pc:sldMk cId="2297108527" sldId="4478"/>
            <ac:picMk id="6" creationId="{3F73106D-BF3C-DF26-B6D1-D5927E51A5AE}"/>
          </ac:picMkLst>
        </pc:picChg>
      </pc:sldChg>
      <pc:sldChg chg="addSp modSp">
        <pc:chgData name="Victor Brooks" userId="a8a815f9-906d-4a70-a840-bc32e0a9eeae" providerId="ADAL" clId="{CA87CE8D-90A5-4E71-A29D-2D86B5F57A6B}" dt="2024-01-28T23:09:25.231" v="7"/>
        <pc:sldMkLst>
          <pc:docMk/>
          <pc:sldMk cId="4090739728" sldId="4481"/>
        </pc:sldMkLst>
        <pc:picChg chg="add mod">
          <ac:chgData name="Victor Brooks" userId="a8a815f9-906d-4a70-a840-bc32e0a9eeae" providerId="ADAL" clId="{CA87CE8D-90A5-4E71-A29D-2D86B5F57A6B}" dt="2024-01-28T23:09:25.231" v="7"/>
          <ac:picMkLst>
            <pc:docMk/>
            <pc:sldMk cId="4090739728" sldId="4481"/>
            <ac:picMk id="5" creationId="{AD4D121E-9B11-A55A-E17B-65907B9C7D7A}"/>
          </ac:picMkLst>
        </pc:picChg>
      </pc:sldChg>
      <pc:sldChg chg="addSp modSp mod">
        <pc:chgData name="Victor Brooks" userId="a8a815f9-906d-4a70-a840-bc32e0a9eeae" providerId="ADAL" clId="{CA87CE8D-90A5-4E71-A29D-2D86B5F57A6B}" dt="2024-01-29T00:31:52.772" v="414" actId="20577"/>
        <pc:sldMkLst>
          <pc:docMk/>
          <pc:sldMk cId="694405271" sldId="4487"/>
        </pc:sldMkLst>
        <pc:spChg chg="mod">
          <ac:chgData name="Victor Brooks" userId="a8a815f9-906d-4a70-a840-bc32e0a9eeae" providerId="ADAL" clId="{CA87CE8D-90A5-4E71-A29D-2D86B5F57A6B}" dt="2024-01-29T00:31:52.772" v="414" actId="20577"/>
          <ac:spMkLst>
            <pc:docMk/>
            <pc:sldMk cId="694405271" sldId="4487"/>
            <ac:spMk id="4" creationId="{6DAFF9FB-94AC-84A7-52F9-D2E9B6D8A520}"/>
          </ac:spMkLst>
        </pc:spChg>
        <pc:picChg chg="add mod">
          <ac:chgData name="Victor Brooks" userId="a8a815f9-906d-4a70-a840-bc32e0a9eeae" providerId="ADAL" clId="{CA87CE8D-90A5-4E71-A29D-2D86B5F57A6B}" dt="2024-01-28T23:10:43.982" v="20"/>
          <ac:picMkLst>
            <pc:docMk/>
            <pc:sldMk cId="694405271" sldId="4487"/>
            <ac:picMk id="5" creationId="{7D66E61A-1B2E-AFFF-B35B-4480E08F2F8D}"/>
          </ac:picMkLst>
        </pc:picChg>
      </pc:sldChg>
      <pc:sldChg chg="addSp modSp mod">
        <pc:chgData name="Victor Brooks" userId="a8a815f9-906d-4a70-a840-bc32e0a9eeae" providerId="ADAL" clId="{CA87CE8D-90A5-4E71-A29D-2D86B5F57A6B}" dt="2024-01-29T00:32:36.380" v="417" actId="113"/>
        <pc:sldMkLst>
          <pc:docMk/>
          <pc:sldMk cId="3807848778" sldId="4495"/>
        </pc:sldMkLst>
        <pc:spChg chg="mod">
          <ac:chgData name="Victor Brooks" userId="a8a815f9-906d-4a70-a840-bc32e0a9eeae" providerId="ADAL" clId="{CA87CE8D-90A5-4E71-A29D-2D86B5F57A6B}" dt="2024-01-29T00:32:36.380" v="417" actId="113"/>
          <ac:spMkLst>
            <pc:docMk/>
            <pc:sldMk cId="3807848778" sldId="4495"/>
            <ac:spMk id="4" creationId="{6DAFF9FB-94AC-84A7-52F9-D2E9B6D8A520}"/>
          </ac:spMkLst>
        </pc:spChg>
        <pc:picChg chg="add mod">
          <ac:chgData name="Victor Brooks" userId="a8a815f9-906d-4a70-a840-bc32e0a9eeae" providerId="ADAL" clId="{CA87CE8D-90A5-4E71-A29D-2D86B5F57A6B}" dt="2024-01-28T23:09:34.313" v="9" actId="1076"/>
          <ac:picMkLst>
            <pc:docMk/>
            <pc:sldMk cId="3807848778" sldId="4495"/>
            <ac:picMk id="5" creationId="{9AE7477B-67B0-63F9-CE6B-C16F8FD261A1}"/>
          </ac:picMkLst>
        </pc:picChg>
      </pc:sldChg>
      <pc:sldChg chg="addSp modSp">
        <pc:chgData name="Victor Brooks" userId="a8a815f9-906d-4a70-a840-bc32e0a9eeae" providerId="ADAL" clId="{CA87CE8D-90A5-4E71-A29D-2D86B5F57A6B}" dt="2024-01-28T23:10:04.052" v="15"/>
        <pc:sldMkLst>
          <pc:docMk/>
          <pc:sldMk cId="2791615472" sldId="4497"/>
        </pc:sldMkLst>
        <pc:picChg chg="add mod">
          <ac:chgData name="Victor Brooks" userId="a8a815f9-906d-4a70-a840-bc32e0a9eeae" providerId="ADAL" clId="{CA87CE8D-90A5-4E71-A29D-2D86B5F57A6B}" dt="2024-01-28T23:10:04.052" v="15"/>
          <ac:picMkLst>
            <pc:docMk/>
            <pc:sldMk cId="2791615472" sldId="4497"/>
            <ac:picMk id="5" creationId="{623102D1-DFEF-2EFC-AFBD-844B82AEF987}"/>
          </ac:picMkLst>
        </pc:picChg>
      </pc:sldChg>
      <pc:sldChg chg="addSp modSp">
        <pc:chgData name="Victor Brooks" userId="a8a815f9-906d-4a70-a840-bc32e0a9eeae" providerId="ADAL" clId="{CA87CE8D-90A5-4E71-A29D-2D86B5F57A6B}" dt="2024-01-28T23:10:54.461" v="23"/>
        <pc:sldMkLst>
          <pc:docMk/>
          <pc:sldMk cId="1644902300" sldId="4499"/>
        </pc:sldMkLst>
        <pc:picChg chg="add mod">
          <ac:chgData name="Victor Brooks" userId="a8a815f9-906d-4a70-a840-bc32e0a9eeae" providerId="ADAL" clId="{CA87CE8D-90A5-4E71-A29D-2D86B5F57A6B}" dt="2024-01-28T23:10:54.461" v="23"/>
          <ac:picMkLst>
            <pc:docMk/>
            <pc:sldMk cId="1644902300" sldId="4499"/>
            <ac:picMk id="5" creationId="{85211E1E-AB01-02B1-8837-37BAAF78E7F7}"/>
          </ac:picMkLst>
        </pc:picChg>
      </pc:sldChg>
      <pc:sldChg chg="modSp">
        <pc:chgData name="Victor Brooks" userId="a8a815f9-906d-4a70-a840-bc32e0a9eeae" providerId="ADAL" clId="{CA87CE8D-90A5-4E71-A29D-2D86B5F57A6B}" dt="2024-01-28T23:10:26.811" v="18" actId="1076"/>
        <pc:sldMkLst>
          <pc:docMk/>
          <pc:sldMk cId="1840887245" sldId="4503"/>
        </pc:sldMkLst>
        <pc:picChg chg="mod">
          <ac:chgData name="Victor Brooks" userId="a8a815f9-906d-4a70-a840-bc32e0a9eeae" providerId="ADAL" clId="{CA87CE8D-90A5-4E71-A29D-2D86B5F57A6B}" dt="2024-01-28T23:10:26.811" v="18" actId="1076"/>
          <ac:picMkLst>
            <pc:docMk/>
            <pc:sldMk cId="1840887245" sldId="4503"/>
            <ac:picMk id="3080" creationId="{E4416261-2180-3506-D84B-072E08F437E2}"/>
          </ac:picMkLst>
        </pc:picChg>
      </pc:sldChg>
      <pc:sldChg chg="del">
        <pc:chgData name="Victor Brooks" userId="a8a815f9-906d-4a70-a840-bc32e0a9eeae" providerId="ADAL" clId="{CA87CE8D-90A5-4E71-A29D-2D86B5F57A6B}" dt="2024-01-28T23:08:10.698" v="0" actId="47"/>
        <pc:sldMkLst>
          <pc:docMk/>
          <pc:sldMk cId="3606834446" sldId="4504"/>
        </pc:sldMkLst>
      </pc:sldChg>
      <pc:sldChg chg="addSp modSp mod">
        <pc:chgData name="Victor Brooks" userId="a8a815f9-906d-4a70-a840-bc32e0a9eeae" providerId="ADAL" clId="{CA87CE8D-90A5-4E71-A29D-2D86B5F57A6B}" dt="2024-01-28T23:30:44.082" v="47" actId="20577"/>
        <pc:sldMkLst>
          <pc:docMk/>
          <pc:sldMk cId="3760526133" sldId="4506"/>
        </pc:sldMkLst>
        <pc:spChg chg="mod">
          <ac:chgData name="Victor Brooks" userId="a8a815f9-906d-4a70-a840-bc32e0a9eeae" providerId="ADAL" clId="{CA87CE8D-90A5-4E71-A29D-2D86B5F57A6B}" dt="2024-01-28T23:30:44.082" v="47" actId="20577"/>
          <ac:spMkLst>
            <pc:docMk/>
            <pc:sldMk cId="3760526133" sldId="4506"/>
            <ac:spMk id="4" creationId="{6DAFF9FB-94AC-84A7-52F9-D2E9B6D8A520}"/>
          </ac:spMkLst>
        </pc:spChg>
        <pc:picChg chg="add mod">
          <ac:chgData name="Victor Brooks" userId="a8a815f9-906d-4a70-a840-bc32e0a9eeae" providerId="ADAL" clId="{CA87CE8D-90A5-4E71-A29D-2D86B5F57A6B}" dt="2024-01-28T23:09:01.991" v="5"/>
          <ac:picMkLst>
            <pc:docMk/>
            <pc:sldMk cId="3760526133" sldId="4506"/>
            <ac:picMk id="5" creationId="{61BF3117-6834-E1AF-E905-53A9C845CC9D}"/>
          </ac:picMkLst>
        </pc:picChg>
      </pc:sldChg>
      <pc:sldChg chg="addSp modSp mod">
        <pc:chgData name="Victor Brooks" userId="a8a815f9-906d-4a70-a840-bc32e0a9eeae" providerId="ADAL" clId="{CA87CE8D-90A5-4E71-A29D-2D86B5F57A6B}" dt="2024-01-29T00:02:59.475" v="412" actId="20577"/>
        <pc:sldMkLst>
          <pc:docMk/>
          <pc:sldMk cId="3819934401" sldId="4510"/>
        </pc:sldMkLst>
        <pc:spChg chg="mod">
          <ac:chgData name="Victor Brooks" userId="a8a815f9-906d-4a70-a840-bc32e0a9eeae" providerId="ADAL" clId="{CA87CE8D-90A5-4E71-A29D-2D86B5F57A6B}" dt="2024-01-29T00:02:59.475" v="412" actId="20577"/>
          <ac:spMkLst>
            <pc:docMk/>
            <pc:sldMk cId="3819934401" sldId="4510"/>
            <ac:spMk id="4" creationId="{6DAFF9FB-94AC-84A7-52F9-D2E9B6D8A520}"/>
          </ac:spMkLst>
        </pc:spChg>
        <pc:picChg chg="add mod">
          <ac:chgData name="Victor Brooks" userId="a8a815f9-906d-4a70-a840-bc32e0a9eeae" providerId="ADAL" clId="{CA87CE8D-90A5-4E71-A29D-2D86B5F57A6B}" dt="2024-01-28T23:09:59.790" v="14"/>
          <ac:picMkLst>
            <pc:docMk/>
            <pc:sldMk cId="3819934401" sldId="4510"/>
            <ac:picMk id="5" creationId="{2E464FE7-001E-8AD1-A88B-301659313797}"/>
          </ac:picMkLst>
        </pc:picChg>
      </pc:sldChg>
      <pc:sldChg chg="addSp modSp">
        <pc:chgData name="Victor Brooks" userId="a8a815f9-906d-4a70-a840-bc32e0a9eeae" providerId="ADAL" clId="{CA87CE8D-90A5-4E71-A29D-2D86B5F57A6B}" dt="2024-01-28T23:09:38.713" v="10"/>
        <pc:sldMkLst>
          <pc:docMk/>
          <pc:sldMk cId="3008790059" sldId="4513"/>
        </pc:sldMkLst>
        <pc:picChg chg="add mod">
          <ac:chgData name="Victor Brooks" userId="a8a815f9-906d-4a70-a840-bc32e0a9eeae" providerId="ADAL" clId="{CA87CE8D-90A5-4E71-A29D-2D86B5F57A6B}" dt="2024-01-28T23:09:38.713" v="10"/>
          <ac:picMkLst>
            <pc:docMk/>
            <pc:sldMk cId="3008790059" sldId="4513"/>
            <ac:picMk id="5" creationId="{349836D7-D0CD-926B-35E7-6237C4CB768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This is a Sales Chart</c:v>
                </c:pt>
              </c:strCache>
            </c:strRef>
          </c:tx>
          <c:dPt>
            <c:idx val="0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E6-4580-818D-36ECB08202A4}"/>
              </c:ext>
            </c:extLst>
          </c:dPt>
          <c:dPt>
            <c:idx val="1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E6-4580-818D-36ECB08202A4}"/>
              </c:ext>
            </c:extLst>
          </c:dPt>
          <c:dPt>
            <c:idx val="2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E6-4580-818D-36ECB08202A4}"/>
              </c:ext>
            </c:extLst>
          </c:dPt>
          <c:dPt>
            <c:idx val="3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AE6-4580-818D-36ECB08202A4}"/>
              </c:ext>
            </c:extLst>
          </c:dPt>
          <c:cat>
            <c:numRef>
              <c:f>Sheet1!$A$2:$A$5</c:f>
              <c:numCache>
                <c:formatCode>0%</c:formatCode>
                <c:ptCount val="4"/>
                <c:pt idx="0">
                  <c:v>0.05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0.73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E6-4580-818D-36ECB0820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184104330708705"/>
          <c:y val="0.364568651574803"/>
          <c:w val="0.129408956692913"/>
          <c:h val="0.36748720472440899"/>
        </c:manualLayout>
      </c:layout>
      <c:overlay val="0"/>
      <c:txPr>
        <a:bodyPr/>
        <a:lstStyle/>
        <a:p>
          <a:pPr>
            <a:defRPr sz="1400">
              <a:solidFill>
                <a:schemeClr val="accent3"/>
              </a:solidFill>
              <a:latin typeface="Myriad Pro Ligh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This is a Sales Chart</c:v>
                </c:pt>
              </c:strCache>
            </c:strRef>
          </c:tx>
          <c:dPt>
            <c:idx val="0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34A-4051-8B38-6F7E6EABEEFF}"/>
              </c:ext>
            </c:extLst>
          </c:dPt>
          <c:dPt>
            <c:idx val="1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34A-4051-8B38-6F7E6EABEEFF}"/>
              </c:ext>
            </c:extLst>
          </c:dPt>
          <c:dPt>
            <c:idx val="2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34A-4051-8B38-6F7E6EABEEFF}"/>
              </c:ext>
            </c:extLst>
          </c:dPt>
          <c:dPt>
            <c:idx val="3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34A-4051-8B38-6F7E6EABEEFF}"/>
              </c:ext>
            </c:extLst>
          </c:dPt>
          <c:cat>
            <c:numRef>
              <c:f>Sheet1!$A$2:$A$5</c:f>
              <c:numCache>
                <c:formatCode>0%</c:formatCode>
                <c:ptCount val="4"/>
                <c:pt idx="0">
                  <c:v>0.05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0.73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4A-4051-8B38-6F7E6EABE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184104330708705"/>
          <c:y val="0.364568651574803"/>
          <c:w val="0.129408956692913"/>
          <c:h val="0.36748720472440899"/>
        </c:manualLayout>
      </c:layout>
      <c:overlay val="0"/>
      <c:txPr>
        <a:bodyPr/>
        <a:lstStyle/>
        <a:p>
          <a:pPr>
            <a:defRPr sz="1400">
              <a:solidFill>
                <a:schemeClr val="accent3"/>
              </a:solidFill>
              <a:latin typeface="Myriad Pro Ligh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8B3BF-D002-47D8-BA9A-6D5031B929D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9B2C7D5-7BE5-493E-946E-50542609E3AD}">
      <dgm:prSet phldrT="[Text]" custT="1"/>
      <dgm:spPr/>
      <dgm:t>
        <a:bodyPr/>
        <a:lstStyle/>
        <a:p>
          <a:r>
            <a:rPr lang="en-US" sz="2000" dirty="0">
              <a:latin typeface="Merriweather" panose="00000500000000000000" pitchFamily="2" charset="0"/>
            </a:rPr>
            <a:t>Start-Up and Growth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Energy and excitement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Lack of focus</a:t>
          </a:r>
        </a:p>
      </dgm:t>
    </dgm:pt>
    <dgm:pt modelId="{FE0C2193-78D9-42A2-82FE-D4CD913B53C5}" type="parTrans" cxnId="{A236A3E4-15D9-4721-ADDE-C70BA2C241D3}">
      <dgm:prSet/>
      <dgm:spPr/>
      <dgm:t>
        <a:bodyPr/>
        <a:lstStyle/>
        <a:p>
          <a:endParaRPr lang="en-US"/>
        </a:p>
      </dgm:t>
    </dgm:pt>
    <dgm:pt modelId="{FFC93B57-32FF-49D0-8D5D-FE543A307CF5}" type="sibTrans" cxnId="{A236A3E4-15D9-4721-ADDE-C70BA2C241D3}">
      <dgm:prSet/>
      <dgm:spPr/>
      <dgm:t>
        <a:bodyPr/>
        <a:lstStyle/>
        <a:p>
          <a:endParaRPr lang="en-US"/>
        </a:p>
      </dgm:t>
    </dgm:pt>
    <dgm:pt modelId="{AFA6FF82-D697-4122-94C9-53E4497ACCE1}">
      <dgm:prSet phldrT="[Text]" custT="1"/>
      <dgm:spPr/>
      <dgm:t>
        <a:bodyPr/>
        <a:lstStyle/>
        <a:p>
          <a:r>
            <a:rPr lang="en-US" sz="2000" dirty="0">
              <a:latin typeface="Merriweather" panose="00000500000000000000" pitchFamily="2" charset="0"/>
            </a:rPr>
            <a:t>Adolescent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Lots of “workers” and new, interested supporters 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Rapid change and lack of systems</a:t>
          </a:r>
        </a:p>
      </dgm:t>
    </dgm:pt>
    <dgm:pt modelId="{29523579-6133-4EED-A245-5B0E8439A8F6}" type="parTrans" cxnId="{A17D1446-11A8-4CC7-859A-E028F252904E}">
      <dgm:prSet/>
      <dgm:spPr/>
      <dgm:t>
        <a:bodyPr/>
        <a:lstStyle/>
        <a:p>
          <a:endParaRPr lang="en-US"/>
        </a:p>
      </dgm:t>
    </dgm:pt>
    <dgm:pt modelId="{1AE2AF29-624E-4F75-9256-E41032DCEA8D}" type="sibTrans" cxnId="{A17D1446-11A8-4CC7-859A-E028F252904E}">
      <dgm:prSet/>
      <dgm:spPr/>
      <dgm:t>
        <a:bodyPr/>
        <a:lstStyle/>
        <a:p>
          <a:endParaRPr lang="en-US"/>
        </a:p>
      </dgm:t>
    </dgm:pt>
    <dgm:pt modelId="{785B82C2-603A-4B33-9D22-0203DE3E9E43}">
      <dgm:prSet phldrT="[Text]" custT="1"/>
      <dgm:spPr/>
      <dgm:t>
        <a:bodyPr/>
        <a:lstStyle/>
        <a:p>
          <a:r>
            <a:rPr lang="en-US" sz="2000" dirty="0">
              <a:latin typeface="Merriweather" panose="00000500000000000000" pitchFamily="2" charset="0"/>
            </a:rPr>
            <a:t>Maturity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Security and adequate resources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Ability to innovate</a:t>
          </a:r>
        </a:p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Natural tension between “old” and “new”</a:t>
          </a:r>
        </a:p>
      </dgm:t>
    </dgm:pt>
    <dgm:pt modelId="{A225E007-7F61-4192-81CB-B07CDC2CBFBF}" type="parTrans" cxnId="{9C937D84-2471-454F-8FFC-7635E82A0EFD}">
      <dgm:prSet/>
      <dgm:spPr/>
      <dgm:t>
        <a:bodyPr/>
        <a:lstStyle/>
        <a:p>
          <a:endParaRPr lang="en-US"/>
        </a:p>
      </dgm:t>
    </dgm:pt>
    <dgm:pt modelId="{AE7824CE-BC60-409A-8F51-A042C26B63A5}" type="sibTrans" cxnId="{9C937D84-2471-454F-8FFC-7635E82A0EFD}">
      <dgm:prSet/>
      <dgm:spPr/>
      <dgm:t>
        <a:bodyPr/>
        <a:lstStyle/>
        <a:p>
          <a:endParaRPr lang="en-US"/>
        </a:p>
      </dgm:t>
    </dgm:pt>
    <dgm:pt modelId="{41C69B72-2DA2-4472-A92E-EFB5CD87B5BD}" type="pres">
      <dgm:prSet presAssocID="{A0B8B3BF-D002-47D8-BA9A-6D5031B929D7}" presName="arrowDiagram" presStyleCnt="0">
        <dgm:presLayoutVars>
          <dgm:chMax val="5"/>
          <dgm:dir/>
          <dgm:resizeHandles val="exact"/>
        </dgm:presLayoutVars>
      </dgm:prSet>
      <dgm:spPr/>
    </dgm:pt>
    <dgm:pt modelId="{EE39C062-AB5E-4424-9C53-805593E9DEDA}" type="pres">
      <dgm:prSet presAssocID="{A0B8B3BF-D002-47D8-BA9A-6D5031B929D7}" presName="arrow" presStyleLbl="bgShp" presStyleIdx="0" presStyleCnt="1"/>
      <dgm:spPr/>
    </dgm:pt>
    <dgm:pt modelId="{D9F0A052-332F-44F5-AB3D-4C86197B6533}" type="pres">
      <dgm:prSet presAssocID="{A0B8B3BF-D002-47D8-BA9A-6D5031B929D7}" presName="arrowDiagram3" presStyleCnt="0"/>
      <dgm:spPr/>
    </dgm:pt>
    <dgm:pt modelId="{8DEF815A-2DEB-430E-8C6A-D7019AC45376}" type="pres">
      <dgm:prSet presAssocID="{29B2C7D5-7BE5-493E-946E-50542609E3AD}" presName="bullet3a" presStyleLbl="node1" presStyleIdx="0" presStyleCnt="3"/>
      <dgm:spPr/>
    </dgm:pt>
    <dgm:pt modelId="{025D5AFE-1D32-4292-9786-BDB575CAB20E}" type="pres">
      <dgm:prSet presAssocID="{29B2C7D5-7BE5-493E-946E-50542609E3AD}" presName="textBox3a" presStyleLbl="revTx" presStyleIdx="0" presStyleCnt="3" custScaleX="121741" custScaleY="101154" custLinFactNeighborX="-36883" custLinFactNeighborY="18454">
        <dgm:presLayoutVars>
          <dgm:bulletEnabled val="1"/>
        </dgm:presLayoutVars>
      </dgm:prSet>
      <dgm:spPr/>
    </dgm:pt>
    <dgm:pt modelId="{E43617CB-E54E-464A-9BB4-B3A86C2C6118}" type="pres">
      <dgm:prSet presAssocID="{AFA6FF82-D697-4122-94C9-53E4497ACCE1}" presName="bullet3b" presStyleLbl="node1" presStyleIdx="1" presStyleCnt="3"/>
      <dgm:spPr/>
    </dgm:pt>
    <dgm:pt modelId="{EA5C8E92-AA86-4719-B5E7-874351B46716}" type="pres">
      <dgm:prSet presAssocID="{AFA6FF82-D697-4122-94C9-53E4497ACCE1}" presName="textBox3b" presStyleLbl="revTx" presStyleIdx="1" presStyleCnt="3" custScaleX="130297" custLinFactNeighborX="-48060" custLinFactNeighborY="-97236">
        <dgm:presLayoutVars>
          <dgm:bulletEnabled val="1"/>
        </dgm:presLayoutVars>
      </dgm:prSet>
      <dgm:spPr/>
    </dgm:pt>
    <dgm:pt modelId="{E06070A6-9473-4EAF-8576-55010D9E3A16}" type="pres">
      <dgm:prSet presAssocID="{785B82C2-603A-4B33-9D22-0203DE3E9E43}" presName="bullet3c" presStyleLbl="node1" presStyleIdx="2" presStyleCnt="3"/>
      <dgm:spPr/>
    </dgm:pt>
    <dgm:pt modelId="{ABD38352-A403-4BA2-9AA4-4CCB82C259AB}" type="pres">
      <dgm:prSet presAssocID="{785B82C2-603A-4B33-9D22-0203DE3E9E43}" presName="textBox3c" presStyleLbl="revTx" presStyleIdx="2" presStyleCnt="3" custScaleX="135171" custLinFactNeighborX="-29769" custLinFactNeighborY="15966">
        <dgm:presLayoutVars>
          <dgm:bulletEnabled val="1"/>
        </dgm:presLayoutVars>
      </dgm:prSet>
      <dgm:spPr/>
    </dgm:pt>
  </dgm:ptLst>
  <dgm:cxnLst>
    <dgm:cxn modelId="{A17D1446-11A8-4CC7-859A-E028F252904E}" srcId="{A0B8B3BF-D002-47D8-BA9A-6D5031B929D7}" destId="{AFA6FF82-D697-4122-94C9-53E4497ACCE1}" srcOrd="1" destOrd="0" parTransId="{29523579-6133-4EED-A245-5B0E8439A8F6}" sibTransId="{1AE2AF29-624E-4F75-9256-E41032DCEA8D}"/>
    <dgm:cxn modelId="{9C937D84-2471-454F-8FFC-7635E82A0EFD}" srcId="{A0B8B3BF-D002-47D8-BA9A-6D5031B929D7}" destId="{785B82C2-603A-4B33-9D22-0203DE3E9E43}" srcOrd="2" destOrd="0" parTransId="{A225E007-7F61-4192-81CB-B07CDC2CBFBF}" sibTransId="{AE7824CE-BC60-409A-8F51-A042C26B63A5}"/>
    <dgm:cxn modelId="{DEE6E991-94E9-47B2-A227-C4094DCBC173}" type="presOf" srcId="{785B82C2-603A-4B33-9D22-0203DE3E9E43}" destId="{ABD38352-A403-4BA2-9AA4-4CCB82C259AB}" srcOrd="0" destOrd="0" presId="urn:microsoft.com/office/officeart/2005/8/layout/arrow2"/>
    <dgm:cxn modelId="{5F0E6FAB-0A39-48E5-8C85-39C30E7295A9}" type="presOf" srcId="{29B2C7D5-7BE5-493E-946E-50542609E3AD}" destId="{025D5AFE-1D32-4292-9786-BDB575CAB20E}" srcOrd="0" destOrd="0" presId="urn:microsoft.com/office/officeart/2005/8/layout/arrow2"/>
    <dgm:cxn modelId="{0FF8DFB8-4894-4DF3-B669-F2196B80EF1C}" type="presOf" srcId="{A0B8B3BF-D002-47D8-BA9A-6D5031B929D7}" destId="{41C69B72-2DA2-4472-A92E-EFB5CD87B5BD}" srcOrd="0" destOrd="0" presId="urn:microsoft.com/office/officeart/2005/8/layout/arrow2"/>
    <dgm:cxn modelId="{5F40D0C8-BF3C-4F33-958C-CEED167BC174}" type="presOf" srcId="{AFA6FF82-D697-4122-94C9-53E4497ACCE1}" destId="{EA5C8E92-AA86-4719-B5E7-874351B46716}" srcOrd="0" destOrd="0" presId="urn:microsoft.com/office/officeart/2005/8/layout/arrow2"/>
    <dgm:cxn modelId="{A236A3E4-15D9-4721-ADDE-C70BA2C241D3}" srcId="{A0B8B3BF-D002-47D8-BA9A-6D5031B929D7}" destId="{29B2C7D5-7BE5-493E-946E-50542609E3AD}" srcOrd="0" destOrd="0" parTransId="{FE0C2193-78D9-42A2-82FE-D4CD913B53C5}" sibTransId="{FFC93B57-32FF-49D0-8D5D-FE543A307CF5}"/>
    <dgm:cxn modelId="{BBC4167E-B88F-49CD-A24B-6FC78AA3861F}" type="presParOf" srcId="{41C69B72-2DA2-4472-A92E-EFB5CD87B5BD}" destId="{EE39C062-AB5E-4424-9C53-805593E9DEDA}" srcOrd="0" destOrd="0" presId="urn:microsoft.com/office/officeart/2005/8/layout/arrow2"/>
    <dgm:cxn modelId="{F01B3679-CEE6-4BC8-9217-45603AE3E7AE}" type="presParOf" srcId="{41C69B72-2DA2-4472-A92E-EFB5CD87B5BD}" destId="{D9F0A052-332F-44F5-AB3D-4C86197B6533}" srcOrd="1" destOrd="0" presId="urn:microsoft.com/office/officeart/2005/8/layout/arrow2"/>
    <dgm:cxn modelId="{1A68ECB5-FCFA-4E64-941E-E4A402E33B1D}" type="presParOf" srcId="{D9F0A052-332F-44F5-AB3D-4C86197B6533}" destId="{8DEF815A-2DEB-430E-8C6A-D7019AC45376}" srcOrd="0" destOrd="0" presId="urn:microsoft.com/office/officeart/2005/8/layout/arrow2"/>
    <dgm:cxn modelId="{E65B3380-681B-4E4A-B517-C0ACA4F37C15}" type="presParOf" srcId="{D9F0A052-332F-44F5-AB3D-4C86197B6533}" destId="{025D5AFE-1D32-4292-9786-BDB575CAB20E}" srcOrd="1" destOrd="0" presId="urn:microsoft.com/office/officeart/2005/8/layout/arrow2"/>
    <dgm:cxn modelId="{E1543931-7FF4-4952-9E6D-EC8EF63BEB4C}" type="presParOf" srcId="{D9F0A052-332F-44F5-AB3D-4C86197B6533}" destId="{E43617CB-E54E-464A-9BB4-B3A86C2C6118}" srcOrd="2" destOrd="0" presId="urn:microsoft.com/office/officeart/2005/8/layout/arrow2"/>
    <dgm:cxn modelId="{B539FD2B-ED57-4CCE-9204-23892DE53900}" type="presParOf" srcId="{D9F0A052-332F-44F5-AB3D-4C86197B6533}" destId="{EA5C8E92-AA86-4719-B5E7-874351B46716}" srcOrd="3" destOrd="0" presId="urn:microsoft.com/office/officeart/2005/8/layout/arrow2"/>
    <dgm:cxn modelId="{F7F6B7E6-497A-49A1-9FBA-FA779F6A4EDA}" type="presParOf" srcId="{D9F0A052-332F-44F5-AB3D-4C86197B6533}" destId="{E06070A6-9473-4EAF-8576-55010D9E3A16}" srcOrd="4" destOrd="0" presId="urn:microsoft.com/office/officeart/2005/8/layout/arrow2"/>
    <dgm:cxn modelId="{97A40D31-D421-455A-B6BF-B8FBFCFC5387}" type="presParOf" srcId="{D9F0A052-332F-44F5-AB3D-4C86197B6533}" destId="{ABD38352-A403-4BA2-9AA4-4CCB82C259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E5AE8-92E1-401B-B76A-ADCFC368B6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B2383-03D1-43C1-9D17-615A77571D27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kumimoji="0" lang="en-US" sz="2400" b="1" kern="1200" cap="none" baseline="0" dirty="0">
              <a:solidFill>
                <a:schemeClr val="bg1"/>
              </a:solidFill>
              <a:latin typeface="Merriweather" panose="00000500000000000000" pitchFamily="2" charset="0"/>
              <a:ea typeface="+mj-ea"/>
              <a:cs typeface="+mj-cs"/>
            </a:rPr>
            <a:t>Organizing</a:t>
          </a:r>
        </a:p>
      </dgm:t>
    </dgm:pt>
    <dgm:pt modelId="{12040176-674C-45EA-A7B1-A8F2DC2503F9}" type="parTrans" cxnId="{5A7788B6-647C-45FA-A978-FE0C19B1151B}">
      <dgm:prSet/>
      <dgm:spPr/>
      <dgm:t>
        <a:bodyPr/>
        <a:lstStyle/>
        <a:p>
          <a:endParaRPr lang="en-US"/>
        </a:p>
      </dgm:t>
    </dgm:pt>
    <dgm:pt modelId="{177165DE-202B-4754-8568-2EDAC7D181E4}" type="sibTrans" cxnId="{5A7788B6-647C-45FA-A978-FE0C19B1151B}">
      <dgm:prSet/>
      <dgm:spPr/>
      <dgm:t>
        <a:bodyPr/>
        <a:lstStyle/>
        <a:p>
          <a:endParaRPr lang="en-US"/>
        </a:p>
      </dgm:t>
    </dgm:pt>
    <dgm:pt modelId="{DF0F5511-AFF3-49E0-9DD1-514A9E7AA00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Volunteer leaders acting as additional staff</a:t>
          </a:r>
        </a:p>
      </dgm:t>
    </dgm:pt>
    <dgm:pt modelId="{390BDD8C-A359-4E18-BD55-5DBE0F05AC8A}" type="parTrans" cxnId="{F4C32D68-0175-4A1E-9145-A259B9026988}">
      <dgm:prSet/>
      <dgm:spPr/>
      <dgm:t>
        <a:bodyPr/>
        <a:lstStyle/>
        <a:p>
          <a:endParaRPr lang="en-US"/>
        </a:p>
      </dgm:t>
    </dgm:pt>
    <dgm:pt modelId="{4E8A27CF-00CD-48DC-B5FF-60B9C5583070}" type="sibTrans" cxnId="{F4C32D68-0175-4A1E-9145-A259B9026988}">
      <dgm:prSet/>
      <dgm:spPr/>
      <dgm:t>
        <a:bodyPr/>
        <a:lstStyle/>
        <a:p>
          <a:endParaRPr lang="en-US"/>
        </a:p>
      </dgm:t>
    </dgm:pt>
    <dgm:pt modelId="{3D2D364E-F425-4787-A99D-076F541D0B3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Very involved in day-to-day activities	</a:t>
          </a:r>
        </a:p>
      </dgm:t>
    </dgm:pt>
    <dgm:pt modelId="{02427903-99AE-4A10-BABE-6DBF96079899}" type="parTrans" cxnId="{F5411640-57FE-49FF-B88C-67041F178A35}">
      <dgm:prSet/>
      <dgm:spPr/>
      <dgm:t>
        <a:bodyPr/>
        <a:lstStyle/>
        <a:p>
          <a:endParaRPr lang="en-US"/>
        </a:p>
      </dgm:t>
    </dgm:pt>
    <dgm:pt modelId="{97011F17-561B-42F6-B488-A880C36753A4}" type="sibTrans" cxnId="{F5411640-57FE-49FF-B88C-67041F178A35}">
      <dgm:prSet/>
      <dgm:spPr/>
      <dgm:t>
        <a:bodyPr/>
        <a:lstStyle/>
        <a:p>
          <a:endParaRPr lang="en-US"/>
        </a:p>
      </dgm:t>
    </dgm:pt>
    <dgm:pt modelId="{D08F13B7-012B-4FB3-81F0-97F820CD87C9}">
      <dgm:prSet phldrT="[Text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kern="1200" cap="none" baseline="0" dirty="0">
              <a:solidFill>
                <a:srgbClr val="FFFFFF"/>
              </a:solidFill>
              <a:latin typeface="Merriweather" panose="00000500000000000000" pitchFamily="2" charset="0"/>
              <a:ea typeface="+mn-ea"/>
              <a:cs typeface="+mn-cs"/>
            </a:rPr>
            <a:t>Governing</a:t>
          </a:r>
        </a:p>
      </dgm:t>
    </dgm:pt>
    <dgm:pt modelId="{1EB236DC-202B-43E8-A909-1E2653F3ACEE}" type="parTrans" cxnId="{45F71D77-08A8-44DC-9AE7-AABB67F396D0}">
      <dgm:prSet/>
      <dgm:spPr/>
      <dgm:t>
        <a:bodyPr/>
        <a:lstStyle/>
        <a:p>
          <a:endParaRPr lang="en-US"/>
        </a:p>
      </dgm:t>
    </dgm:pt>
    <dgm:pt modelId="{B14870CC-E2D0-42B7-B703-FF76E208346E}" type="sibTrans" cxnId="{45F71D77-08A8-44DC-9AE7-AABB67F396D0}">
      <dgm:prSet/>
      <dgm:spPr/>
      <dgm:t>
        <a:bodyPr/>
        <a:lstStyle/>
        <a:p>
          <a:endParaRPr lang="en-US"/>
        </a:p>
      </dgm:t>
    </dgm:pt>
    <dgm:pt modelId="{9B83F2E3-AB9F-4F40-A123-941662A37C47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Working with staff, focused on operational issues</a:t>
          </a:r>
        </a:p>
      </dgm:t>
    </dgm:pt>
    <dgm:pt modelId="{5535E962-07FE-4F49-BE6E-BC9FBEF48810}" type="parTrans" cxnId="{B0050F23-BF65-47AF-AE3B-A50BA3F25AA8}">
      <dgm:prSet/>
      <dgm:spPr/>
      <dgm:t>
        <a:bodyPr/>
        <a:lstStyle/>
        <a:p>
          <a:endParaRPr lang="en-US"/>
        </a:p>
      </dgm:t>
    </dgm:pt>
    <dgm:pt modelId="{D6376929-5925-46E8-A1F4-395DC21C9443}" type="sibTrans" cxnId="{B0050F23-BF65-47AF-AE3B-A50BA3F25AA8}">
      <dgm:prSet/>
      <dgm:spPr/>
      <dgm:t>
        <a:bodyPr/>
        <a:lstStyle/>
        <a:p>
          <a:endParaRPr lang="en-US"/>
        </a:p>
      </dgm:t>
    </dgm:pt>
    <dgm:pt modelId="{208D3CB6-19BD-41D1-92DD-924D7231B4ED}">
      <dgm:prSet phldrT="[Text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1" kern="1200" cap="none" baseline="0" dirty="0">
              <a:solidFill>
                <a:srgbClr val="FFFFFF"/>
              </a:solidFill>
              <a:latin typeface="Merriweather" panose="00000500000000000000" pitchFamily="2" charset="0"/>
              <a:ea typeface="+mn-ea"/>
              <a:cs typeface="+mn-cs"/>
            </a:rPr>
            <a:t>Mature/Fundraising</a:t>
          </a:r>
        </a:p>
      </dgm:t>
    </dgm:pt>
    <dgm:pt modelId="{DC43717C-8482-4FD7-B3FF-103591D9DCD4}" type="parTrans" cxnId="{4DCA6B12-CCCC-4A15-8F4E-D6876E56E5C6}">
      <dgm:prSet/>
      <dgm:spPr/>
      <dgm:t>
        <a:bodyPr/>
        <a:lstStyle/>
        <a:p>
          <a:endParaRPr lang="en-US"/>
        </a:p>
      </dgm:t>
    </dgm:pt>
    <dgm:pt modelId="{9D02B084-9C8B-4B1D-A048-F66A852CE759}" type="sibTrans" cxnId="{4DCA6B12-CCCC-4A15-8F4E-D6876E56E5C6}">
      <dgm:prSet/>
      <dgm:spPr/>
      <dgm:t>
        <a:bodyPr/>
        <a:lstStyle/>
        <a:p>
          <a:endParaRPr lang="en-US"/>
        </a:p>
      </dgm:t>
    </dgm:pt>
    <dgm:pt modelId="{F1A795E5-27B5-4830-97FF-E0B925B763FE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 centers on strategic and long-term planning and visioning</a:t>
          </a:r>
        </a:p>
      </dgm:t>
    </dgm:pt>
    <dgm:pt modelId="{61A5F0EC-0190-4AD3-8969-2442123FC3E7}" type="parTrans" cxnId="{AF612F5E-123D-4F08-923E-4ED401A25667}">
      <dgm:prSet/>
      <dgm:spPr/>
      <dgm:t>
        <a:bodyPr/>
        <a:lstStyle/>
        <a:p>
          <a:endParaRPr lang="en-US"/>
        </a:p>
      </dgm:t>
    </dgm:pt>
    <dgm:pt modelId="{A69A7991-CA77-4DF0-ADBA-A3DDB058C0AB}" type="sibTrans" cxnId="{AF612F5E-123D-4F08-923E-4ED401A25667}">
      <dgm:prSet/>
      <dgm:spPr/>
      <dgm:t>
        <a:bodyPr/>
        <a:lstStyle/>
        <a:p>
          <a:endParaRPr lang="en-US"/>
        </a:p>
      </dgm:t>
    </dgm:pt>
    <dgm:pt modelId="{84A7F328-1725-497D-9057-CE8E4AF1D6AE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Oversight, governance, and management are a major focus</a:t>
          </a:r>
        </a:p>
      </dgm:t>
    </dgm:pt>
    <dgm:pt modelId="{D434B660-6097-488F-AD38-93A08BE58B22}" type="parTrans" cxnId="{FF7C227E-9DE3-4E28-96AD-44B838EA2C90}">
      <dgm:prSet/>
      <dgm:spPr/>
      <dgm:t>
        <a:bodyPr/>
        <a:lstStyle/>
        <a:p>
          <a:endParaRPr lang="en-US"/>
        </a:p>
      </dgm:t>
    </dgm:pt>
    <dgm:pt modelId="{853A195C-2F1C-4CE2-AB6D-DE650B7E17F2}" type="sibTrans" cxnId="{FF7C227E-9DE3-4E28-96AD-44B838EA2C90}">
      <dgm:prSet/>
      <dgm:spPr/>
      <dgm:t>
        <a:bodyPr/>
        <a:lstStyle/>
        <a:p>
          <a:endParaRPr lang="en-US"/>
        </a:p>
      </dgm:t>
    </dgm:pt>
    <dgm:pt modelId="{E87056E5-8BAE-4A4C-A558-8F0DC746A4B5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Fundraising is a major role and responsibility</a:t>
          </a:r>
        </a:p>
      </dgm:t>
    </dgm:pt>
    <dgm:pt modelId="{3D08FAC1-CDA2-48F7-9F55-6E59E9DFFEA2}" type="parTrans" cxnId="{C37BE0A3-EAC7-449A-8F60-EBFE70BFECED}">
      <dgm:prSet/>
      <dgm:spPr/>
      <dgm:t>
        <a:bodyPr/>
        <a:lstStyle/>
        <a:p>
          <a:endParaRPr lang="en-US"/>
        </a:p>
      </dgm:t>
    </dgm:pt>
    <dgm:pt modelId="{F316F674-77EE-43F0-8381-1DDECADFF9F4}" type="sibTrans" cxnId="{C37BE0A3-EAC7-449A-8F60-EBFE70BFECED}">
      <dgm:prSet/>
      <dgm:spPr/>
      <dgm:t>
        <a:bodyPr/>
        <a:lstStyle/>
        <a:p>
          <a:endParaRPr lang="en-US"/>
        </a:p>
      </dgm:t>
    </dgm:pt>
    <dgm:pt modelId="{6A4487F4-F3A2-431F-859B-B696F766674D}" type="pres">
      <dgm:prSet presAssocID="{64EE5AE8-92E1-401B-B76A-ADCFC368B685}" presName="Name0" presStyleCnt="0">
        <dgm:presLayoutVars>
          <dgm:dir/>
          <dgm:resizeHandles val="exact"/>
        </dgm:presLayoutVars>
      </dgm:prSet>
      <dgm:spPr/>
    </dgm:pt>
    <dgm:pt modelId="{DA8B5FD7-3EDA-4E1C-8E60-0E99B3C9F479}" type="pres">
      <dgm:prSet presAssocID="{865B2383-03D1-43C1-9D17-615A77571D27}" presName="node" presStyleLbl="node1" presStyleIdx="0" presStyleCnt="3" custScaleX="65572" custLinFactNeighborX="-42917" custLinFactNeighborY="0">
        <dgm:presLayoutVars>
          <dgm:bulletEnabled val="1"/>
        </dgm:presLayoutVars>
      </dgm:prSet>
      <dgm:spPr/>
    </dgm:pt>
    <dgm:pt modelId="{CFCA44C3-6C40-4674-B5B0-0E4918F0318E}" type="pres">
      <dgm:prSet presAssocID="{177165DE-202B-4754-8568-2EDAC7D181E4}" presName="sibTrans" presStyleCnt="0"/>
      <dgm:spPr/>
    </dgm:pt>
    <dgm:pt modelId="{5F98AE6E-9A7F-46D9-8464-692BCFF5D5EC}" type="pres">
      <dgm:prSet presAssocID="{D08F13B7-012B-4FB3-81F0-97F820CD87C9}" presName="node" presStyleLbl="node1" presStyleIdx="1" presStyleCnt="3" custScaleX="77786">
        <dgm:presLayoutVars>
          <dgm:bulletEnabled val="1"/>
        </dgm:presLayoutVars>
      </dgm:prSet>
      <dgm:spPr/>
    </dgm:pt>
    <dgm:pt modelId="{9910D8D6-E50C-49B5-8259-9AF921326C51}" type="pres">
      <dgm:prSet presAssocID="{B14870CC-E2D0-42B7-B703-FF76E208346E}" presName="sibTrans" presStyleCnt="0"/>
      <dgm:spPr/>
    </dgm:pt>
    <dgm:pt modelId="{028794CB-52FD-4D92-A542-504980DFE033}" type="pres">
      <dgm:prSet presAssocID="{208D3CB6-19BD-41D1-92DD-924D7231B4ED}" presName="node" presStyleLbl="node1" presStyleIdx="2" presStyleCnt="3">
        <dgm:presLayoutVars>
          <dgm:bulletEnabled val="1"/>
        </dgm:presLayoutVars>
      </dgm:prSet>
      <dgm:spPr/>
    </dgm:pt>
  </dgm:ptLst>
  <dgm:cxnLst>
    <dgm:cxn modelId="{4DCA6B12-CCCC-4A15-8F4E-D6876E56E5C6}" srcId="{64EE5AE8-92E1-401B-B76A-ADCFC368B685}" destId="{208D3CB6-19BD-41D1-92DD-924D7231B4ED}" srcOrd="2" destOrd="0" parTransId="{DC43717C-8482-4FD7-B3FF-103591D9DCD4}" sibTransId="{9D02B084-9C8B-4B1D-A048-F66A852CE759}"/>
    <dgm:cxn modelId="{B0050F23-BF65-47AF-AE3B-A50BA3F25AA8}" srcId="{D08F13B7-012B-4FB3-81F0-97F820CD87C9}" destId="{9B83F2E3-AB9F-4F40-A123-941662A37C47}" srcOrd="0" destOrd="0" parTransId="{5535E962-07FE-4F49-BE6E-BC9FBEF48810}" sibTransId="{D6376929-5925-46E8-A1F4-395DC21C9443}"/>
    <dgm:cxn modelId="{C2C70E25-E3A3-44C5-8D43-62977DD1B8AC}" type="presOf" srcId="{208D3CB6-19BD-41D1-92DD-924D7231B4ED}" destId="{028794CB-52FD-4D92-A542-504980DFE033}" srcOrd="0" destOrd="0" presId="urn:microsoft.com/office/officeart/2005/8/layout/hList6"/>
    <dgm:cxn modelId="{78DE1C32-951C-4043-ADBE-325640907BDA}" type="presOf" srcId="{F1A795E5-27B5-4830-97FF-E0B925B763FE}" destId="{028794CB-52FD-4D92-A542-504980DFE033}" srcOrd="0" destOrd="1" presId="urn:microsoft.com/office/officeart/2005/8/layout/hList6"/>
    <dgm:cxn modelId="{7898643E-4BE1-4976-98D6-B32CA8753412}" type="presOf" srcId="{E87056E5-8BAE-4A4C-A558-8F0DC746A4B5}" destId="{028794CB-52FD-4D92-A542-504980DFE033}" srcOrd="0" destOrd="2" presId="urn:microsoft.com/office/officeart/2005/8/layout/hList6"/>
    <dgm:cxn modelId="{F5411640-57FE-49FF-B88C-67041F178A35}" srcId="{865B2383-03D1-43C1-9D17-615A77571D27}" destId="{3D2D364E-F425-4787-A99D-076F541D0B3D}" srcOrd="1" destOrd="0" parTransId="{02427903-99AE-4A10-BABE-6DBF96079899}" sibTransId="{97011F17-561B-42F6-B488-A880C36753A4}"/>
    <dgm:cxn modelId="{AF612F5E-123D-4F08-923E-4ED401A25667}" srcId="{208D3CB6-19BD-41D1-92DD-924D7231B4ED}" destId="{F1A795E5-27B5-4830-97FF-E0B925B763FE}" srcOrd="0" destOrd="0" parTransId="{61A5F0EC-0190-4AD3-8969-2442123FC3E7}" sibTransId="{A69A7991-CA77-4DF0-ADBA-A3DDB058C0AB}"/>
    <dgm:cxn modelId="{F4C32D68-0175-4A1E-9145-A259B9026988}" srcId="{865B2383-03D1-43C1-9D17-615A77571D27}" destId="{DF0F5511-AFF3-49E0-9DD1-514A9E7AA00A}" srcOrd="0" destOrd="0" parTransId="{390BDD8C-A359-4E18-BD55-5DBE0F05AC8A}" sibTransId="{4E8A27CF-00CD-48DC-B5FF-60B9C5583070}"/>
    <dgm:cxn modelId="{48C31A70-9D90-4801-B99C-4751A4151FD7}" type="presOf" srcId="{DF0F5511-AFF3-49E0-9DD1-514A9E7AA00A}" destId="{DA8B5FD7-3EDA-4E1C-8E60-0E99B3C9F479}" srcOrd="0" destOrd="1" presId="urn:microsoft.com/office/officeart/2005/8/layout/hList6"/>
    <dgm:cxn modelId="{45F71D77-08A8-44DC-9AE7-AABB67F396D0}" srcId="{64EE5AE8-92E1-401B-B76A-ADCFC368B685}" destId="{D08F13B7-012B-4FB3-81F0-97F820CD87C9}" srcOrd="1" destOrd="0" parTransId="{1EB236DC-202B-43E8-A909-1E2653F3ACEE}" sibTransId="{B14870CC-E2D0-42B7-B703-FF76E208346E}"/>
    <dgm:cxn modelId="{F7F9507D-ED24-4E05-BF14-9739E94DB36F}" type="presOf" srcId="{9B83F2E3-AB9F-4F40-A123-941662A37C47}" destId="{5F98AE6E-9A7F-46D9-8464-692BCFF5D5EC}" srcOrd="0" destOrd="1" presId="urn:microsoft.com/office/officeart/2005/8/layout/hList6"/>
    <dgm:cxn modelId="{FF7C227E-9DE3-4E28-96AD-44B838EA2C90}" srcId="{D08F13B7-012B-4FB3-81F0-97F820CD87C9}" destId="{84A7F328-1725-497D-9057-CE8E4AF1D6AE}" srcOrd="1" destOrd="0" parTransId="{D434B660-6097-488F-AD38-93A08BE58B22}" sibTransId="{853A195C-2F1C-4CE2-AB6D-DE650B7E17F2}"/>
    <dgm:cxn modelId="{C37BE0A3-EAC7-449A-8F60-EBFE70BFECED}" srcId="{208D3CB6-19BD-41D1-92DD-924D7231B4ED}" destId="{E87056E5-8BAE-4A4C-A558-8F0DC746A4B5}" srcOrd="1" destOrd="0" parTransId="{3D08FAC1-CDA2-48F7-9F55-6E59E9DFFEA2}" sibTransId="{F316F674-77EE-43F0-8381-1DDECADFF9F4}"/>
    <dgm:cxn modelId="{5A7788B6-647C-45FA-A978-FE0C19B1151B}" srcId="{64EE5AE8-92E1-401B-B76A-ADCFC368B685}" destId="{865B2383-03D1-43C1-9D17-615A77571D27}" srcOrd="0" destOrd="0" parTransId="{12040176-674C-45EA-A7B1-A8F2DC2503F9}" sibTransId="{177165DE-202B-4754-8568-2EDAC7D181E4}"/>
    <dgm:cxn modelId="{B0D51DC7-B3CC-4FAD-A901-C6425CBA5965}" type="presOf" srcId="{84A7F328-1725-497D-9057-CE8E4AF1D6AE}" destId="{5F98AE6E-9A7F-46D9-8464-692BCFF5D5EC}" srcOrd="0" destOrd="2" presId="urn:microsoft.com/office/officeart/2005/8/layout/hList6"/>
    <dgm:cxn modelId="{4D8423CF-8169-4CDC-BC78-695A74F533E9}" type="presOf" srcId="{D08F13B7-012B-4FB3-81F0-97F820CD87C9}" destId="{5F98AE6E-9A7F-46D9-8464-692BCFF5D5EC}" srcOrd="0" destOrd="0" presId="urn:microsoft.com/office/officeart/2005/8/layout/hList6"/>
    <dgm:cxn modelId="{3284D7D0-C024-444B-ADA3-25654BE127E2}" type="presOf" srcId="{865B2383-03D1-43C1-9D17-615A77571D27}" destId="{DA8B5FD7-3EDA-4E1C-8E60-0E99B3C9F479}" srcOrd="0" destOrd="0" presId="urn:microsoft.com/office/officeart/2005/8/layout/hList6"/>
    <dgm:cxn modelId="{9237F7D9-E489-4AF7-971D-5864692C9F44}" type="presOf" srcId="{3D2D364E-F425-4787-A99D-076F541D0B3D}" destId="{DA8B5FD7-3EDA-4E1C-8E60-0E99B3C9F479}" srcOrd="0" destOrd="2" presId="urn:microsoft.com/office/officeart/2005/8/layout/hList6"/>
    <dgm:cxn modelId="{70EA01F0-3771-4915-9EA2-0CAF69FAE546}" type="presOf" srcId="{64EE5AE8-92E1-401B-B76A-ADCFC368B685}" destId="{6A4487F4-F3A2-431F-859B-B696F766674D}" srcOrd="0" destOrd="0" presId="urn:microsoft.com/office/officeart/2005/8/layout/hList6"/>
    <dgm:cxn modelId="{2134C61B-574F-4CEA-80FC-4E6300548B92}" type="presParOf" srcId="{6A4487F4-F3A2-431F-859B-B696F766674D}" destId="{DA8B5FD7-3EDA-4E1C-8E60-0E99B3C9F479}" srcOrd="0" destOrd="0" presId="urn:microsoft.com/office/officeart/2005/8/layout/hList6"/>
    <dgm:cxn modelId="{DE32E634-E7CA-4EB4-86D6-264EF8861BC9}" type="presParOf" srcId="{6A4487F4-F3A2-431F-859B-B696F766674D}" destId="{CFCA44C3-6C40-4674-B5B0-0E4918F0318E}" srcOrd="1" destOrd="0" presId="urn:microsoft.com/office/officeart/2005/8/layout/hList6"/>
    <dgm:cxn modelId="{7BB5088C-ADE1-4FCB-B647-46325D7E75DE}" type="presParOf" srcId="{6A4487F4-F3A2-431F-859B-B696F766674D}" destId="{5F98AE6E-9A7F-46D9-8464-692BCFF5D5EC}" srcOrd="2" destOrd="0" presId="urn:microsoft.com/office/officeart/2005/8/layout/hList6"/>
    <dgm:cxn modelId="{C5D977DE-4EAB-47FF-ADAD-6CDCA2263EEC}" type="presParOf" srcId="{6A4487F4-F3A2-431F-859B-B696F766674D}" destId="{9910D8D6-E50C-49B5-8259-9AF921326C51}" srcOrd="3" destOrd="0" presId="urn:microsoft.com/office/officeart/2005/8/layout/hList6"/>
    <dgm:cxn modelId="{6CAA96CF-FB31-4338-9F63-556101C39999}" type="presParOf" srcId="{6A4487F4-F3A2-431F-859B-B696F766674D}" destId="{028794CB-52FD-4D92-A542-504980DFE03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9C062-AB5E-4424-9C53-805593E9DEDA}">
      <dsp:nvSpPr>
        <dsp:cNvPr id="0" name=""/>
        <dsp:cNvSpPr/>
      </dsp:nvSpPr>
      <dsp:spPr>
        <a:xfrm>
          <a:off x="0" y="793485"/>
          <a:ext cx="5457824" cy="34111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F815A-2DEB-430E-8C6A-D7019AC45376}">
      <dsp:nvSpPr>
        <dsp:cNvPr id="0" name=""/>
        <dsp:cNvSpPr/>
      </dsp:nvSpPr>
      <dsp:spPr>
        <a:xfrm>
          <a:off x="693143" y="3147854"/>
          <a:ext cx="141903" cy="141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5AFE-1D32-4292-9786-BDB575CAB20E}">
      <dsp:nvSpPr>
        <dsp:cNvPr id="0" name=""/>
        <dsp:cNvSpPr/>
      </dsp:nvSpPr>
      <dsp:spPr>
        <a:xfrm>
          <a:off x="156827" y="3395041"/>
          <a:ext cx="1548147" cy="99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9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erriweather" panose="00000500000000000000" pitchFamily="2" charset="0"/>
            </a:rPr>
            <a:t>Start-Up and Growth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Energy and excitement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Lack of focus</a:t>
          </a:r>
        </a:p>
      </dsp:txBody>
      <dsp:txXfrm>
        <a:off x="156827" y="3395041"/>
        <a:ext cx="1548147" cy="997195"/>
      </dsp:txXfrm>
    </dsp:sp>
    <dsp:sp modelId="{E43617CB-E54E-464A-9BB4-B3A86C2C6118}">
      <dsp:nvSpPr>
        <dsp:cNvPr id="0" name=""/>
        <dsp:cNvSpPr/>
      </dsp:nvSpPr>
      <dsp:spPr>
        <a:xfrm>
          <a:off x="1945714" y="2220706"/>
          <a:ext cx="256517" cy="256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8E92-AA86-4719-B5E7-874351B46716}">
      <dsp:nvSpPr>
        <dsp:cNvPr id="0" name=""/>
        <dsp:cNvSpPr/>
      </dsp:nvSpPr>
      <dsp:spPr>
        <a:xfrm>
          <a:off x="1246019" y="544595"/>
          <a:ext cx="1706731" cy="1855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2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erriweather" panose="00000500000000000000" pitchFamily="2" charset="0"/>
            </a:rPr>
            <a:t>Adolescent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Lots of “workers” and new, interested supporters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Rapid change and lack of systems</a:t>
          </a:r>
        </a:p>
      </dsp:txBody>
      <dsp:txXfrm>
        <a:off x="1246019" y="544595"/>
        <a:ext cx="1706731" cy="1855660"/>
      </dsp:txXfrm>
    </dsp:sp>
    <dsp:sp modelId="{E06070A6-9473-4EAF-8576-55010D9E3A16}">
      <dsp:nvSpPr>
        <dsp:cNvPr id="0" name=""/>
        <dsp:cNvSpPr/>
      </dsp:nvSpPr>
      <dsp:spPr>
        <a:xfrm>
          <a:off x="3452074" y="1656504"/>
          <a:ext cx="354758" cy="35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38352-A403-4BA2-9AA4-4CCB82C259AB}">
      <dsp:nvSpPr>
        <dsp:cNvPr id="0" name=""/>
        <dsp:cNvSpPr/>
      </dsp:nvSpPr>
      <dsp:spPr>
        <a:xfrm>
          <a:off x="3009167" y="2212396"/>
          <a:ext cx="1770575" cy="237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97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erriweather" panose="00000500000000000000" pitchFamily="2" charset="0"/>
            </a:rPr>
            <a:t>Maturity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Security and adequate resources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+ Ability to innovate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Natural tension between “old” and “new”</a:t>
          </a:r>
        </a:p>
      </dsp:txBody>
      <dsp:txXfrm>
        <a:off x="3009167" y="2212396"/>
        <a:ext cx="1770575" cy="2370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5FD7-3EDA-4E1C-8E60-0E99B3C9F479}">
      <dsp:nvSpPr>
        <dsp:cNvPr id="0" name=""/>
        <dsp:cNvSpPr/>
      </dsp:nvSpPr>
      <dsp:spPr>
        <a:xfrm rot="16200000">
          <a:off x="-1154295" y="1154295"/>
          <a:ext cx="4419600" cy="211100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kern="1200" cap="none" baseline="0" dirty="0">
              <a:solidFill>
                <a:schemeClr val="bg1"/>
              </a:solidFill>
              <a:latin typeface="Merriweather" panose="00000500000000000000" pitchFamily="2" charset="0"/>
              <a:ea typeface="+mj-ea"/>
              <a:cs typeface="+mj-cs"/>
            </a:rPr>
            <a:t>Organizing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Volunteer leaders acting as additional staff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Very involved in day-to-day activities	</a:t>
          </a:r>
        </a:p>
      </dsp:txBody>
      <dsp:txXfrm rot="5400000">
        <a:off x="1" y="883919"/>
        <a:ext cx="2111008" cy="2651760"/>
      </dsp:txXfrm>
    </dsp:sp>
    <dsp:sp modelId="{5F98AE6E-9A7F-46D9-8464-692BCFF5D5EC}">
      <dsp:nvSpPr>
        <dsp:cNvPr id="0" name=""/>
        <dsp:cNvSpPr/>
      </dsp:nvSpPr>
      <dsp:spPr>
        <a:xfrm rot="16200000">
          <a:off x="1398441" y="957688"/>
          <a:ext cx="4419600" cy="25042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kern="1200" cap="none" baseline="0" dirty="0">
              <a:solidFill>
                <a:srgbClr val="FFFFFF"/>
              </a:solidFill>
              <a:latin typeface="Merriweather" panose="00000500000000000000" pitchFamily="2" charset="0"/>
              <a:ea typeface="+mn-ea"/>
              <a:cs typeface="+mn-cs"/>
            </a:rPr>
            <a:t>Governing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Working with staff, focused on operational issues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Oversight, governance, and management are a major focus</a:t>
          </a:r>
        </a:p>
      </dsp:txBody>
      <dsp:txXfrm rot="5400000">
        <a:off x="2356129" y="883920"/>
        <a:ext cx="2504223" cy="2651760"/>
      </dsp:txXfrm>
    </dsp:sp>
    <dsp:sp modelId="{028794CB-52FD-4D92-A542-504980DFE033}">
      <dsp:nvSpPr>
        <dsp:cNvPr id="0" name=""/>
        <dsp:cNvSpPr/>
      </dsp:nvSpPr>
      <dsp:spPr>
        <a:xfrm rot="16200000">
          <a:off x="4501694" y="600112"/>
          <a:ext cx="4419600" cy="32193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1" kern="1200" cap="none" baseline="0" dirty="0">
              <a:solidFill>
                <a:srgbClr val="FFFFFF"/>
              </a:solidFill>
              <a:latin typeface="Merriweather" panose="00000500000000000000" pitchFamily="2" charset="0"/>
              <a:ea typeface="+mn-ea"/>
              <a:cs typeface="+mn-cs"/>
            </a:rPr>
            <a:t>Mature/Fundraising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 centers on strategic and long-term planning and visioning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kern="1200" cap="none" baseline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Fundraising is a major role and responsibility</a:t>
          </a:r>
        </a:p>
      </dsp:txBody>
      <dsp:txXfrm rot="5400000">
        <a:off x="5101807" y="883919"/>
        <a:ext cx="3219375" cy="265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166EA6-065A-684D-A299-D898E6F2CCAF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B4BF12-BADC-2640-A044-BA1DAB6BD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19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BA08E3-8B49-3D4D-90DB-EBF89653ECBA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6F2642-AFA3-F04F-AE76-F568D9EBC2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99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Which of these do you find are the hardest??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1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MAM</a:t>
            </a:r>
          </a:p>
        </p:txBody>
      </p:sp>
    </p:spTree>
    <p:extLst>
      <p:ext uri="{BB962C8B-B14F-4D97-AF65-F5344CB8AC3E}">
        <p14:creationId xmlns:p14="http://schemas.microsoft.com/office/powerpoint/2010/main" val="167641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MAM</a:t>
            </a:r>
          </a:p>
        </p:txBody>
      </p:sp>
    </p:spTree>
    <p:extLst>
      <p:ext uri="{BB962C8B-B14F-4D97-AF65-F5344CB8AC3E}">
        <p14:creationId xmlns:p14="http://schemas.microsoft.com/office/powerpoint/2010/main" val="302656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2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place for senior board members / people rolling off</a:t>
            </a:r>
          </a:p>
          <a:p>
            <a:endParaRPr lang="en-US" dirty="0"/>
          </a:p>
          <a:p>
            <a:pPr fontAlgn="base">
              <a:tabLst>
                <a:tab pos="1485900" algn="l"/>
                <a:tab pos="1543050" algn="l"/>
              </a:tabLst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Analysis of leadership needs </a:t>
            </a:r>
          </a:p>
          <a:p>
            <a:pPr fontAlgn="base">
              <a:tabLst>
                <a:tab pos="1485900" algn="l"/>
                <a:tab pos="1543050" algn="l"/>
              </a:tabLst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 skill-sets and leadership matrix</a:t>
            </a:r>
          </a:p>
          <a:p>
            <a:pPr fontAlgn="base">
              <a:tabLst>
                <a:tab pos="1485900" algn="l"/>
                <a:tab pos="1543050" algn="l"/>
              </a:tabLst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 recruitment packet </a:t>
            </a:r>
          </a:p>
          <a:p>
            <a:pPr fontAlgn="base">
              <a:tabLst>
                <a:tab pos="1485900" algn="l"/>
                <a:tab pos="1543050" algn="l"/>
              </a:tabLst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 Orientation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2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MAM</a:t>
            </a:r>
          </a:p>
        </p:txBody>
      </p:sp>
    </p:spTree>
    <p:extLst>
      <p:ext uri="{BB962C8B-B14F-4D97-AF65-F5344CB8AC3E}">
        <p14:creationId xmlns:p14="http://schemas.microsoft.com/office/powerpoint/2010/main" val="40849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MAM</a:t>
            </a:r>
          </a:p>
        </p:txBody>
      </p:sp>
    </p:spTree>
    <p:extLst>
      <p:ext uri="{BB962C8B-B14F-4D97-AF65-F5344CB8AC3E}">
        <p14:creationId xmlns:p14="http://schemas.microsoft.com/office/powerpoint/2010/main" val="278319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7C530D-F7D9-95BD-BE3B-7769FA3923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8752"/>
            <a:ext cx="9144000" cy="4106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1F30E2-F6F4-5EB3-B211-73ACE7791EFD}"/>
              </a:ext>
            </a:extLst>
          </p:cNvPr>
          <p:cNvSpPr/>
          <p:nvPr userDrawn="1"/>
        </p:nvSpPr>
        <p:spPr>
          <a:xfrm>
            <a:off x="-1" y="54576"/>
            <a:ext cx="3455581" cy="4443693"/>
          </a:xfrm>
          <a:prstGeom prst="rect">
            <a:avLst/>
          </a:prstGeom>
          <a:gradFill>
            <a:gsLst>
              <a:gs pos="29000">
                <a:schemeClr val="tx1">
                  <a:lumMod val="81000"/>
                  <a:alpha val="91205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8F1C-64B3-B9AA-17BB-6908D6865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088" y="577825"/>
            <a:ext cx="2772539" cy="1846263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9504F-4120-7EB3-F895-62566BF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732"/>
          <a:stretch/>
        </p:blipFill>
        <p:spPr>
          <a:xfrm>
            <a:off x="1" y="4225493"/>
            <a:ext cx="9144000" cy="2637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04ED1-3C4E-E2B9-98B9-B985C16F9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701"/>
          <a:stretch/>
        </p:blipFill>
        <p:spPr>
          <a:xfrm>
            <a:off x="0" y="5978378"/>
            <a:ext cx="3215148" cy="6009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62D8F3-B84D-767A-BE6B-BD1B4326717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DC54CF-8D62-27B9-26EE-B872F2C17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73" y="4382217"/>
            <a:ext cx="8134350" cy="41884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For New Business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926660A-C718-DB0F-6FFC-6CEB206F16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286" y="4770925"/>
            <a:ext cx="3057525" cy="220663"/>
          </a:xfrm>
        </p:spPr>
        <p:txBody>
          <a:bodyPr anchor="ctr">
            <a:noAutofit/>
          </a:bodyPr>
          <a:lstStyle>
            <a:lvl1pPr marL="0" indent="0">
              <a:buNone/>
              <a:defRPr sz="1100" spc="2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DECEMBER 14, 2021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FD8FC8E-5EB8-C1D2-0D36-D6155E1317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286" y="5188772"/>
            <a:ext cx="4506912" cy="6889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i="0" spc="5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Michelle Buchanan, Principal</a:t>
            </a:r>
          </a:p>
          <a:p>
            <a:pPr lvl="0"/>
            <a:r>
              <a:rPr lang="en-US" dirty="0"/>
              <a:t>Larry </a:t>
            </a:r>
            <a:r>
              <a:rPr lang="en-US" dirty="0" err="1"/>
              <a:t>Vaclavik</a:t>
            </a:r>
            <a:r>
              <a:rPr lang="en-US" dirty="0"/>
              <a:t>, Managing Principal</a:t>
            </a:r>
          </a:p>
        </p:txBody>
      </p:sp>
    </p:spTree>
    <p:extLst>
      <p:ext uri="{BB962C8B-B14F-4D97-AF65-F5344CB8AC3E}">
        <p14:creationId xmlns:p14="http://schemas.microsoft.com/office/powerpoint/2010/main" val="47396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82A130DA-29B1-BEB1-8311-7060B401A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0E7748-8940-C3CE-FDEC-0C58458F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76" y="6132507"/>
            <a:ext cx="2133600" cy="365125"/>
          </a:xfrm>
        </p:spPr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CAE68-7104-0A85-8B38-00B7A6995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700AB-05AB-3FC5-BE4F-DC489F3450C1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C257FC4-8647-ECE7-8115-31624B0E8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008" y="1362456"/>
            <a:ext cx="4893717" cy="465895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1800" b="0" i="0"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Merriweather" panose="02000000000000000000" pitchFamily="2" charset="77"/>
              </a:rPr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8253A6-5851-0DEF-A4E4-68328284D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91901" y="1975519"/>
            <a:ext cx="2465091" cy="1638149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B329D0B-F931-F3F0-5103-DFA9479BD8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1901" y="3896770"/>
            <a:ext cx="2465091" cy="1663144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21972C-8C50-5C06-C854-91ABFF4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9CD90A03-32E9-1E31-3A2E-32529FEA6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376958"/>
            <a:ext cx="7769984" cy="1495794"/>
          </a:xfrm>
        </p:spPr>
        <p:txBody>
          <a:bodyPr tIns="0" bIns="0">
            <a:spAutoFit/>
          </a:bodyPr>
          <a:lstStyle>
            <a:lvl1pPr marL="457200" indent="-457200">
              <a:spcAft>
                <a:spcPts val="1200"/>
              </a:spcAft>
              <a:buFont typeface="+mj-lt"/>
              <a:buAutoNum type="arabicPeriod"/>
              <a:defRPr sz="1800" b="0" i="0">
                <a:latin typeface="Lato" panose="020F0502020204030203" pitchFamily="34" charset="77"/>
              </a:defRPr>
            </a:lvl1pPr>
            <a:lvl2pPr marL="1051560" indent="-457200">
              <a:spcAft>
                <a:spcPts val="1200"/>
              </a:spcAft>
              <a:buFont typeface="+mj-lt"/>
              <a:buAutoNum type="arabicPeriod"/>
              <a:defRPr sz="1600" b="0" i="0">
                <a:solidFill>
                  <a:schemeClr val="accent1"/>
                </a:solidFill>
                <a:latin typeface="Merriweather" pitchFamily="2" charset="77"/>
              </a:defRPr>
            </a:lvl2pPr>
            <a:lvl3pPr marL="1280160" indent="-342900">
              <a:spcAft>
                <a:spcPts val="1200"/>
              </a:spcAft>
              <a:buFont typeface="+mj-lt"/>
              <a:buAutoNum type="arabicPeriod"/>
              <a:defRPr sz="1400" b="0" i="0">
                <a:latin typeface="Lato" panose="020F0502020204030203" pitchFamily="34" charset="77"/>
              </a:defRPr>
            </a:lvl3pPr>
            <a:lvl4pPr marL="1714500" indent="-342900">
              <a:spcAft>
                <a:spcPts val="1200"/>
              </a:spcAft>
              <a:buFont typeface="+mj-lt"/>
              <a:buAutoNum type="arabicPeriod"/>
              <a:defRPr sz="1100" b="0" i="0">
                <a:latin typeface="Lato" panose="020F0502020204030203" pitchFamily="34" charset="77"/>
              </a:defRPr>
            </a:lvl4pPr>
            <a:lvl5pPr marL="2171700" indent="-342900">
              <a:spcAft>
                <a:spcPts val="1200"/>
              </a:spcAft>
              <a:buFont typeface="+mj-lt"/>
              <a:buAutoNum type="arabicPeriod"/>
              <a:defRPr sz="1400" b="0" i="0">
                <a:latin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615C8-0AF2-3671-182F-423925729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FE68E3-C1B8-7FB3-64A8-6202C386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9651D-0944-9E93-E0A1-7742679B1B3F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5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6A0D6E4B-8D04-8BE3-E30F-9178B640C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5672" y="1828800"/>
            <a:ext cx="5872051" cy="3284538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78625" y="1917700"/>
            <a:ext cx="1697038" cy="470385"/>
          </a:xfrm>
        </p:spPr>
        <p:txBody>
          <a:bodyPr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57EC8-645C-9037-82D2-EFC0B440D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45EEC3-5E64-AF2D-EB2D-FEC14B27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39D0A9-B2E7-C2BC-1D55-6739DC3163CD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8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3C32D71E-5089-9639-4FA3-CB82BDFF3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6575" y="1328598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02488" y="13285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EA7A-4C5C-80D4-8675-78BF9775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D61EF5-D361-7D16-72D4-A7B9B4C3ACC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F35AAC9-18C3-6554-B0EE-906CD3188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575" y="2908016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820966C-2039-6C22-C273-822631326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75" y="4487434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1E46C4-9400-63C0-2C21-C2C792AAE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2488" y="1642634"/>
            <a:ext cx="5534094" cy="96202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1E8FA7B-7354-8B62-E94F-9786A3182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2488" y="2898780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125489-71BF-155B-CFC2-5034694EC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02488" y="3212816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76B2378-82AF-351F-EA77-F7A938850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02488" y="44781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A0F1F49-C6B8-1207-F3D3-BE67E51F5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02488" y="4792234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14DCF5C-A61F-4F12-157E-C38F8381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2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A9CB7F91-9550-7030-89DE-2EF021E00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61481" y="1328598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8640" y="13285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EA7A-4C5C-80D4-8675-78BF9775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D61EF5-D361-7D16-72D4-A7B9B4C3ACC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F35AAC9-18C3-6554-B0EE-906CD3188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1481" y="2908016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820966C-2039-6C22-C273-822631326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1481" y="4487434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1E46C4-9400-63C0-2C21-C2C792AAE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640" y="1642634"/>
            <a:ext cx="5534094" cy="96202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1E8FA7B-7354-8B62-E94F-9786A3182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40" y="2898780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125489-71BF-155B-CFC2-5034694EC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8640" y="3212816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76B2378-82AF-351F-EA77-F7A938850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8640" y="44781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A0F1F49-C6B8-1207-F3D3-BE67E51F5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640" y="4792234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6614CE-7BA6-69D5-5510-1F518215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2551" y="6423260"/>
            <a:ext cx="2133600" cy="276999"/>
          </a:xfrm>
        </p:spPr>
        <p:txBody>
          <a:bodyPr/>
          <a:lstStyle>
            <a:lvl1pPr>
              <a:defRPr sz="1100"/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195490231"/>
              </p:ext>
            </p:extLst>
          </p:nvPr>
        </p:nvGraphicFramePr>
        <p:xfrm>
          <a:off x="1859014" y="1377037"/>
          <a:ext cx="5754414" cy="383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8076" y="5735439"/>
            <a:ext cx="7897580" cy="185115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0ABDE-D8FA-0B78-29FC-0E1EB5C7259F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E388674-1C09-953A-4E5A-7BEC4E11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1653"/>
            <a:ext cx="7769984" cy="276999"/>
          </a:xfrm>
        </p:spPr>
        <p:txBody>
          <a:bodyPr tIns="0" bIns="0" anchor="t" anchorCtr="0">
            <a:spAutoFit/>
          </a:bodyPr>
          <a:lstStyle>
            <a:lvl1pPr>
              <a:defRPr sz="1800" b="1" i="0"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6D3F668-60C9-9CB1-848B-25C581184D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624" y="659762"/>
            <a:ext cx="5260975" cy="276999"/>
          </a:xfrm>
        </p:spPr>
        <p:txBody>
          <a:bodyPr tIns="0" bIns="0">
            <a:normAutofit/>
          </a:bodyPr>
          <a:lstStyle>
            <a:lvl1pPr marL="0" indent="0">
              <a:buNone/>
              <a:defRPr sz="1600">
                <a:solidFill>
                  <a:srgbClr val="9191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7D9D1E-4252-1F2E-2B76-99CD9787B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87292" y="6471730"/>
            <a:ext cx="1298021" cy="2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11"/>
          <p:cNvSpPr>
            <a:spLocks noGrp="1"/>
          </p:cNvSpPr>
          <p:nvPr>
            <p:ph type="tbl" sz="quarter" idx="11"/>
          </p:nvPr>
        </p:nvSpPr>
        <p:spPr>
          <a:xfrm>
            <a:off x="1961932" y="2093963"/>
            <a:ext cx="4965756" cy="23729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34058-6E1D-72E3-2533-F01D290AEE3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2C323F-B72D-E271-DAE2-0338BA81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1653"/>
            <a:ext cx="7769984" cy="276999"/>
          </a:xfrm>
        </p:spPr>
        <p:txBody>
          <a:bodyPr tIns="0" bIns="0" anchor="t" anchorCtr="0">
            <a:spAutoFit/>
          </a:bodyPr>
          <a:lstStyle>
            <a:lvl1pPr>
              <a:defRPr sz="1800" b="1" i="0"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8640E45-A87D-52DD-2F5E-4212152C9F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076" y="5735439"/>
            <a:ext cx="7897580" cy="185115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54D0CC9-F752-F588-4944-434A9A375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551" y="6423260"/>
            <a:ext cx="2133600" cy="276999"/>
          </a:xfrm>
        </p:spPr>
        <p:txBody>
          <a:bodyPr/>
          <a:lstStyle>
            <a:lvl1pPr>
              <a:defRPr sz="1100"/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7CEE55-949D-A7D8-6BC1-3FC270084B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624" y="659762"/>
            <a:ext cx="5260975" cy="276999"/>
          </a:xfrm>
        </p:spPr>
        <p:txBody>
          <a:bodyPr tIns="0" bIns="0">
            <a:normAutofit/>
          </a:bodyPr>
          <a:lstStyle>
            <a:lvl1pPr marL="0" indent="0">
              <a:buNone/>
              <a:defRPr sz="1600">
                <a:solidFill>
                  <a:srgbClr val="9191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7FB6E-61EF-D187-B29C-40E7EF793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7292" y="6471730"/>
            <a:ext cx="1298021" cy="2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135063" y="1699157"/>
            <a:ext cx="6888162" cy="34988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AFC56-A685-E8F1-AEED-4F3C91AA7BA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DAF7A3-AC7C-9427-B18F-72FCD1ED8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076" y="5735439"/>
            <a:ext cx="7897580" cy="185115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50887A9-8C97-7189-E3D8-D54BA528F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551" y="6423260"/>
            <a:ext cx="2133600" cy="276999"/>
          </a:xfrm>
        </p:spPr>
        <p:txBody>
          <a:bodyPr/>
          <a:lstStyle>
            <a:lvl1pPr>
              <a:defRPr sz="1100"/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603E2-764A-01C5-3F59-1B3B7618A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7292" y="6471730"/>
            <a:ext cx="1298021" cy="2158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4AF195E-F87B-521D-450E-1D3B770B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1653"/>
            <a:ext cx="7769984" cy="276999"/>
          </a:xfrm>
        </p:spPr>
        <p:txBody>
          <a:bodyPr tIns="0" bIns="0" anchor="t" anchorCtr="0">
            <a:spAutoFit/>
          </a:bodyPr>
          <a:lstStyle>
            <a:lvl1pPr>
              <a:defRPr sz="1800" b="1" i="0"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628A669-2454-7093-95E4-0B562DB72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624" y="659762"/>
            <a:ext cx="5260975" cy="276999"/>
          </a:xfrm>
        </p:spPr>
        <p:txBody>
          <a:bodyPr tIns="0" bIns="0">
            <a:normAutofit/>
          </a:bodyPr>
          <a:lstStyle>
            <a:lvl1pPr marL="0" indent="0">
              <a:buNone/>
              <a:defRPr sz="1600">
                <a:solidFill>
                  <a:srgbClr val="9191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11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62D8F3-B84D-767A-BE6B-BD1B4326717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8FD9C1-5514-CABA-E290-0B4E515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08" y="548640"/>
            <a:ext cx="7769984" cy="492443"/>
          </a:xfrm>
        </p:spPr>
        <p:txBody>
          <a:bodyPr tIns="0" bIns="0" anchor="t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85AB5-61F0-70D2-9AD4-D3868D2AE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732"/>
          <a:stretch/>
        </p:blipFill>
        <p:spPr>
          <a:xfrm>
            <a:off x="0" y="4457112"/>
            <a:ext cx="9144000" cy="2426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A713D7-7D7F-41BB-F661-41807A1812A7}"/>
              </a:ext>
            </a:extLst>
          </p:cNvPr>
          <p:cNvSpPr txBox="1"/>
          <p:nvPr userDrawn="1"/>
        </p:nvSpPr>
        <p:spPr>
          <a:xfrm>
            <a:off x="578076" y="4818213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Myriad Pro Light" panose="020B0403030403020204" pitchFamily="34" charset="0"/>
              </a:rPr>
              <a:t>Think Boldly.</a:t>
            </a:r>
          </a:p>
          <a:p>
            <a:r>
              <a:rPr lang="en-US" sz="2000" dirty="0">
                <a:solidFill>
                  <a:schemeClr val="bg2"/>
                </a:solidFill>
                <a:latin typeface="Myriad Pro Light" panose="020B0403030403020204" pitchFamily="34" charset="0"/>
              </a:rPr>
              <a:t>Plan Strategically.</a:t>
            </a:r>
          </a:p>
          <a:p>
            <a:r>
              <a:rPr lang="en-US" sz="2000" dirty="0">
                <a:solidFill>
                  <a:schemeClr val="bg2"/>
                </a:solidFill>
                <a:latin typeface="Myriad Pro Light" panose="020B0403030403020204" pitchFamily="34" charset="0"/>
              </a:rPr>
              <a:t>Raise More Money.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8B401-7979-34D2-01A8-E03F0C16C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701"/>
          <a:stretch/>
        </p:blipFill>
        <p:spPr>
          <a:xfrm>
            <a:off x="269095" y="5925057"/>
            <a:ext cx="3215148" cy="6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62D8F3-B84D-767A-BE6B-BD1B4326717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8FD9C1-5514-CABA-E290-0B4E515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08" y="548640"/>
            <a:ext cx="7769984" cy="492443"/>
          </a:xfrm>
        </p:spPr>
        <p:txBody>
          <a:bodyPr tIns="0" bIns="0" anchor="t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FBBD1F-2EEB-2879-2F55-83477DA08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732"/>
          <a:stretch/>
        </p:blipFill>
        <p:spPr>
          <a:xfrm>
            <a:off x="0" y="4837176"/>
            <a:ext cx="9144000" cy="202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695384-F272-D8CA-0F07-D81588AE7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701"/>
          <a:stretch/>
        </p:blipFill>
        <p:spPr>
          <a:xfrm>
            <a:off x="0" y="5143236"/>
            <a:ext cx="3215148" cy="60093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7E1A9-25C5-AC84-0C85-3859522B8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809" y="5596096"/>
            <a:ext cx="4563421" cy="696486"/>
          </a:xfrm>
        </p:spPr>
        <p:txBody>
          <a:bodyPr t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2727 Allen Parkway Suite 1650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Houston, Texas 77019</a:t>
            </a:r>
          </a:p>
        </p:txBody>
      </p:sp>
    </p:spTree>
    <p:extLst>
      <p:ext uri="{BB962C8B-B14F-4D97-AF65-F5344CB8AC3E}">
        <p14:creationId xmlns:p14="http://schemas.microsoft.com/office/powerpoint/2010/main" val="17784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8B30-6851-8D2C-41BE-996C2261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75" y="3011540"/>
            <a:ext cx="8628323" cy="615553"/>
          </a:xfrm>
        </p:spPr>
        <p:txBody>
          <a:bodyPr wrap="square" tIns="0" bIns="0" anchor="t" anchorCtr="0">
            <a:spAutoFit/>
          </a:bodyPr>
          <a:lstStyle>
            <a:lvl1pPr>
              <a:defRPr sz="40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3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672" y="2134076"/>
            <a:ext cx="7752528" cy="738664"/>
          </a:xfrm>
        </p:spPr>
        <p:txBody>
          <a:bodyPr tIns="0" bIns="0" anchor="t" anchorCtr="0">
            <a:sp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672" y="4109740"/>
            <a:ext cx="7752528" cy="369332"/>
          </a:xfrm>
        </p:spPr>
        <p:txBody>
          <a:bodyPr t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36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2" y="501141"/>
            <a:ext cx="7769984" cy="615553"/>
          </a:xfrm>
        </p:spPr>
        <p:txBody>
          <a:bodyPr tIns="0" bIns="0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5672" y="1894701"/>
            <a:ext cx="7769991" cy="32845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5672" y="5332713"/>
            <a:ext cx="7752528" cy="276999"/>
          </a:xfrm>
        </p:spPr>
        <p:txBody>
          <a:bodyPr tIns="0" bIns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9989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5672" y="528799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828800"/>
            <a:ext cx="7769984" cy="4525963"/>
          </a:xfrm>
        </p:spPr>
        <p:txBody>
          <a:bodyPr/>
          <a:lstStyle>
            <a:lvl1pPr marL="228600" indent="-228600"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0015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828800"/>
            <a:ext cx="3790128" cy="4525963"/>
          </a:xfrm>
        </p:spPr>
        <p:txBody>
          <a:bodyPr tIns="0" bIns="0">
            <a:normAutofit/>
          </a:bodyPr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672" y="528799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85528" y="1828800"/>
            <a:ext cx="3790128" cy="4525963"/>
          </a:xfrm>
        </p:spPr>
        <p:txBody>
          <a:bodyPr tIns="0" bIns="0">
            <a:normAutofit/>
          </a:bodyPr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23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1"/>
          </p:nvPr>
        </p:nvSpPr>
        <p:spPr>
          <a:xfrm>
            <a:off x="1961932" y="2225994"/>
            <a:ext cx="4965756" cy="23729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3595174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828800"/>
            <a:ext cx="7769984" cy="2172903"/>
          </a:xfrm>
        </p:spPr>
        <p:txBody>
          <a:bodyPr tIns="0" bIns="0">
            <a:spAutoFit/>
          </a:bodyPr>
          <a:lstStyle>
            <a:lvl1pPr marL="320040" indent="-320040">
              <a:spcAft>
                <a:spcPts val="1200"/>
              </a:spcAft>
              <a:buFont typeface="+mj-lt"/>
              <a:buAutoNum type="arabicPeriod"/>
              <a:defRPr sz="2200"/>
            </a:lvl1pPr>
            <a:lvl2pPr marL="914400" indent="-320040">
              <a:spcAft>
                <a:spcPts val="1200"/>
              </a:spcAft>
              <a:buFont typeface="+mj-lt"/>
              <a:buAutoNum type="arabicPeriod"/>
              <a:defRPr sz="2000"/>
            </a:lvl2pPr>
            <a:lvl3pPr marL="1257300" indent="-320040">
              <a:spcAft>
                <a:spcPts val="1200"/>
              </a:spcAft>
              <a:buFont typeface="+mj-lt"/>
              <a:buAutoNum type="arabicPeriod"/>
              <a:defRPr sz="1800"/>
            </a:lvl3pPr>
            <a:lvl4pPr marL="1714500" indent="-342900">
              <a:spcAft>
                <a:spcPts val="1200"/>
              </a:spcAft>
              <a:buFont typeface="+mj-lt"/>
              <a:buAutoNum type="arabicPeriod"/>
              <a:defRPr sz="1400"/>
            </a:lvl4pPr>
            <a:lvl5pPr marL="2171700" indent="-342900">
              <a:spcAft>
                <a:spcPts val="1200"/>
              </a:spcAft>
              <a:buFont typeface="+mj-lt"/>
              <a:buAutoNum type="arabicPeriod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135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828800"/>
            <a:ext cx="3790128" cy="4525963"/>
          </a:xfrm>
        </p:spPr>
        <p:txBody>
          <a:bodyPr tIns="0" bIns="0">
            <a:normAutofit/>
          </a:bodyPr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85862" y="1828800"/>
            <a:ext cx="3789801" cy="32845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561495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5672" y="1828800"/>
            <a:ext cx="5872051" cy="32845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78625" y="1917700"/>
            <a:ext cx="1697038" cy="470385"/>
          </a:xfrm>
        </p:spPr>
        <p:txBody>
          <a:bodyPr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8015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6438" y="1476374"/>
            <a:ext cx="1343025" cy="190195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06438" y="3848045"/>
            <a:ext cx="1343025" cy="190023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652713" y="1476374"/>
            <a:ext cx="4611687" cy="19019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52713" y="3848100"/>
            <a:ext cx="4611687" cy="19019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7695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093807590"/>
              </p:ext>
            </p:extLst>
          </p:nvPr>
        </p:nvGraphicFramePr>
        <p:xfrm>
          <a:off x="1865586" y="1572173"/>
          <a:ext cx="5754414" cy="383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5672" y="5416770"/>
            <a:ext cx="5530466" cy="233397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4210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 Agenda Title Content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083E698C-3C8C-3CE0-084C-60FA85B00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BBE7C-7F39-B9BB-7805-2A12DC29A3D8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BEF17E-34EB-2D77-E014-C36A89AB6F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6656" y="1252728"/>
            <a:ext cx="7641968" cy="4649795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/>
              <a:defRPr sz="2000" b="0" i="0">
                <a:solidFill>
                  <a:srgbClr val="151F6D"/>
                </a:solidFill>
                <a:latin typeface="Lato" panose="020F0502020204030203" pitchFamily="34" charset="77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400" baseline="0">
                <a:solidFill>
                  <a:schemeClr val="accent1"/>
                </a:solidFill>
                <a:latin typeface="Lato" panose="020F0502020204030203" pitchFamily="34" charset="77"/>
              </a:defRPr>
            </a:lvl2pPr>
            <a:lvl3pPr>
              <a:lnSpc>
                <a:spcPct val="150000"/>
              </a:lnSpc>
              <a:defRPr sz="1200">
                <a:solidFill>
                  <a:schemeClr val="accent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  <a:latin typeface="Merriweather" pitchFamily="2" charset="77"/>
              </a:defRPr>
            </a:lvl4pPr>
          </a:lstStyle>
          <a:p>
            <a:pPr lvl="0"/>
            <a:r>
              <a:rPr lang="en-US" dirty="0">
                <a:solidFill>
                  <a:schemeClr val="tx2"/>
                </a:solidFill>
              </a:rPr>
              <a:t>Click to edit Master Text Style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Third Level </a:t>
            </a:r>
          </a:p>
          <a:p>
            <a:pPr lvl="0"/>
            <a:r>
              <a:rPr lang="en-US" dirty="0" err="1">
                <a:solidFill>
                  <a:schemeClr val="tx2"/>
                </a:solidFill>
              </a:rPr>
              <a:t>lkjh</a:t>
            </a:r>
            <a:endParaRPr lang="en-US" dirty="0">
              <a:solidFill>
                <a:schemeClr val="tx2"/>
              </a:solidFill>
            </a:endParaRPr>
          </a:p>
          <a:p>
            <a:pPr lvl="3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5A92-5DF2-090D-0567-D49F647D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88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5672" y="5416770"/>
            <a:ext cx="5530466" cy="233397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11"/>
          <p:cNvSpPr>
            <a:spLocks noGrp="1"/>
          </p:cNvSpPr>
          <p:nvPr>
            <p:ph type="tbl" sz="quarter" idx="11"/>
          </p:nvPr>
        </p:nvSpPr>
        <p:spPr>
          <a:xfrm>
            <a:off x="1961932" y="2093963"/>
            <a:ext cx="4965756" cy="23729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4585185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135063" y="1699157"/>
            <a:ext cx="6888162" cy="34988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88293726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Divid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0200" y="2127571"/>
            <a:ext cx="7767051" cy="738664"/>
          </a:xfrm>
        </p:spPr>
        <p:txBody>
          <a:bodyPr tIns="0" bIns="0" anchor="t" anchorCtr="0">
            <a:spAutoFit/>
          </a:bodyPr>
          <a:lstStyle>
            <a:lvl1pPr>
              <a:defRPr sz="48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955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qua Divider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200" y="2127571"/>
            <a:ext cx="7767051" cy="738664"/>
          </a:xfrm>
        </p:spPr>
        <p:txBody>
          <a:bodyPr tIns="0" bIns="0" anchor="t" anchorCtr="0">
            <a:spAutoFit/>
          </a:bodyPr>
          <a:lstStyle>
            <a:lvl1pPr>
              <a:defRPr sz="48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9385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0200" y="2127571"/>
            <a:ext cx="7767051" cy="738664"/>
          </a:xfrm>
        </p:spPr>
        <p:txBody>
          <a:bodyPr tIns="0" bIns="0" anchor="t" anchorCtr="0">
            <a:spAutoFit/>
          </a:bodyPr>
          <a:lstStyle>
            <a:lvl1pPr>
              <a:defRPr sz="48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917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0200" y="2127571"/>
            <a:ext cx="7767051" cy="738664"/>
          </a:xfrm>
        </p:spPr>
        <p:txBody>
          <a:bodyPr tIns="0" bIns="0" anchor="t" anchorCtr="0">
            <a:spAutoFit/>
          </a:bodyPr>
          <a:lstStyle>
            <a:lvl1pPr>
              <a:defRPr sz="48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2390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2670-6CB4-4934-AE44-49ECD29A1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520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083E698C-3C8C-3CE0-084C-60FA85B00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BBE7C-7F39-B9BB-7805-2A12DC29A3D8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30D847-37CA-7C42-806D-02D8175C2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371600"/>
            <a:ext cx="4133088" cy="4500693"/>
          </a:xfr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4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43606-CFBB-4BA7-3382-AFE0570E0E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Left Align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82A130DA-29B1-BEB1-8311-7060B401A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0E7748-8940-C3CE-FDEC-0C58458F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76" y="6132507"/>
            <a:ext cx="2133600" cy="365125"/>
          </a:xfrm>
        </p:spPr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CAE68-7104-0A85-8B38-00B7A6995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700AB-05AB-3FC5-BE4F-DC489F3450C1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A341C4-6DBF-D332-BC4A-D033A4B670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7008" y="1371600"/>
            <a:ext cx="7769984" cy="4649813"/>
          </a:xfr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4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74AE7C-D820-AD53-FC3D-AA966FCB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2CF7DD4F-774C-E040-7AED-63B6E69AE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29529" y="1377460"/>
            <a:ext cx="3827463" cy="2179556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5A79C-2218-6B8C-DC6E-8720DF86C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173E5-360F-2BB8-29C7-8E1C621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8007C-0095-995A-D55C-D33EA28CB206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63DDC7-134F-B955-A4FE-1147CBE1AAF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7008" y="1371600"/>
            <a:ext cx="3738688" cy="4649813"/>
          </a:xfr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4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DE6F9EC-2D87-D444-5AFF-DAE2549357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29529" y="3829501"/>
            <a:ext cx="3827463" cy="2191912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3C32D71E-5089-9639-4FA3-CB82BDFF3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18872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/>
          </p:nvPr>
        </p:nvSpPr>
        <p:spPr>
          <a:xfrm>
            <a:off x="536575" y="1412748"/>
            <a:ext cx="1803953" cy="1804925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10312" y="1328597"/>
            <a:ext cx="5726270" cy="35834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EA7A-4C5C-80D4-8675-78BF9775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D61EF5-D361-7D16-72D4-A7B9B4C3ACC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1E46C4-9400-63C0-2C21-C2C792AAE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0312" y="1971412"/>
            <a:ext cx="5726270" cy="1376380"/>
          </a:xfrm>
        </p:spPr>
        <p:txBody>
          <a:bodyPr tIns="0" bIns="0">
            <a:normAutofit/>
          </a:bodyPr>
          <a:lstStyle>
            <a:lvl1pPr marL="17145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47B0A00-2899-9545-03F4-21675DF5F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0312" y="1678557"/>
            <a:ext cx="5726270" cy="210717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rgbClr val="919192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66853CD-FAF7-5F08-A22D-D1AF9794F6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10312" y="3786572"/>
            <a:ext cx="5726270" cy="35834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30D344B-AD8B-155F-02ED-7ED628B717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10312" y="4429387"/>
            <a:ext cx="5726270" cy="1376380"/>
          </a:xfrm>
        </p:spPr>
        <p:txBody>
          <a:bodyPr tIns="0" bIns="0">
            <a:normAutofit/>
          </a:bodyPr>
          <a:lstStyle>
            <a:lvl1pPr marL="17145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BE19E59-1EE1-D88B-144F-A34CD1FFC3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10312" y="4136532"/>
            <a:ext cx="5726270" cy="210717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rgbClr val="919192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A035FC75-6001-0029-6889-912D26B2A83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36575" y="3904279"/>
            <a:ext cx="1803953" cy="1804925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C9A8CD-D6C8-45BA-52EF-53BCAF4E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1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69" y="2885545"/>
            <a:ext cx="8477124" cy="615553"/>
          </a:xfrm>
        </p:spPr>
        <p:txBody>
          <a:bodyPr wrap="square" tIns="0" bIns="0"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069" y="3591850"/>
            <a:ext cx="7752528" cy="369332"/>
          </a:xfrm>
        </p:spPr>
        <p:txBody>
          <a:bodyPr tIns="0" bIns="0">
            <a:sp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7E0D583-74EE-E719-5760-ADC85D6A4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1"/>
          </p:nvPr>
        </p:nvSpPr>
        <p:spPr>
          <a:xfrm>
            <a:off x="1961932" y="2225994"/>
            <a:ext cx="4965756" cy="23729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DDDBC-846B-A886-88CD-44124184D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352068-BA07-E6DC-4E59-B106D71F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58D46-81A1-6DE4-5DD7-1A422888069A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672" y="551637"/>
            <a:ext cx="7769984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72" y="1600201"/>
            <a:ext cx="7769984" cy="37688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76" y="6132507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00" b="0" i="0">
                <a:solidFill>
                  <a:schemeClr val="bg2">
                    <a:lumMod val="50000"/>
                  </a:schemeClr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8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0" r:id="rId2"/>
    <p:sldLayoutId id="2147483651" r:id="rId3"/>
    <p:sldLayoutId id="2147483694" r:id="rId4"/>
    <p:sldLayoutId id="2147483688" r:id="rId5"/>
    <p:sldLayoutId id="2147483666" r:id="rId6"/>
    <p:sldLayoutId id="2147483693" r:id="rId7"/>
    <p:sldLayoutId id="2147483649" r:id="rId8"/>
    <p:sldLayoutId id="2147483664" r:id="rId9"/>
    <p:sldLayoutId id="2147483691" r:id="rId10"/>
    <p:sldLayoutId id="2147483665" r:id="rId11"/>
    <p:sldLayoutId id="2147483667" r:id="rId12"/>
    <p:sldLayoutId id="2147483671" r:id="rId13"/>
    <p:sldLayoutId id="2147483690" r:id="rId14"/>
    <p:sldLayoutId id="2147483668" r:id="rId15"/>
    <p:sldLayoutId id="2147483669" r:id="rId16"/>
    <p:sldLayoutId id="2147483670" r:id="rId17"/>
    <p:sldLayoutId id="2147483692" r:id="rId18"/>
    <p:sldLayoutId id="2147483695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spc="100">
          <a:solidFill>
            <a:schemeClr val="accent1"/>
          </a:solidFill>
          <a:latin typeface="Merriweather" panose="02000000000000000000" pitchFamily="2" charset="77"/>
          <a:ea typeface="Merriweather" panose="02000000000000000000" pitchFamily="2" charset="77"/>
          <a:cs typeface="Merriweather" panose="02000000000000000000" pitchFamily="2" charset="77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672" y="551637"/>
            <a:ext cx="7769984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72" y="1600201"/>
            <a:ext cx="7769984" cy="37688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76" y="6132507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iniSperis Logo_V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5652105"/>
            <a:ext cx="1645920" cy="745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4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 spd="med"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spc="100">
          <a:solidFill>
            <a:schemeClr val="accent1"/>
          </a:solidFill>
          <a:latin typeface="Myriad Pro Light"/>
          <a:ea typeface="+mj-ea"/>
          <a:cs typeface="Myriad Pro Light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animals in suits&#10;&#10;Description automatically generated">
            <a:extLst>
              <a:ext uri="{FF2B5EF4-FFF2-40B4-BE49-F238E27FC236}">
                <a16:creationId xmlns:a16="http://schemas.microsoft.com/office/drawing/2014/main" id="{99EEB439-EE72-F02D-A925-1EE5C9F31A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6522" b="652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1914A-EF2A-6624-CEBA-030A7EDA0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473" y="4390967"/>
            <a:ext cx="8134350" cy="806555"/>
          </a:xfrm>
        </p:spPr>
        <p:txBody>
          <a:bodyPr>
            <a:normAutofit/>
          </a:bodyPr>
          <a:lstStyle/>
          <a:p>
            <a:r>
              <a:rPr lang="en-US" dirty="0"/>
              <a:t>Taming a WILD Foundation Board</a:t>
            </a:r>
          </a:p>
          <a:p>
            <a:r>
              <a:rPr lang="en-US" sz="1600" i="1" dirty="0"/>
              <a:t>And Channeling Their Energy For Good!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F8D07-7702-0131-E729-D380136E4D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9578" y="5317469"/>
            <a:ext cx="3057525" cy="362545"/>
          </a:xfrm>
        </p:spPr>
        <p:txBody>
          <a:bodyPr/>
          <a:lstStyle/>
          <a:p>
            <a:r>
              <a:rPr lang="en-US" sz="1200" i="1" dirty="0"/>
              <a:t>TACCF Annual Conference</a:t>
            </a:r>
          </a:p>
          <a:p>
            <a:r>
              <a:rPr lang="en-US" sz="1200" i="1" dirty="0"/>
              <a:t>February 8,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6D679-2666-41C6-841C-2D1E708AD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473" y="5077576"/>
            <a:ext cx="4506912" cy="688975"/>
          </a:xfrm>
        </p:spPr>
        <p:txBody>
          <a:bodyPr/>
          <a:lstStyle/>
          <a:p>
            <a:r>
              <a:rPr lang="en-US" sz="1600" b="1" dirty="0"/>
              <a:t>Holly Lang, Principal</a:t>
            </a:r>
          </a:p>
          <a:p>
            <a:r>
              <a:rPr lang="en-US" sz="1600" b="1" dirty="0"/>
              <a:t>Victor Brooks, Consultant</a:t>
            </a:r>
          </a:p>
        </p:txBody>
      </p:sp>
    </p:spTree>
    <p:extLst>
      <p:ext uri="{BB962C8B-B14F-4D97-AF65-F5344CB8AC3E}">
        <p14:creationId xmlns:p14="http://schemas.microsoft.com/office/powerpoint/2010/main" val="15274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77054"/>
          </a:xfrm>
        </p:spPr>
        <p:txBody>
          <a:bodyPr/>
          <a:lstStyle/>
          <a:p>
            <a:r>
              <a:rPr lang="en-US" sz="3100" dirty="0"/>
              <a:t>The </a:t>
            </a:r>
            <a:r>
              <a:rPr lang="en-US" sz="3100" b="1" u="sng" dirty="0"/>
              <a:t>Most Effective </a:t>
            </a:r>
            <a:r>
              <a:rPr lang="en-US" sz="3100" dirty="0"/>
              <a:t>Board Members…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Attend meetings and important functions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Informed 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Not afraid to ask questions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Serve on a committee or task force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Donors 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Set a personal example; give and get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Advocates 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Unified voices in the community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endParaRPr lang="en-US" altLang="en-US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of these are the most difficult?</a:t>
            </a:r>
          </a:p>
        </p:txBody>
      </p:sp>
      <p:pic>
        <p:nvPicPr>
          <p:cNvPr id="5" name="Picture 8" descr="Zebra Print Icons - Free SVG &amp; PNG Zebra Print Images - Noun Project">
            <a:extLst>
              <a:ext uri="{FF2B5EF4-FFF2-40B4-BE49-F238E27FC236}">
                <a16:creationId xmlns:a16="http://schemas.microsoft.com/office/drawing/2014/main" id="{D0FD8081-E04C-5FBA-8A78-5C13E2DE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2" y="5902523"/>
            <a:ext cx="737484" cy="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9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Most Effective </a:t>
            </a:r>
            <a:r>
              <a:rPr lang="en-US" dirty="0"/>
              <a:t>Boards…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Lato" panose="020F0502020204030203" pitchFamily="34" charset="0"/>
              </a:rPr>
              <a:t>Share the values and vision of the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Appreciate and commit to the role of philanthropy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educated on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Self-evaluate annually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active (not passive) participants – involved!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Know and respect the boundaries with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effectively as a team</a:t>
            </a:r>
          </a:p>
          <a:p>
            <a:pPr marL="0" indent="0">
              <a:lnSpc>
                <a:spcPct val="125000"/>
              </a:lnSpc>
              <a:buNone/>
            </a:pPr>
            <a:br>
              <a:rPr 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of these are the most difficult?</a:t>
            </a:r>
          </a:p>
        </p:txBody>
      </p:sp>
      <p:pic>
        <p:nvPicPr>
          <p:cNvPr id="5" name="Picture 2" descr="Bear Animal Footprints PNG &amp; SVG Design For T-Shirts">
            <a:extLst>
              <a:ext uri="{FF2B5EF4-FFF2-40B4-BE49-F238E27FC236}">
                <a16:creationId xmlns:a16="http://schemas.microsoft.com/office/drawing/2014/main" id="{61BF3117-6834-E1AF-E905-53A9C845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2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that Undermine Effectiveness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52728"/>
            <a:ext cx="7939806" cy="46497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orientation and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systems and structure</a:t>
            </a:r>
            <a:r>
              <a:rPr lang="en-US" alt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(Terms. committees, collaboration,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a strategic 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commitment to the vision 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(e.g., “lone rangers”)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Perhaps most importantly… absence of succession plans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alt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else has gotten you off track?</a:t>
            </a:r>
          </a:p>
        </p:txBody>
      </p:sp>
      <p:pic>
        <p:nvPicPr>
          <p:cNvPr id="5" name="Picture 2" descr="Cool Bird Footprints Sticker">
            <a:extLst>
              <a:ext uri="{FF2B5EF4-FFF2-40B4-BE49-F238E27FC236}">
                <a16:creationId xmlns:a16="http://schemas.microsoft.com/office/drawing/2014/main" id="{E703FA43-DF8E-3F22-04C7-2C9A280B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7" y="5872293"/>
            <a:ext cx="858594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3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00" y="2932473"/>
            <a:ext cx="7767051" cy="553998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 panose="02000000000000000000" pitchFamily="2" charset="77"/>
                <a:ea typeface="Vollkorn" pitchFamily="2" charset="0"/>
              </a:rPr>
              <a:t>Strong Board Leadership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005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/>
          <a:lstStyle/>
          <a:p>
            <a:r>
              <a:rPr lang="en-US" dirty="0"/>
              <a:t>Your Closest 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Developing a strong relationship with your Board Chair can be extremely helpful to helping guide your board in the right direction.</a:t>
            </a:r>
          </a:p>
          <a:p>
            <a:pPr marL="0" indent="0">
              <a:lnSpc>
                <a:spcPct val="125000"/>
              </a:lnSpc>
              <a:buNone/>
              <a:defRPr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 Convener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 Influencer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Initial “Asker”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Law Enforcement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Adopter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 eaLnBrk="0" fontAlgn="base" hangingPunct="0">
              <a:spcBef>
                <a:spcPts val="0"/>
              </a:spcBef>
              <a:spcAft>
                <a:spcPts val="1200"/>
              </a:spcAft>
              <a:buNone/>
              <a:tabLst>
                <a:tab pos="1485900" algn="l"/>
                <a:tab pos="1543050" algn="l"/>
              </a:tabLst>
              <a:defRPr/>
            </a:pPr>
            <a:endParaRPr lang="en-US" b="1" dirty="0"/>
          </a:p>
          <a:p>
            <a:pPr marL="0" indent="0" algn="ctr" eaLnBrk="0" fontAlgn="base" hangingPunct="0">
              <a:spcBef>
                <a:spcPts val="0"/>
              </a:spcBef>
              <a:spcAft>
                <a:spcPts val="1200"/>
              </a:spcAft>
              <a:buNone/>
              <a:tabLst>
                <a:tab pos="1485900" algn="l"/>
                <a:tab pos="1543050" algn="l"/>
              </a:tabLst>
              <a:defRPr/>
            </a:pPr>
            <a:endParaRPr lang="en-US" b="1" dirty="0"/>
          </a:p>
          <a:p>
            <a:pPr marL="0" indent="0" eaLnBrk="1" hangingPunct="1">
              <a:spcAft>
                <a:spcPts val="1200"/>
              </a:spcAft>
              <a:buNone/>
              <a:tabLst>
                <a:tab pos="1887538" algn="l"/>
                <a:tab pos="6743700" algn="r"/>
              </a:tabLst>
            </a:pPr>
            <a:endParaRPr lang="en-US" altLang="en-US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8" descr="Zebra Print Icons - Free SVG &amp; PNG Zebra Print Images - Noun Project">
            <a:extLst>
              <a:ext uri="{FF2B5EF4-FFF2-40B4-BE49-F238E27FC236}">
                <a16:creationId xmlns:a16="http://schemas.microsoft.com/office/drawing/2014/main" id="{7D66E61A-1B2E-AFFF-B35B-4480E08F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2" y="5902523"/>
            <a:ext cx="737484" cy="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0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00" y="2932473"/>
            <a:ext cx="7767051" cy="553998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 panose="02000000000000000000" pitchFamily="2" charset="77"/>
                <a:ea typeface="Vollkorn" pitchFamily="2" charset="0"/>
              </a:rPr>
              <a:t>Recruiting New Board Members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2060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People: Who?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4568444" cy="46497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Right people &gt; Right number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Seek influence and/or affluence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Diverse representation: </a:t>
            </a:r>
            <a:br>
              <a:rPr lang="en-US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age, gender, professional skills, geographic representation, etc.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Ability to listen, analyze and be a team player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1887538" algn="l"/>
                <a:tab pos="6743700" algn="r"/>
              </a:tabLst>
            </a:pPr>
            <a:endParaRPr lang="en-US" altLang="en-US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http://1.bp.blogspot.com/_N-yfJ-5x7pU/TKLhcS8d2XI/AAAAAAAAAXw/MKyVdLITHkk/s400/team-building.jpg">
            <a:extLst>
              <a:ext uri="{FF2B5EF4-FFF2-40B4-BE49-F238E27FC236}">
                <a16:creationId xmlns:a16="http://schemas.microsoft.com/office/drawing/2014/main" id="{04AFC142-471A-F855-EC87-49A0EBC6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16849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ear Animal Footprints PNG &amp; SVG Design For T-Shirts">
            <a:extLst>
              <a:ext uri="{FF2B5EF4-FFF2-40B4-BE49-F238E27FC236}">
                <a16:creationId xmlns:a16="http://schemas.microsoft.com/office/drawing/2014/main" id="{815644E3-61A3-4DDF-4B63-0DE13E0A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1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People: How?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Determine personalized strategy to recruit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clear expectations… in writing!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Roles and requirements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Anticipated time commitment</a:t>
            </a:r>
          </a:p>
          <a:p>
            <a:pPr lvl="1">
              <a:defRPr/>
            </a:pPr>
            <a:r>
              <a:rPr lang="en-US" sz="18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Giving expectations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policies and procedures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Length of service term, meeting schedule, nominating process,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800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1" kern="0" dirty="0">
                <a:solidFill>
                  <a:srgbClr val="151F6D"/>
                </a:solidFill>
                <a:latin typeface="Lato" panose="020F0502020204030203" pitchFamily="34" charset="0"/>
              </a:rPr>
              <a:t>BOARD ORIENTATION STARTS  LONG BEFORE RECRUITMENT!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1887538" algn="l"/>
                <a:tab pos="6743700" algn="r"/>
              </a:tabLst>
            </a:pPr>
            <a:endParaRPr lang="en-US" altLang="en-US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2" descr="Cool Bird Footprints Sticker">
            <a:extLst>
              <a:ext uri="{FF2B5EF4-FFF2-40B4-BE49-F238E27FC236}">
                <a16:creationId xmlns:a16="http://schemas.microsoft.com/office/drawing/2014/main" id="{603C65EF-E77E-CFAB-0DEF-07D8960F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7" y="5872293"/>
            <a:ext cx="858594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3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People: How?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/>
          <a:lstStyle/>
          <a:p>
            <a:pPr marL="0" indent="0" eaLnBrk="0" fontAlgn="base" hangingPunct="0">
              <a:spcBef>
                <a:spcPts val="0"/>
              </a:spcBef>
              <a:spcAft>
                <a:spcPts val="1200"/>
              </a:spcAft>
              <a:buNone/>
              <a:tabLst>
                <a:tab pos="1485900" algn="l"/>
                <a:tab pos="1543050" algn="l"/>
              </a:tabLst>
              <a:defRPr/>
            </a:pPr>
            <a:r>
              <a:rPr lang="en-US" b="1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active Committee on Directorship is key</a:t>
            </a:r>
          </a:p>
          <a:p>
            <a:pPr marL="457200" lvl="1" indent="-4572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485900" algn="l"/>
                <a:tab pos="1543050" algn="l"/>
              </a:tabLst>
              <a:defRPr/>
            </a:pPr>
            <a:r>
              <a:rPr lang="en-US" sz="2000" kern="0" dirty="0">
                <a:solidFill>
                  <a:srgbClr val="151F6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Conducts analysis of board requirements</a:t>
            </a:r>
          </a:p>
          <a:p>
            <a:pPr marL="457200" lvl="1" indent="-4572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485900" algn="l"/>
                <a:tab pos="1543050" algn="l"/>
              </a:tabLst>
              <a:defRPr/>
            </a:pPr>
            <a:r>
              <a:rPr lang="en-US" sz="2000" kern="0" dirty="0">
                <a:solidFill>
                  <a:srgbClr val="151F6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Identifies prospective board members</a:t>
            </a:r>
          </a:p>
          <a:p>
            <a:pPr marL="457200" lvl="1" indent="-457200" eaLnBrk="0" fontAlgn="base" hangingPunct="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485900" algn="l"/>
                <a:tab pos="1543050" algn="l"/>
              </a:tabLst>
              <a:defRPr/>
            </a:pPr>
            <a:r>
              <a:rPr lang="en-US" sz="2000" kern="0" dirty="0">
                <a:solidFill>
                  <a:srgbClr val="151F6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Recommends and nominates future board leadership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1887538" algn="l"/>
                <a:tab pos="6743700" algn="r"/>
              </a:tabLst>
            </a:pPr>
            <a:endParaRPr lang="en-US" altLang="en-US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13ACD-77B9-4155-4CEF-95231B21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14" y="3840480"/>
            <a:ext cx="3704414" cy="2468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8" descr="Zebra Print Icons - Free SVG &amp; PNG Zebra Print Images - Noun Project">
            <a:extLst>
              <a:ext uri="{FF2B5EF4-FFF2-40B4-BE49-F238E27FC236}">
                <a16:creationId xmlns:a16="http://schemas.microsoft.com/office/drawing/2014/main" id="{3F73106D-BF3C-DF26-B6D1-D5927E51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2" y="5902523"/>
            <a:ext cx="737484" cy="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0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00" y="2932473"/>
            <a:ext cx="7767051" cy="507831"/>
          </a:xfrm>
        </p:spPr>
        <p:txBody>
          <a:bodyPr/>
          <a:lstStyle/>
          <a:p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 panose="02000000000000000000" pitchFamily="2" charset="77"/>
                <a:ea typeface="Vollkorn" pitchFamily="2" charset="0"/>
              </a:rPr>
              <a:t>Maintaining Engaging Board Service</a:t>
            </a:r>
            <a:endParaRPr lang="en-US" sz="3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6555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E8524-D03C-E3A2-911F-2D34504F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BC1D6-84C6-3D15-B0F6-454648C53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0312" y="1925980"/>
            <a:ext cx="5726270" cy="778459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Holly Lang</a:t>
            </a:r>
          </a:p>
          <a:p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PRINCIPAL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F48333-1E49-A3D9-4F60-2148A98EE8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10312" y="4417511"/>
            <a:ext cx="5726270" cy="778459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Victor Brooks</a:t>
            </a:r>
          </a:p>
          <a:p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CONSULTANT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9DAF3F-EE32-7513-FBF9-7671238E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Dini Spheris Team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FDEF9B-F715-C33E-699A-857A8C4613F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108" r="10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Placeholder 8" descr="A person wearing a green jacket and a pearl necklace&#10;&#10;Description automatically generated">
            <a:extLst>
              <a:ext uri="{FF2B5EF4-FFF2-40B4-BE49-F238E27FC236}">
                <a16:creationId xmlns:a16="http://schemas.microsoft.com/office/drawing/2014/main" id="{68502AF5-E0D1-3141-E90B-95E229298F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35" b="1235"/>
          <a:stretch>
            <a:fillRect/>
          </a:stretch>
        </p:blipFill>
        <p:spPr/>
      </p:pic>
      <p:pic>
        <p:nvPicPr>
          <p:cNvPr id="5122" name="Picture 2" descr="Bear Animal Footprints PNG &amp; SVG Design For T-Shirts">
            <a:extLst>
              <a:ext uri="{FF2B5EF4-FFF2-40B4-BE49-F238E27FC236}">
                <a16:creationId xmlns:a16="http://schemas.microsoft.com/office/drawing/2014/main" id="{F9CAF6A1-695C-B5F2-0041-1C68ECCB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3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/>
          <a:lstStyle/>
          <a:p>
            <a:r>
              <a:rPr lang="en-US" dirty="0"/>
              <a:t>Why is Your Board Here??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  <a:defRPr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25000"/>
              </a:lnSpc>
              <a:buNone/>
              <a:defRPr/>
            </a:pPr>
            <a:r>
              <a:rPr lang="en-US" sz="6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 Oversight</a:t>
            </a:r>
          </a:p>
          <a:p>
            <a:pPr marL="0" indent="0" algn="ctr">
              <a:lnSpc>
                <a:spcPct val="125000"/>
              </a:lnSpc>
              <a:buNone/>
              <a:defRPr/>
            </a:pPr>
            <a:r>
              <a:rPr lang="en-US" sz="6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Fundraising</a:t>
            </a:r>
          </a:p>
          <a:p>
            <a:pPr marL="0" indent="0" algn="ctr">
              <a:lnSpc>
                <a:spcPct val="125000"/>
              </a:lnSpc>
              <a:buNone/>
              <a:defRPr/>
            </a:pPr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25000"/>
              </a:lnSpc>
              <a:buNone/>
              <a:defRPr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Sure…but what else??</a:t>
            </a:r>
          </a:p>
        </p:txBody>
      </p:sp>
      <p:pic>
        <p:nvPicPr>
          <p:cNvPr id="5" name="Picture 2" descr="Bear Animal Footprints PNG &amp; SVG Design For T-Shirts">
            <a:extLst>
              <a:ext uri="{FF2B5EF4-FFF2-40B4-BE49-F238E27FC236}">
                <a16:creationId xmlns:a16="http://schemas.microsoft.com/office/drawing/2014/main" id="{AD4D121E-9B11-A55A-E17B-65907B9C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3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/>
          <a:lstStyle/>
          <a:p>
            <a:r>
              <a:rPr lang="en-US" dirty="0"/>
              <a:t>Engaging Your Board Members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 numCol="2"/>
          <a:lstStyle/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Advocacy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Involvement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Strategic Planning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Committee Work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Coordination with College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Review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Programming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</a:rPr>
              <a:t>Mission Moments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Stewardship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Declaring Victory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 Engagement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Networking 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Development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 Planning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Alumni Relations</a:t>
            </a:r>
          </a:p>
          <a:p>
            <a:pPr marL="630238" lvl="1" indent="-344488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Culture</a:t>
            </a:r>
          </a:p>
        </p:txBody>
      </p:sp>
      <p:pic>
        <p:nvPicPr>
          <p:cNvPr id="5" name="Picture 2" descr="Cool Bird Footprints Sticker">
            <a:extLst>
              <a:ext uri="{FF2B5EF4-FFF2-40B4-BE49-F238E27FC236}">
                <a16:creationId xmlns:a16="http://schemas.microsoft.com/office/drawing/2014/main" id="{2E464FE7-001E-8AD1-A88B-30165931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7" y="5872293"/>
            <a:ext cx="858594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3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00" y="2932473"/>
            <a:ext cx="7767051" cy="553998"/>
          </a:xfrm>
        </p:spPr>
        <p:txBody>
          <a:bodyPr/>
          <a:lstStyle/>
          <a:p>
            <a:r>
              <a:rPr lang="en-US" sz="3600" spc="0" dirty="0">
                <a:solidFill>
                  <a:srgbClr val="FFFFFF"/>
                </a:solidFill>
                <a:latin typeface="Merriweather" panose="02000000000000000000" pitchFamily="2" charset="77"/>
              </a:rPr>
              <a:t>A Board’s Role In Fundraising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0696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Board and Giving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/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WHO?	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100% of the board!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WHAT?	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altLang="en-US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personally meaningful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annual gift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WHEN?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Early in the fiscal year. First, not last!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HOW?	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Begin with board chair; personal asks from staff and 	board chair; set the right tone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WHY?	</a:t>
            </a:r>
            <a:r>
              <a:rPr lang="en-US" alt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Corporations, foundations and savvy 	major donors 	use this as a measure of the leadership’s 	investment 	and confidence in the organization</a:t>
            </a:r>
            <a:endParaRPr lang="en-US" altLang="en-US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8" descr="Zebra Print Icons - Free SVG &amp; PNG Zebra Print Images - Noun Project">
            <a:extLst>
              <a:ext uri="{FF2B5EF4-FFF2-40B4-BE49-F238E27FC236}">
                <a16:creationId xmlns:a16="http://schemas.microsoft.com/office/drawing/2014/main" id="{E9F0495F-FE4E-43D0-D03D-4759E94F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2" y="5902523"/>
            <a:ext cx="737484" cy="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71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15498"/>
          </a:xfrm>
        </p:spPr>
        <p:txBody>
          <a:bodyPr/>
          <a:lstStyle/>
          <a:p>
            <a:r>
              <a:rPr lang="en-US" sz="2700" dirty="0"/>
              <a:t>Board Fundraising: Discovery / Cultivation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  <a:defRPr/>
            </a:pPr>
            <a:r>
              <a:rPr lang="en-US" strike="sngStrik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Asking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Guiding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 members toward who and how to recruit new donors, connections, and volunteers will help them be successful.</a:t>
            </a:r>
          </a:p>
          <a:p>
            <a:pPr marL="0" indent="0">
              <a:lnSpc>
                <a:spcPct val="125000"/>
              </a:lnSpc>
              <a:buNone/>
              <a:defRPr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Strategic p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rospect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ists that take advantage of their backgrounds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Manageable numbers of prospects 1 – 2 at a time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the goal of their conversation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Scripting, talking points, and materials (if needed)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Regular check-ins outside of board meetings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Follow-up and reporting on next steps with THEIR prospects</a:t>
            </a:r>
          </a:p>
        </p:txBody>
      </p:sp>
      <p:pic>
        <p:nvPicPr>
          <p:cNvPr id="5" name="Picture 2" descr="Bear Animal Footprints PNG &amp; SVG Design For T-Shirts">
            <a:extLst>
              <a:ext uri="{FF2B5EF4-FFF2-40B4-BE49-F238E27FC236}">
                <a16:creationId xmlns:a16="http://schemas.microsoft.com/office/drawing/2014/main" id="{9AE7477B-67B0-63F9-CE6B-C16F8FD2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67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4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15498"/>
          </a:xfrm>
        </p:spPr>
        <p:txBody>
          <a:bodyPr/>
          <a:lstStyle/>
          <a:p>
            <a:r>
              <a:rPr lang="en-US" sz="2700" dirty="0"/>
              <a:t>Board Fundraising: Solicitation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board members will never be askers and that’s okay!</a:t>
            </a:r>
          </a:p>
          <a:p>
            <a:pPr marL="0" indent="0">
              <a:buNone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sure to tell them that)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 by example – first make a personal, generous stretch gift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part of a solicitation team, without being the person to ask  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up the case for support and talk about why</a:t>
            </a:r>
          </a:p>
          <a:p>
            <a:pPr marL="344488" indent="-3444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Follow-up after a solicitation to help close a gift</a:t>
            </a:r>
          </a:p>
        </p:txBody>
      </p:sp>
      <p:pic>
        <p:nvPicPr>
          <p:cNvPr id="5" name="Picture 2" descr="Cool Bird Footprints Sticker">
            <a:extLst>
              <a:ext uri="{FF2B5EF4-FFF2-40B4-BE49-F238E27FC236}">
                <a16:creationId xmlns:a16="http://schemas.microsoft.com/office/drawing/2014/main" id="{623102D1-DFEF-2EFC-AFBD-844B82AE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7" y="5872293"/>
            <a:ext cx="858594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1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Board Fundraising: Stewardship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Stewarding a donor is just as important as stewarding a board member, no matter how small their role.</a:t>
            </a:r>
          </a:p>
          <a:p>
            <a:pPr marL="0" indent="0">
              <a:lnSpc>
                <a:spcPct val="125000"/>
              </a:lnSpc>
              <a:buNone/>
              <a:defRPr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Continued acknowledgement in board meetings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Celebration of every milestone: meeting / solicitation / closing gift 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Allowing them to be a “subject matter expert”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Involvement in stewardship events and celebrations</a:t>
            </a:r>
          </a:p>
          <a:p>
            <a:pPr marL="344488" indent="-344488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25000"/>
              </a:lnSpc>
              <a:buNone/>
              <a:defRPr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Small victories will build the confidence of your board!</a:t>
            </a:r>
          </a:p>
        </p:txBody>
      </p:sp>
      <p:pic>
        <p:nvPicPr>
          <p:cNvPr id="5" name="Picture 8" descr="Zebra Print Icons - Free SVG &amp; PNG Zebra Print Images - Noun Project">
            <a:extLst>
              <a:ext uri="{FF2B5EF4-FFF2-40B4-BE49-F238E27FC236}">
                <a16:creationId xmlns:a16="http://schemas.microsoft.com/office/drawing/2014/main" id="{85211E1E-AB01-02B1-8837-37BAAF78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2" y="5902523"/>
            <a:ext cx="737484" cy="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02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8FF5-54C2-AD3E-0198-9C103D441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75" y="3013502"/>
            <a:ext cx="8628323" cy="1061829"/>
          </a:xfrm>
        </p:spPr>
        <p:txBody>
          <a:bodyPr/>
          <a:lstStyle/>
          <a:p>
            <a:r>
              <a:rPr lang="en-US" sz="3600" i="1" dirty="0">
                <a:solidFill>
                  <a:schemeClr val="bg2"/>
                </a:solidFill>
                <a:ea typeface="Vollkorn" pitchFamily="2" charset="0"/>
              </a:rPr>
              <a:t>Boards Gone Wild!</a:t>
            </a:r>
            <a:br>
              <a:rPr lang="en-US" sz="3600" dirty="0">
                <a:solidFill>
                  <a:schemeClr val="bg2"/>
                </a:solidFill>
                <a:ea typeface="Vollkorn" pitchFamily="2" charset="0"/>
              </a:rPr>
            </a:br>
            <a:r>
              <a:rPr lang="en-US" sz="3300" dirty="0">
                <a:solidFill>
                  <a:schemeClr val="bg2"/>
                </a:solidFill>
                <a:ea typeface="Vollkorn" pitchFamily="2" charset="0"/>
              </a:rPr>
              <a:t>Crucial Conversations &amp; Sticky Situations</a:t>
            </a:r>
          </a:p>
        </p:txBody>
      </p:sp>
    </p:spTree>
    <p:extLst>
      <p:ext uri="{BB962C8B-B14F-4D97-AF65-F5344CB8AC3E}">
        <p14:creationId xmlns:p14="http://schemas.microsoft.com/office/powerpoint/2010/main" val="3672270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for Boards &amp;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61897"/>
            <a:ext cx="7641968" cy="4649795"/>
          </a:xfrm>
        </p:spPr>
        <p:txBody>
          <a:bodyPr/>
          <a:lstStyle/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board members don’t come to meetings / engage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board members won’t come to </a:t>
            </a:r>
            <a:r>
              <a:rPr lang="en-US" alt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events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board is too involved in day-to-day operations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politely excuse people from the board?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Everybody just wants to host parties…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r>
              <a:rPr lang="en-US" alt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Others??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endParaRPr lang="en-US" altLang="en-US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endParaRPr lang="en-US" altLang="en-US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7538" algn="l"/>
                <a:tab pos="6743700" algn="r"/>
              </a:tabLst>
            </a:pPr>
            <a:endParaRPr lang="en-US" altLang="en-US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2" descr="Bear Animal Footprints PNG &amp; SVG Design For T-Shirts">
            <a:extLst>
              <a:ext uri="{FF2B5EF4-FFF2-40B4-BE49-F238E27FC236}">
                <a16:creationId xmlns:a16="http://schemas.microsoft.com/office/drawing/2014/main" id="{349836D7-D0CD-926B-35E7-6237C4CB7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90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a green jacket and a pearl necklace&#10;&#10;Description automatically generated">
            <a:extLst>
              <a:ext uri="{FF2B5EF4-FFF2-40B4-BE49-F238E27FC236}">
                <a16:creationId xmlns:a16="http://schemas.microsoft.com/office/drawing/2014/main" id="{59294972-5FF0-39E7-0BA7-16494375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7" y="1069827"/>
            <a:ext cx="1883612" cy="193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A4588-8432-81B6-5929-DAE755E8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A7D52-25CA-ADD4-AB52-8C70D4DC9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FFFFFF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2727 Allen Parkway Suite 1650</a:t>
            </a:r>
          </a:p>
          <a:p>
            <a:pPr lvl="0"/>
            <a:r>
              <a:rPr lang="en-US" sz="1600" dirty="0">
                <a:solidFill>
                  <a:srgbClr val="FFFFFF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Houston, Texas 77019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14339-6835-9589-9F1F-BD6060979315}"/>
              </a:ext>
            </a:extLst>
          </p:cNvPr>
          <p:cNvSpPr/>
          <p:nvPr/>
        </p:nvSpPr>
        <p:spPr>
          <a:xfrm>
            <a:off x="1054995" y="2948904"/>
            <a:ext cx="2699756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" panose="02000000000000000000" pitchFamily="2" charset="77"/>
                <a:ea typeface="Vollkorn" pitchFamily="2" charset="0"/>
                <a:cs typeface="Lato" panose="020F0502020204030203" pitchFamily="34" charset="0"/>
              </a:rPr>
              <a:t>Holly Lang</a:t>
            </a:r>
            <a:endParaRPr lang="en-US" sz="1400" dirty="0">
              <a:solidFill>
                <a:schemeClr val="tx2"/>
              </a:solidFill>
              <a:latin typeface="Merriweather" panose="02000000000000000000" pitchFamily="2" charset="77"/>
              <a:ea typeface="Vollkorn" pitchFamily="2" charset="0"/>
              <a:cs typeface="Lato" panose="020F0502020204030203" pitchFamily="34" charset="0"/>
            </a:endParaRPr>
          </a:p>
          <a:p>
            <a:pPr algn="ctr"/>
            <a:r>
              <a:rPr lang="en-US" sz="1200" dirty="0">
                <a:solidFill>
                  <a:srgbClr val="91919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Principal</a:t>
            </a:r>
            <a:endParaRPr lang="en-US" sz="1400" dirty="0">
              <a:solidFill>
                <a:srgbClr val="919192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AC74F-0F3E-BDF9-C536-444B4DA3EB47}"/>
              </a:ext>
            </a:extLst>
          </p:cNvPr>
          <p:cNvSpPr/>
          <p:nvPr/>
        </p:nvSpPr>
        <p:spPr>
          <a:xfrm>
            <a:off x="5535578" y="2946871"/>
            <a:ext cx="2766171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" panose="02000000000000000000" pitchFamily="2" charset="77"/>
                <a:ea typeface="Vollkorn" pitchFamily="2" charset="0"/>
                <a:cs typeface="Lato" panose="020F0502020204030203" pitchFamily="34" charset="0"/>
              </a:rPr>
              <a:t>Victor Brooks</a:t>
            </a:r>
            <a:endParaRPr lang="en-US" sz="1400" dirty="0">
              <a:solidFill>
                <a:schemeClr val="tx2"/>
              </a:solidFill>
              <a:latin typeface="Merriweather" panose="02000000000000000000" pitchFamily="2" charset="77"/>
              <a:ea typeface="Vollkorn" pitchFamily="2" charset="0"/>
              <a:cs typeface="Lato" panose="020F0502020204030203" pitchFamily="34" charset="0"/>
            </a:endParaRPr>
          </a:p>
          <a:p>
            <a:pPr algn="ctr"/>
            <a:r>
              <a:rPr lang="en-US" sz="1200" dirty="0">
                <a:solidFill>
                  <a:srgbClr val="919192"/>
                </a:solidFill>
                <a:latin typeface="Merriweather" panose="02000000000000000000" pitchFamily="2" charset="77"/>
                <a:ea typeface="Vollkorn" pitchFamily="2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rgbClr val="91919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Consultant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A724617-1969-4523-78DC-6390A45047EA}"/>
              </a:ext>
            </a:extLst>
          </p:cNvPr>
          <p:cNvSpPr txBox="1">
            <a:spLocks/>
          </p:cNvSpPr>
          <p:nvPr/>
        </p:nvSpPr>
        <p:spPr>
          <a:xfrm>
            <a:off x="842251" y="3531646"/>
            <a:ext cx="3125244" cy="10488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hlang@dinispheris.com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713.942.1213 (w)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832.715.7248 (c)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A1B39C-778E-D1AF-C650-32257D0203AF}"/>
              </a:ext>
            </a:extLst>
          </p:cNvPr>
          <p:cNvSpPr txBox="1">
            <a:spLocks/>
          </p:cNvSpPr>
          <p:nvPr/>
        </p:nvSpPr>
        <p:spPr>
          <a:xfrm>
            <a:off x="5535578" y="3531646"/>
            <a:ext cx="2766171" cy="10488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vbrooks@dinispheris.com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713.942.1228 (w)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361.813.5649 (c)</a:t>
            </a:r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C9923F48-5E48-B5E7-B591-A4A116DF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" r="108"/>
          <a:stretch>
            <a:fillRect/>
          </a:stretch>
        </p:blipFill>
        <p:spPr>
          <a:xfrm>
            <a:off x="5999611" y="1141946"/>
            <a:ext cx="1803953" cy="18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CEBCD-BA2D-D106-431E-ADA1EEA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26202-B41C-5D64-237B-ECA9D4E5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Dini Spheris Advantage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BEAD7-11B1-29A7-7208-309C7DAA0A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54 years of results </a:t>
            </a:r>
            <a:r>
              <a:rPr lang="en-US" dirty="0"/>
              <a:t>in fundraising, leadership and performance</a:t>
            </a:r>
          </a:p>
          <a:p>
            <a:r>
              <a:rPr lang="en-US" dirty="0"/>
              <a:t>Willingness to </a:t>
            </a:r>
            <a:r>
              <a:rPr lang="en-US" dirty="0">
                <a:solidFill>
                  <a:schemeClr val="accent1"/>
                </a:solidFill>
              </a:rPr>
              <a:t>think outside the box </a:t>
            </a:r>
            <a:r>
              <a:rPr lang="en-US" dirty="0"/>
              <a:t>of traditional fundraising</a:t>
            </a:r>
          </a:p>
          <a:p>
            <a:r>
              <a:rPr lang="en-US" dirty="0"/>
              <a:t>Proven </a:t>
            </a:r>
            <a:r>
              <a:rPr lang="en-US" dirty="0">
                <a:solidFill>
                  <a:schemeClr val="accent1"/>
                </a:solidFill>
              </a:rPr>
              <a:t>track record of fundraising success </a:t>
            </a:r>
            <a:r>
              <a:rPr lang="en-US" dirty="0"/>
              <a:t>with campaign goals of up to $1 billion</a:t>
            </a:r>
          </a:p>
          <a:p>
            <a:r>
              <a:rPr lang="en-US" dirty="0"/>
              <a:t>Belief in a values-based, </a:t>
            </a:r>
            <a:r>
              <a:rPr lang="en-US" dirty="0">
                <a:solidFill>
                  <a:schemeClr val="accent1"/>
                </a:solidFill>
              </a:rPr>
              <a:t>donor-centered approach</a:t>
            </a:r>
            <a:r>
              <a:rPr lang="en-US" dirty="0"/>
              <a:t> to philanthropy and fundraising</a:t>
            </a:r>
          </a:p>
          <a:p>
            <a:r>
              <a:rPr lang="en-US" dirty="0">
                <a:solidFill>
                  <a:schemeClr val="accent1"/>
                </a:solidFill>
              </a:rPr>
              <a:t>Customized and client-centered </a:t>
            </a:r>
            <a:r>
              <a:rPr lang="en-US" dirty="0"/>
              <a:t>solutions for where you are today – and where you desire to go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3FEF29-DEC2-C8BA-E61D-21A291D1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71" y="1907353"/>
            <a:ext cx="2928619" cy="3043294"/>
          </a:xfrm>
          <a:prstGeom prst="rect">
            <a:avLst/>
          </a:prstGeom>
        </p:spPr>
      </p:pic>
      <p:pic>
        <p:nvPicPr>
          <p:cNvPr id="4098" name="Picture 2" descr="Cool Bird Footprints Sticker">
            <a:extLst>
              <a:ext uri="{FF2B5EF4-FFF2-40B4-BE49-F238E27FC236}">
                <a16:creationId xmlns:a16="http://schemas.microsoft.com/office/drawing/2014/main" id="{73C3458E-23B3-5C02-6137-6AD1DAAF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7" y="5872293"/>
            <a:ext cx="858594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9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Organizational &amp; Board Life Cycles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Developing a High Functioning Board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Board Leadership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Recruitment / Ongoing Engagement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Fundraising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Q&amp;A: Crucial Conversations &amp; Sticky Situations</a:t>
            </a:r>
          </a:p>
        </p:txBody>
      </p:sp>
      <p:pic>
        <p:nvPicPr>
          <p:cNvPr id="3080" name="Picture 8" descr="Zebra Print Icons - Free SVG &amp; PNG Zebra Print Images - Noun Project">
            <a:extLst>
              <a:ext uri="{FF2B5EF4-FFF2-40B4-BE49-F238E27FC236}">
                <a16:creationId xmlns:a16="http://schemas.microsoft.com/office/drawing/2014/main" id="{E4416261-2180-3506-D84B-072E08F4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2" y="5902523"/>
            <a:ext cx="737484" cy="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8FF5-54C2-AD3E-0198-9C103D441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75" y="2746802"/>
            <a:ext cx="8628323" cy="1107996"/>
          </a:xfrm>
        </p:spPr>
        <p:txBody>
          <a:bodyPr/>
          <a:lstStyle/>
          <a:p>
            <a:r>
              <a:rPr lang="en-US" sz="3600" i="1" dirty="0"/>
              <a:t>What Kind of Zoo Are You Running?</a:t>
            </a:r>
            <a:br>
              <a:rPr lang="en-US" sz="3600" dirty="0"/>
            </a:br>
            <a:r>
              <a:rPr lang="en-US" sz="3600" dirty="0"/>
              <a:t>Organizational and Board Life Cycles </a:t>
            </a:r>
          </a:p>
        </p:txBody>
      </p:sp>
    </p:spTree>
    <p:extLst>
      <p:ext uri="{BB962C8B-B14F-4D97-AF65-F5344CB8AC3E}">
        <p14:creationId xmlns:p14="http://schemas.microsoft.com/office/powerpoint/2010/main" val="122872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119C7-145B-11BB-60D0-53912F0C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/>
          <a:lstStyle/>
          <a:p>
            <a:r>
              <a:rPr lang="en-US" dirty="0"/>
              <a:t>Nonprofit Life Cycles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D27BC3-FCFE-6FE0-D587-8058D9B7EDC8}"/>
              </a:ext>
            </a:extLst>
          </p:cNvPr>
          <p:cNvSpPr/>
          <p:nvPr/>
        </p:nvSpPr>
        <p:spPr>
          <a:xfrm>
            <a:off x="375289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F67D8C-22EB-126E-248D-B5E3F97931BA}"/>
              </a:ext>
            </a:extLst>
          </p:cNvPr>
          <p:cNvSpPr/>
          <p:nvPr/>
        </p:nvSpPr>
        <p:spPr>
          <a:xfrm>
            <a:off x="2116100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998EE7-BCC8-2033-E3AD-56188FA110E8}"/>
              </a:ext>
            </a:extLst>
          </p:cNvPr>
          <p:cNvSpPr/>
          <p:nvPr/>
        </p:nvSpPr>
        <p:spPr>
          <a:xfrm>
            <a:off x="3856911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58AF8C-45C7-B829-B7A1-C0AF403958A1}"/>
              </a:ext>
            </a:extLst>
          </p:cNvPr>
          <p:cNvSpPr/>
          <p:nvPr/>
        </p:nvSpPr>
        <p:spPr>
          <a:xfrm>
            <a:off x="5597722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6A8771-2AE4-8371-A9C1-1A12BACBB40B}"/>
              </a:ext>
            </a:extLst>
          </p:cNvPr>
          <p:cNvSpPr/>
          <p:nvPr/>
        </p:nvSpPr>
        <p:spPr>
          <a:xfrm>
            <a:off x="7338533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A4AF28-4FC6-422D-A73F-990F653C8B34}"/>
              </a:ext>
            </a:extLst>
          </p:cNvPr>
          <p:cNvSpPr/>
          <p:nvPr/>
        </p:nvSpPr>
        <p:spPr>
          <a:xfrm>
            <a:off x="0" y="7236871"/>
            <a:ext cx="83127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86CB81-932B-BD66-3F29-4C5A2D2A607A}"/>
              </a:ext>
            </a:extLst>
          </p:cNvPr>
          <p:cNvSpPr/>
          <p:nvPr/>
        </p:nvSpPr>
        <p:spPr>
          <a:xfrm>
            <a:off x="9079345" y="7236871"/>
            <a:ext cx="83127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9DE4C3-E869-736F-893B-B61662D9C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520335"/>
              </p:ext>
            </p:extLst>
          </p:nvPr>
        </p:nvGraphicFramePr>
        <p:xfrm>
          <a:off x="476250" y="1530350"/>
          <a:ext cx="5457825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7CF2B6-15C0-3D7A-D027-9434903E884E}"/>
              </a:ext>
            </a:extLst>
          </p:cNvPr>
          <p:cNvCxnSpPr/>
          <p:nvPr/>
        </p:nvCxnSpPr>
        <p:spPr>
          <a:xfrm>
            <a:off x="6210300" y="1396999"/>
            <a:ext cx="0" cy="49815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7FBA03-EFFD-4968-9E93-261C658A9782}"/>
              </a:ext>
            </a:extLst>
          </p:cNvPr>
          <p:cNvGrpSpPr/>
          <p:nvPr/>
        </p:nvGrpSpPr>
        <p:grpSpPr>
          <a:xfrm>
            <a:off x="6591837" y="2496040"/>
            <a:ext cx="1879062" cy="2370742"/>
            <a:chOff x="2990121" y="2117139"/>
            <a:chExt cx="1770575" cy="23707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60B0E4-3361-32E8-8B2D-255D985E223D}"/>
                </a:ext>
              </a:extLst>
            </p:cNvPr>
            <p:cNvSpPr/>
            <p:nvPr/>
          </p:nvSpPr>
          <p:spPr>
            <a:xfrm>
              <a:off x="2990121" y="2117139"/>
              <a:ext cx="1770575" cy="23707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B944B8-A136-F922-0EB0-0A734821D596}"/>
                </a:ext>
              </a:extLst>
            </p:cNvPr>
            <p:cNvSpPr/>
            <p:nvPr/>
          </p:nvSpPr>
          <p:spPr>
            <a:xfrm>
              <a:off x="2990121" y="2117139"/>
              <a:ext cx="1770575" cy="2370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979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kern="1200" dirty="0">
                  <a:solidFill>
                    <a:schemeClr val="bg1">
                      <a:lumMod val="50000"/>
                    </a:schemeClr>
                  </a:solidFill>
                </a:rPr>
                <a:t>Stagnation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</a:rPr>
                <a:t>+ Chance to think “outside the box” again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i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i="1" kern="1200" dirty="0">
                  <a:solidFill>
                    <a:schemeClr val="bg1">
                      <a:lumMod val="50000"/>
                    </a:schemeClr>
                  </a:solidFill>
                </a:rPr>
                <a:t>- Declining excitement and disengagement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6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119C7-145B-11BB-60D0-53912F0C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/>
          <a:lstStyle/>
          <a:p>
            <a:r>
              <a:rPr lang="en-US" dirty="0"/>
              <a:t>Board Life Cycle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D27BC3-FCFE-6FE0-D587-8058D9B7EDC8}"/>
              </a:ext>
            </a:extLst>
          </p:cNvPr>
          <p:cNvSpPr/>
          <p:nvPr/>
        </p:nvSpPr>
        <p:spPr>
          <a:xfrm>
            <a:off x="375289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F67D8C-22EB-126E-248D-B5E3F97931BA}"/>
              </a:ext>
            </a:extLst>
          </p:cNvPr>
          <p:cNvSpPr/>
          <p:nvPr/>
        </p:nvSpPr>
        <p:spPr>
          <a:xfrm>
            <a:off x="2116100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998EE7-BCC8-2033-E3AD-56188FA110E8}"/>
              </a:ext>
            </a:extLst>
          </p:cNvPr>
          <p:cNvSpPr/>
          <p:nvPr/>
        </p:nvSpPr>
        <p:spPr>
          <a:xfrm>
            <a:off x="3856911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58AF8C-45C7-B829-B7A1-C0AF403958A1}"/>
              </a:ext>
            </a:extLst>
          </p:cNvPr>
          <p:cNvSpPr/>
          <p:nvPr/>
        </p:nvSpPr>
        <p:spPr>
          <a:xfrm>
            <a:off x="5597722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6A8771-2AE4-8371-A9C1-1A12BACBB40B}"/>
              </a:ext>
            </a:extLst>
          </p:cNvPr>
          <p:cNvSpPr/>
          <p:nvPr/>
        </p:nvSpPr>
        <p:spPr>
          <a:xfrm>
            <a:off x="7338533" y="7236871"/>
            <a:ext cx="1448649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A4AF28-4FC6-422D-A73F-990F653C8B34}"/>
              </a:ext>
            </a:extLst>
          </p:cNvPr>
          <p:cNvSpPr/>
          <p:nvPr/>
        </p:nvSpPr>
        <p:spPr>
          <a:xfrm>
            <a:off x="0" y="7236871"/>
            <a:ext cx="83127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86CB81-932B-BD66-3F29-4C5A2D2A607A}"/>
              </a:ext>
            </a:extLst>
          </p:cNvPr>
          <p:cNvSpPr/>
          <p:nvPr/>
        </p:nvSpPr>
        <p:spPr>
          <a:xfrm>
            <a:off x="9079345" y="7236871"/>
            <a:ext cx="83127" cy="4859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2A120916-FEA6-0FF5-14C7-B1A084892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26506"/>
              </p:ext>
            </p:extLst>
          </p:nvPr>
        </p:nvGraphicFramePr>
        <p:xfrm>
          <a:off x="457200" y="1447801"/>
          <a:ext cx="83248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448A142-866F-3223-EA30-2BB2C04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76" y="6132507"/>
            <a:ext cx="2133600" cy="365125"/>
          </a:xfrm>
        </p:spPr>
        <p:txBody>
          <a:bodyPr/>
          <a:lstStyle/>
          <a:p>
            <a:fld id="{65A5CB6C-E2EF-F145-B8BD-69775E510DC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Bear Animal Footprints PNG &amp; SVG Design For T-Shirts">
            <a:extLst>
              <a:ext uri="{FF2B5EF4-FFF2-40B4-BE49-F238E27FC236}">
                <a16:creationId xmlns:a16="http://schemas.microsoft.com/office/drawing/2014/main" id="{DB51233D-A9A7-F50C-0653-7CEC3EF4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6" y="5796768"/>
            <a:ext cx="1025183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1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Where You 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Identify and stay committed to the ideal position for your organization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Acknowledge and celebrate the many milestones between what may be “today’s reality” and the ideal position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Organizational growth and board growth happen incrementally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Systematic, purposeful and focused steps advance growth!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2" descr="Cool Bird Footprints Sticker">
            <a:extLst>
              <a:ext uri="{FF2B5EF4-FFF2-40B4-BE49-F238E27FC236}">
                <a16:creationId xmlns:a16="http://schemas.microsoft.com/office/drawing/2014/main" id="{36B26BDB-626E-0478-44E6-C880E1C3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7" y="5872293"/>
            <a:ext cx="858594" cy="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6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23C-F6DB-6DF5-B5FB-B88BC9E0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75" y="3037701"/>
            <a:ext cx="8628323" cy="1092607"/>
          </a:xfrm>
        </p:spPr>
        <p:txBody>
          <a:bodyPr/>
          <a:lstStyle/>
          <a:p>
            <a:r>
              <a:rPr lang="en-US" sz="3600" i="1" dirty="0"/>
              <a:t>Extreme Zoo Makeover!</a:t>
            </a:r>
            <a:br>
              <a:rPr lang="en-US" sz="3600" dirty="0"/>
            </a:br>
            <a:r>
              <a:rPr lang="en-US" sz="3500" dirty="0"/>
              <a:t>Developing a High-Functioning Board</a:t>
            </a:r>
          </a:p>
        </p:txBody>
      </p:sp>
    </p:spTree>
    <p:extLst>
      <p:ext uri="{BB962C8B-B14F-4D97-AF65-F5344CB8AC3E}">
        <p14:creationId xmlns:p14="http://schemas.microsoft.com/office/powerpoint/2010/main" val="2606125874"/>
      </p:ext>
    </p:extLst>
  </p:cSld>
  <p:clrMapOvr>
    <a:masterClrMapping/>
  </p:clrMapOvr>
</p:sld>
</file>

<file path=ppt/theme/theme1.xml><?xml version="1.0" encoding="utf-8"?>
<a:theme xmlns:a="http://schemas.openxmlformats.org/drawingml/2006/main" name="Dini Spheris_Presentation Template">
  <a:themeElements>
    <a:clrScheme name="DIni Spheris">
      <a:dk1>
        <a:srgbClr val="27318D"/>
      </a:dk1>
      <a:lt1>
        <a:srgbClr val="FFFFFF"/>
      </a:lt1>
      <a:dk2>
        <a:srgbClr val="151F6D"/>
      </a:dk2>
      <a:lt2>
        <a:srgbClr val="FFFFFF"/>
      </a:lt2>
      <a:accent1>
        <a:srgbClr val="00B2A9"/>
      </a:accent1>
      <a:accent2>
        <a:srgbClr val="F1F1F1"/>
      </a:accent2>
      <a:accent3>
        <a:srgbClr val="AFD9D6"/>
      </a:accent3>
      <a:accent4>
        <a:srgbClr val="87C9C6"/>
      </a:accent4>
      <a:accent5>
        <a:srgbClr val="539F99"/>
      </a:accent5>
      <a:accent6>
        <a:srgbClr val="4C5258"/>
      </a:accent6>
      <a:hlink>
        <a:srgbClr val="69CCC8"/>
      </a:hlink>
      <a:folHlink>
        <a:srgbClr val="9BB2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spAutoFit/>
      </a:bodyPr>
      <a:lstStyle>
        <a:defPPr algn="l">
          <a:defRPr sz="2400" dirty="0" smtClean="0">
            <a:latin typeface="Vollkorn" pitchFamily="2" charset="0"/>
            <a:ea typeface="Vollkorn" pitchFamily="2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-New Business Presentation-D10" id="{31446BBA-E656-C143-B50A-DA4309B7C7A8}" vid="{26EDBFEB-CF61-ED41-A993-49980D16FB61}"/>
    </a:ext>
  </a:extLst>
</a:theme>
</file>

<file path=ppt/theme/theme2.xml><?xml version="1.0" encoding="utf-8"?>
<a:theme xmlns:a="http://schemas.openxmlformats.org/drawingml/2006/main" name="SETX">
  <a:themeElements>
    <a:clrScheme name="Dini Spheris">
      <a:dk1>
        <a:srgbClr val="3B3C3E"/>
      </a:dk1>
      <a:lt1>
        <a:srgbClr val="FFFFFF"/>
      </a:lt1>
      <a:dk2>
        <a:srgbClr val="151F6D"/>
      </a:dk2>
      <a:lt2>
        <a:srgbClr val="FFFFFF"/>
      </a:lt2>
      <a:accent1>
        <a:srgbClr val="00B2A9"/>
      </a:accent1>
      <a:accent2>
        <a:srgbClr val="3F2A56"/>
      </a:accent2>
      <a:accent3>
        <a:srgbClr val="75787B"/>
      </a:accent3>
      <a:accent4>
        <a:srgbClr val="004F59"/>
      </a:accent4>
      <a:accent5>
        <a:srgbClr val="535435"/>
      </a:accent5>
      <a:accent6>
        <a:srgbClr val="3F202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4f22bd-eb3f-44ae-a228-668a3753e86c">
      <Terms xmlns="http://schemas.microsoft.com/office/infopath/2007/PartnerControls"/>
    </lcf76f155ced4ddcb4097134ff3c332f>
    <TaxCatchAll xmlns="247230a7-45d9-4f02-8322-672d7fbc3d66" xsi:nil="true"/>
    <SharedWithUsers xmlns="247230a7-45d9-4f02-8322-672d7fbc3d66">
      <UserInfo>
        <DisplayName>Kateri Vaclavik</DisplayName>
        <AccountId>30</AccountId>
        <AccountType/>
      </UserInfo>
      <UserInfo>
        <DisplayName>Rodney Nicholson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B6B76BE86F44ABBED0FB54C84CADB" ma:contentTypeVersion="17" ma:contentTypeDescription="Create a new document." ma:contentTypeScope="" ma:versionID="92de8e25f61bc0e9e9d7e66695a036ef">
  <xsd:schema xmlns:xsd="http://www.w3.org/2001/XMLSchema" xmlns:xs="http://www.w3.org/2001/XMLSchema" xmlns:p="http://schemas.microsoft.com/office/2006/metadata/properties" xmlns:ns2="fa4f22bd-eb3f-44ae-a228-668a3753e86c" xmlns:ns3="247230a7-45d9-4f02-8322-672d7fbc3d66" targetNamespace="http://schemas.microsoft.com/office/2006/metadata/properties" ma:root="true" ma:fieldsID="3564e78979c848e1fd7ac1fed0a5eb05" ns2:_="" ns3:_="">
    <xsd:import namespace="fa4f22bd-eb3f-44ae-a228-668a3753e86c"/>
    <xsd:import namespace="247230a7-45d9-4f02-8322-672d7fbc3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f22bd-eb3f-44ae-a228-668a3753e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394e4e-2564-4c24-af1b-f0f5dd946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230a7-45d9-4f02-8322-672d7fbc3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ddb93d-f162-4c87-8946-81db4eefcdc4}" ma:internalName="TaxCatchAll" ma:showField="CatchAllData" ma:web="247230a7-45d9-4f02-8322-672d7fbc3d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11A14-44C5-438F-BE92-5457FF29E25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fa4f22bd-eb3f-44ae-a228-668a3753e86c"/>
    <ds:schemaRef ds:uri="247230a7-45d9-4f02-8322-672d7fbc3d6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E4DD0D-3E15-4AEE-BAB4-19EF3AF66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f22bd-eb3f-44ae-a228-668a3753e86c"/>
    <ds:schemaRef ds:uri="247230a7-45d9-4f02-8322-672d7fbc3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ACF0D8-951C-45D1-AF0A-6380485392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DS-New Business Presentation 2023</Template>
  <TotalTime>758</TotalTime>
  <Words>1179</Words>
  <Application>Microsoft Office PowerPoint</Application>
  <PresentationFormat>On-screen Show (4:3)</PresentationFormat>
  <Paragraphs>227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Myriad Pro</vt:lpstr>
      <vt:lpstr>Merriweather Black</vt:lpstr>
      <vt:lpstr>Myriad Pro Light</vt:lpstr>
      <vt:lpstr>Arial</vt:lpstr>
      <vt:lpstr>Lato Light</vt:lpstr>
      <vt:lpstr>Lato</vt:lpstr>
      <vt:lpstr>Vollkorn</vt:lpstr>
      <vt:lpstr>Calibri</vt:lpstr>
      <vt:lpstr>Merriweather</vt:lpstr>
      <vt:lpstr>Dini Spheris_Presentation Template</vt:lpstr>
      <vt:lpstr>SETX</vt:lpstr>
      <vt:lpstr>PowerPoint Presentation</vt:lpstr>
      <vt:lpstr>Your Dini Spheris Team</vt:lpstr>
      <vt:lpstr>The Dini Spheris Advantage</vt:lpstr>
      <vt:lpstr>Today’s Discussion</vt:lpstr>
      <vt:lpstr>What Kind of Zoo Are You Running? Organizational and Board Life Cycles </vt:lpstr>
      <vt:lpstr>Nonprofit Life Cycles</vt:lpstr>
      <vt:lpstr>Board Life Cycle</vt:lpstr>
      <vt:lpstr>Recognize Where You Are</vt:lpstr>
      <vt:lpstr>Extreme Zoo Makeover! Developing a High-Functioning Board</vt:lpstr>
      <vt:lpstr>The Most Effective Board Members…</vt:lpstr>
      <vt:lpstr>The Most Effective Boards…</vt:lpstr>
      <vt:lpstr>Issues that Undermine Effectiveness</vt:lpstr>
      <vt:lpstr>Strong Board Leadership</vt:lpstr>
      <vt:lpstr>Your Closest Ally</vt:lpstr>
      <vt:lpstr>Recruiting New Board Members</vt:lpstr>
      <vt:lpstr>Right People: Who?</vt:lpstr>
      <vt:lpstr>Right People: How?</vt:lpstr>
      <vt:lpstr>Right People: How?</vt:lpstr>
      <vt:lpstr>Maintaining Engaging Board Service</vt:lpstr>
      <vt:lpstr>Why is Your Board Here??</vt:lpstr>
      <vt:lpstr>Engaging Your Board Members </vt:lpstr>
      <vt:lpstr>A Board’s Role In Fundraising</vt:lpstr>
      <vt:lpstr>The Board and Giving</vt:lpstr>
      <vt:lpstr>Board Fundraising: Discovery / Cultivation</vt:lpstr>
      <vt:lpstr>Board Fundraising: Solicitation </vt:lpstr>
      <vt:lpstr>Board Fundraising: Stewardship</vt:lpstr>
      <vt:lpstr>Boards Gone Wild! Crucial Conversations &amp; Sticky Situations</vt:lpstr>
      <vt:lpstr>Obstacles for Boards &amp; Staff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Brooks</dc:creator>
  <cp:lastModifiedBy>Victor Brooks</cp:lastModifiedBy>
  <cp:revision>7</cp:revision>
  <cp:lastPrinted>2022-05-12T21:32:21Z</cp:lastPrinted>
  <dcterms:created xsi:type="dcterms:W3CDTF">2023-02-13T14:52:02Z</dcterms:created>
  <dcterms:modified xsi:type="dcterms:W3CDTF">2024-01-29T00:34:33Z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0x010100723B6B76BE86F44ABBED0FB54C84CADB</vt:lpwstr>
  </property>
  <property fmtid="{D5CDD505-2E9C-101B-9397-08002B2CF9AE}" pid="3" name="MediaServiceImageTags">
    <vt:lpwstr/>
  </property>
</Properties>
</file>