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notesSlides/notesSlide10.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Layouts/slideLayout34.xml" ContentType="application/vnd.openxmlformats-officedocument.presentationml.slideLayou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5.xml" ContentType="application/vnd.openxmlformats-officedocument.presentationml.slideLayout+xml"/>
  <Override PartName="/ppt/theme/theme1.xml" ContentType="application/vnd.openxmlformats-officedocument.theme+xml"/>
  <Override PartName="/ppt/authors.xml" ContentType="application/vnd.ms-powerpoint.authors+xml"/>
  <Override PartName="/ppt/comments/modernComment_D1D_868541AD.xml" ContentType="application/vnd.ms-powerpoint.comments+xml"/>
  <Override PartName="/ppt/comments/modernComment_D31_4DDDABB.xml" ContentType="application/vnd.ms-powerpoint.comments+xml"/>
  <Override PartName="/ppt/comments/modernComment_366_77E5C5EB.xml" ContentType="application/vnd.ms-powerpoint.comments+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34" r:id="rId2"/>
  </p:sldMasterIdLst>
  <p:notesMasterIdLst>
    <p:notesMasterId r:id="rId41"/>
  </p:notesMasterIdLst>
  <p:sldIdLst>
    <p:sldId id="256" r:id="rId3"/>
    <p:sldId id="257" r:id="rId4"/>
    <p:sldId id="258" r:id="rId5"/>
    <p:sldId id="3443" r:id="rId6"/>
    <p:sldId id="259" r:id="rId7"/>
    <p:sldId id="618" r:id="rId8"/>
    <p:sldId id="334" r:id="rId9"/>
    <p:sldId id="337" r:id="rId10"/>
    <p:sldId id="333" r:id="rId11"/>
    <p:sldId id="336" r:id="rId12"/>
    <p:sldId id="3508" r:id="rId13"/>
    <p:sldId id="630" r:id="rId14"/>
    <p:sldId id="559" r:id="rId15"/>
    <p:sldId id="329" r:id="rId16"/>
    <p:sldId id="3507" r:id="rId17"/>
    <p:sldId id="263" r:id="rId18"/>
    <p:sldId id="870" r:id="rId19"/>
    <p:sldId id="3377" r:id="rId20"/>
    <p:sldId id="3441" r:id="rId21"/>
    <p:sldId id="3442" r:id="rId22"/>
    <p:sldId id="3482" r:id="rId23"/>
    <p:sldId id="3357" r:id="rId24"/>
    <p:sldId id="3416" r:id="rId25"/>
    <p:sldId id="267" r:id="rId26"/>
    <p:sldId id="3478" r:id="rId27"/>
    <p:sldId id="3499" r:id="rId28"/>
    <p:sldId id="270" r:id="rId29"/>
    <p:sldId id="3509" r:id="rId30"/>
    <p:sldId id="3514" r:id="rId31"/>
    <p:sldId id="3513" r:id="rId32"/>
    <p:sldId id="3510" r:id="rId33"/>
    <p:sldId id="3512" r:id="rId34"/>
    <p:sldId id="269" r:id="rId35"/>
    <p:sldId id="268" r:id="rId36"/>
    <p:sldId id="3445" r:id="rId37"/>
    <p:sldId id="3477" r:id="rId38"/>
    <p:sldId id="3511" r:id="rId39"/>
    <p:sldId id="573" r:id="rId40"/>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67E9F5-9C13-127C-A07C-8C74063AC78C}" name="Janet Johnson" initials="JJ" userId="fc400849227cfbc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1849"/>
    <a:srgbClr val="F57D02"/>
    <a:srgbClr val="E8E8E8"/>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p:restoredTop sz="84218" autoAdjust="0"/>
  </p:normalViewPr>
  <p:slideViewPr>
    <p:cSldViewPr>
      <p:cViewPr>
        <p:scale>
          <a:sx n="119" d="100"/>
          <a:sy n="119" d="100"/>
        </p:scale>
        <p:origin x="144" y="-296"/>
      </p:cViewPr>
      <p:guideLst>
        <p:guide orient="horz" pos="2160"/>
        <p:guide pos="38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47"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48" Type="http://schemas.openxmlformats.org/officeDocument/2006/relationships/customXml" Target="../customXml/item2.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8/10/relationships/authors" Target="authors.xml"/><Relationship Id="rId20" Type="http://schemas.openxmlformats.org/officeDocument/2006/relationships/slide" Target="slides/slide1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s>
</file>

<file path=ppt/comments/modernComment_366_77E5C5EB.xml><?xml version="1.0" encoding="utf-8"?>
<p188:cmLst xmlns:a="http://schemas.openxmlformats.org/drawingml/2006/main" xmlns:r="http://schemas.openxmlformats.org/officeDocument/2006/relationships" xmlns:p188="http://schemas.microsoft.com/office/powerpoint/2018/8/main">
  <p188:cm id="{E3773D2B-CFF2-0143-BC44-F97731835019}" authorId="{DB67E9F5-9C13-127C-A07C-8C74063AC78C}" created="2026-01-30T17:54:58.376">
    <pc:sldMkLst xmlns:pc="http://schemas.microsoft.com/office/powerpoint/2013/main/command">
      <pc:docMk/>
      <pc:sldMk cId="2011547115" sldId="870"/>
    </pc:sldMkLst>
    <p188:txBody>
      <a:bodyPr/>
      <a:lstStyle/>
      <a:p>
        <a:r>
          <a:rPr lang="en-US"/>
          <a:t>Get Steph to create a poster with the statistics on the slide.
</a:t>
        </a:r>
      </a:p>
    </p188:txBody>
  </p188:cm>
</p188:cmLst>
</file>

<file path=ppt/comments/modernComment_D1D_868541AD.xml><?xml version="1.0" encoding="utf-8"?>
<p188:cmLst xmlns:a="http://schemas.openxmlformats.org/drawingml/2006/main" xmlns:r="http://schemas.openxmlformats.org/officeDocument/2006/relationships" xmlns:p188="http://schemas.microsoft.com/office/powerpoint/2018/8/main">
  <p188:cm id="{FBDAA57C-B1EE-224A-AC44-588A39BC4439}" authorId="{DB67E9F5-9C13-127C-A07C-8C74063AC78C}" created="2026-01-30T18:00:03.820">
    <pc:sldMkLst xmlns:pc="http://schemas.microsoft.com/office/powerpoint/2013/main/command">
      <pc:docMk/>
      <pc:sldMk cId="2256880045" sldId="3357"/>
    </pc:sldMkLst>
    <p188:txBody>
      <a:bodyPr/>
      <a:lstStyle/>
      <a:p>
        <a:r>
          <a:rPr lang="en-US"/>
          <a:t>Make poster of Brene Brown quotes.</a:t>
        </a:r>
      </a:p>
    </p188:txBody>
  </p188:cm>
</p188:cmLst>
</file>

<file path=ppt/comments/modernComment_D31_4DDDABB.xml><?xml version="1.0" encoding="utf-8"?>
<p188:cmLst xmlns:a="http://schemas.openxmlformats.org/drawingml/2006/main" xmlns:r="http://schemas.openxmlformats.org/officeDocument/2006/relationships" xmlns:p188="http://schemas.microsoft.com/office/powerpoint/2018/8/main">
  <p188:cm id="{E5E88B23-5127-AD4F-AFFC-014F0803FE97}" authorId="{DB67E9F5-9C13-127C-A07C-8C74063AC78C}" created="2026-01-30T17:59:45.505">
    <pc:sldMkLst xmlns:pc="http://schemas.microsoft.com/office/powerpoint/2013/main/command">
      <pc:docMk/>
      <pc:sldMk cId="81648315" sldId="3377"/>
    </pc:sldMkLst>
    <p188:txBody>
      <a:bodyPr/>
      <a:lstStyle/>
      <a:p>
        <a:r>
          <a:rPr lang="en-US"/>
          <a:t>Make poster of Herb Kelleher and other quotes.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B488F7-1FAC-40D2-BB7E-BA3CE28D8950}" type="datetimeFigureOut">
              <a:rPr lang="en-US" smtClean="0"/>
              <a:pPr/>
              <a:t>2/1/26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2D21D1-52E2-420B-B491-CFF6D7BB79FB}" type="slidenum">
              <a:rPr lang="en-US" smtClean="0"/>
              <a:pPr/>
              <a:t>‹#›</a:t>
            </a:fld>
            <a:endParaRPr lang="en-US" dirty="0"/>
          </a:p>
        </p:txBody>
      </p:sp>
    </p:spTree>
    <p:extLst>
      <p:ext uri="{BB962C8B-B14F-4D97-AF65-F5344CB8AC3E}">
        <p14:creationId xmlns:p14="http://schemas.microsoft.com/office/powerpoint/2010/main" val="223947869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Opening Script:</a:t>
            </a:r>
          </a:p>
          <a:p>
            <a:r>
              <a:rPr dirty="0"/>
              <a:t>Good morning. Before we talk about excellence, performance, or leadership frameworks, I want to talk about responsibility. Senior leadership is stewardship. You are responsible for institutions and futures that will outlast you.</a:t>
            </a:r>
          </a:p>
          <a:p>
            <a:endParaRPr dirty="0"/>
          </a:p>
          <a:p>
            <a:r>
              <a:rPr dirty="0"/>
              <a:t>--- Expanded Script ---</a:t>
            </a:r>
          </a:p>
          <a:p>
            <a:r>
              <a:rPr dirty="0"/>
              <a:t>Opening script:</a:t>
            </a:r>
          </a:p>
          <a:p>
            <a:r>
              <a:rPr dirty="0"/>
              <a:t>Good morning. Today is not about tactics, tools, or another initiative. </a:t>
            </a:r>
          </a:p>
          <a:p>
            <a:r>
              <a:rPr dirty="0"/>
              <a:t>It is about stewardship. As senior leaders, we are responsible for institutions, communities, and futures that will long outlast us.</a:t>
            </a:r>
          </a:p>
          <a:p>
            <a:r>
              <a:rPr dirty="0"/>
              <a:t>This session is about how excellence is intentionally designed—not hoped for.</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7135" eaLnBrk="0" hangingPunct="0">
              <a:defRPr sz="3000">
                <a:solidFill>
                  <a:schemeClr val="tx1"/>
                </a:solidFill>
                <a:latin typeface="Times New Roman" pitchFamily="18" charset="0"/>
                <a:ea typeface="ＭＳ Ｐゴシック" pitchFamily="34" charset="-128"/>
              </a:defRPr>
            </a:lvl1pPr>
            <a:lvl2pPr marL="935227" indent="-359703" defTabSz="1047135" eaLnBrk="0" hangingPunct="0">
              <a:defRPr sz="3000">
                <a:solidFill>
                  <a:schemeClr val="tx1"/>
                </a:solidFill>
                <a:latin typeface="Times New Roman" pitchFamily="18" charset="0"/>
                <a:ea typeface="ＭＳ Ｐゴシック" pitchFamily="34" charset="-128"/>
              </a:defRPr>
            </a:lvl2pPr>
            <a:lvl3pPr marL="1438812" indent="-287761" defTabSz="1047135" eaLnBrk="0" hangingPunct="0">
              <a:defRPr sz="3000">
                <a:solidFill>
                  <a:schemeClr val="tx1"/>
                </a:solidFill>
                <a:latin typeface="Times New Roman" pitchFamily="18" charset="0"/>
                <a:ea typeface="ＭＳ Ｐゴシック" pitchFamily="34" charset="-128"/>
              </a:defRPr>
            </a:lvl3pPr>
            <a:lvl4pPr marL="2014336" indent="-287761" defTabSz="1047135" eaLnBrk="0" hangingPunct="0">
              <a:defRPr sz="3000">
                <a:solidFill>
                  <a:schemeClr val="tx1"/>
                </a:solidFill>
                <a:latin typeface="Times New Roman" pitchFamily="18" charset="0"/>
                <a:ea typeface="ＭＳ Ｐゴシック" pitchFamily="34" charset="-128"/>
              </a:defRPr>
            </a:lvl4pPr>
            <a:lvl5pPr marL="2589861" indent="-287761" defTabSz="1047135" eaLnBrk="0" hangingPunct="0">
              <a:defRPr sz="3000">
                <a:solidFill>
                  <a:schemeClr val="tx1"/>
                </a:solidFill>
                <a:latin typeface="Times New Roman" pitchFamily="18" charset="0"/>
                <a:ea typeface="ＭＳ Ｐゴシック" pitchFamily="34" charset="-128"/>
              </a:defRPr>
            </a:lvl5pPr>
            <a:lvl6pPr marL="3165386"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47135"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pPr marL="0" marR="0" lvl="0" indent="0" algn="r" defTabSz="1047135" rtl="0" eaLnBrk="0" fontAlgn="auto" latinLnBrk="0" hangingPunct="0">
              <a:lnSpc>
                <a:spcPct val="100000"/>
              </a:lnSpc>
              <a:spcBef>
                <a:spcPts val="0"/>
              </a:spcBef>
              <a:spcAft>
                <a:spcPts val="0"/>
              </a:spcAft>
              <a:buClrTx/>
              <a:buSzTx/>
              <a:buFontTx/>
              <a:buNone/>
              <a:tabLst/>
              <a:defRPr/>
            </a:pPr>
            <a:fld id="{04055182-3DB8-4F40-9EA9-BE883AD1077A}" type="slidenum">
              <a:rPr kumimoji="0" lang="en-US" sz="1300" b="0" i="0" u="none" strike="noStrike" kern="1200" cap="none" spc="0" normalizeH="0" baseline="0" noProof="0">
                <a:ln>
                  <a:noFill/>
                </a:ln>
                <a:solidFill>
                  <a:prstClr val="black"/>
                </a:solidFill>
                <a:effectLst/>
                <a:uLnTx/>
                <a:uFillTx/>
                <a:latin typeface="Times New Roman" pitchFamily="18" charset="0"/>
                <a:ea typeface="ＭＳ Ｐゴシック" pitchFamily="34" charset="-128"/>
                <a:cs typeface="+mn-cs"/>
              </a:rPr>
              <a:pPr marL="0" marR="0" lvl="0" indent="0" algn="r" defTabSz="1047135" rtl="0" eaLnBrk="0" fontAlgn="auto" latinLnBrk="0" hangingPunct="0">
                <a:lnSpc>
                  <a:spcPct val="100000"/>
                </a:lnSpc>
                <a:spcBef>
                  <a:spcPts val="0"/>
                </a:spcBef>
                <a:spcAft>
                  <a:spcPts val="0"/>
                </a:spcAft>
                <a:buClrTx/>
                <a:buSzTx/>
                <a:buFontTx/>
                <a:buNone/>
                <a:tabLst/>
                <a:defRPr/>
              </a:pPr>
              <a:t>10</a:t>
            </a:fld>
            <a:endParaRPr kumimoji="0" lang="en-US" sz="1300" b="0" i="0" u="none" strike="noStrike" kern="1200" cap="none" spc="0" normalizeH="0" baseline="0" noProof="0" dirty="0">
              <a:ln>
                <a:noFill/>
              </a:ln>
              <a:solidFill>
                <a:prstClr val="black"/>
              </a:solidFill>
              <a:effectLst/>
              <a:uLnTx/>
              <a:uFillTx/>
              <a:latin typeface="Times New Roman" pitchFamily="18" charset="0"/>
              <a:ea typeface="ＭＳ Ｐゴシック" pitchFamily="34" charset="-128"/>
              <a:cs typeface="+mn-cs"/>
            </a:endParaRPr>
          </a:p>
        </p:txBody>
      </p:sp>
      <p:sp>
        <p:nvSpPr>
          <p:cNvPr id="31747" name="Rectangle 2"/>
          <p:cNvSpPr>
            <a:spLocks noGrp="1" noRot="1" noChangeAspect="1" noChangeArrowheads="1" noTextEdit="1"/>
          </p:cNvSpPr>
          <p:nvPr>
            <p:ph type="sldImg"/>
          </p:nvPr>
        </p:nvSpPr>
        <p:spPr>
          <a:xfrm>
            <a:off x="-180975" y="828675"/>
            <a:ext cx="7493000" cy="4216400"/>
          </a:xfrm>
          <a:ln/>
        </p:spPr>
      </p:sp>
      <p:sp>
        <p:nvSpPr>
          <p:cNvPr id="31748" name="Rectangle 3"/>
          <p:cNvSpPr>
            <a:spLocks noGrp="1" noChangeArrowheads="1"/>
          </p:cNvSpPr>
          <p:nvPr>
            <p:ph type="body" idx="1"/>
          </p:nvPr>
        </p:nvSpPr>
        <p:spPr>
          <a:xfrm>
            <a:off x="878685" y="5347732"/>
            <a:ext cx="5903776" cy="2807329"/>
          </a:xfrm>
          <a:noFill/>
          <a:ln w="9525">
            <a:noFill/>
            <a:miter lim="800000"/>
            <a:headEnd/>
            <a:tailEnd/>
          </a:ln>
          <a:effectLst/>
        </p:spPr>
        <p:txBody>
          <a:bodyPr vert="horz" wrap="square" lIns="92637" tIns="46319" rIns="92637" bIns="46319" numCol="1" anchor="t" anchorCtr="0" compatLnSpc="1">
            <a:prstTxWarp prst="textNoShape">
              <a:avLst/>
            </a:prstTxWarp>
          </a:bodyPr>
          <a:lstStyle/>
          <a:p>
            <a:r>
              <a:rPr dirty="0"/>
              <a:t>The purpose of the Baldrige Excellence Framework is simply to help your organization improve—no matter its size, sector, or industry</a:t>
            </a:r>
          </a:p>
          <a:p>
            <a:r>
              <a:rPr dirty="0"/>
              <a:t>For more than 25 years, organizations around the world have used the Baldrige Excellence Framework and its Criteria for Performance Excellence to improve and get sustainable results. Those recognized as U.S. role models receive the Malcolm Baldrige National Quality Award, a Presidential award. The recipients broadly share their best practices with others. Through that sharing, many thousands of organizations have improved their operations and results, and thus their contributions to the U.S. and global economy.</a:t>
            </a:r>
          </a:p>
          <a:p>
            <a:r>
              <a:rPr dirty="0"/>
              <a:t>The Baldrige Excellence Framework is available in three versions: Business/Nonprofit (for manufacturing, service, nonprofit, and government organizations), Education, and Health Care.</a:t>
            </a:r>
          </a:p>
          <a:p>
            <a:r>
              <a:rPr dirty="0"/>
              <a:t>The most important words here are “leading edge” and “validated.” The Baldrige Criteria have always been based on role-model practices successfully implemented by businesses and other organizations. They are the practices that lead to ongoing success. They are practices that are equally valid for small organizations and large, multinational corporations.</a:t>
            </a:r>
          </a:p>
          <a:p>
            <a:r>
              <a:rPr dirty="0"/>
              <a:t>The Criteria were created in 1987 with significant input from a diverse group of experts and practitioners. The development process included a review of state-of-the-art practices within private- and public-sector organizations that were working on continuous improvement and organizational excellence.</a:t>
            </a:r>
          </a:p>
          <a:p>
            <a:r>
              <a:rPr dirty="0"/>
              <a:t>In 1995, legislation was authorized to add Criteria for education and health care organizations. In 2006, with similar legislation passed and an appropriation in place, the Criteria were revised to include nonprofit organizations.</a:t>
            </a:r>
          </a:p>
          <a:p>
            <a:r>
              <a:rPr dirty="0"/>
              <a:t>The Criteria are updated every other year with input from business and industry literature and from organizations in all sectors. Contributors include all participants in the Baldrige Program: current and former members of the Board of Examiners, award applicants and recipients, and members of the Panel of Judges and the Board of Overseers.</a:t>
            </a:r>
          </a:p>
          <a:p>
            <a:endParaRPr dirty="0"/>
          </a:p>
          <a:p>
            <a:r>
              <a:rPr dirty="0"/>
              <a:t>--- Expanded Script ---</a:t>
            </a:r>
          </a:p>
          <a:p>
            <a:r>
              <a:rPr dirty="0"/>
              <a:t>Emphasize why this model drives performance.</a:t>
            </a:r>
          </a:p>
          <a:p>
            <a:r>
              <a:rPr dirty="0"/>
              <a:t>Share that Baldrige has been validated for decades across sectors.</a:t>
            </a:r>
          </a:p>
          <a:p>
            <a:r>
              <a:rPr dirty="0"/>
              <a:t>Stress that this is disciplined leadership, not theory.</a:t>
            </a:r>
          </a:p>
        </p:txBody>
      </p:sp>
    </p:spTree>
    <p:extLst>
      <p:ext uri="{BB962C8B-B14F-4D97-AF65-F5344CB8AC3E}">
        <p14:creationId xmlns:p14="http://schemas.microsoft.com/office/powerpoint/2010/main" val="2690095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Introduce Element #2: Leadership Systems.</a:t>
            </a:r>
          </a:p>
          <a:p>
            <a:r>
              <a:rPr lang="en-US" dirty="0"/>
              <a:t>Explain that leadership must be teachable, measurable, and consistent.</a:t>
            </a:r>
          </a:p>
          <a:p>
            <a:r>
              <a:rPr lang="en-US" dirty="0"/>
              <a:t>Without a system, leadership becomes subjective and uneven.</a:t>
            </a:r>
          </a:p>
          <a:p>
            <a:endParaRPr lang="en-US" dirty="0"/>
          </a:p>
          <a:p>
            <a:r>
              <a:rPr dirty="0"/>
              <a:t>Reinforce systems thinking.</a:t>
            </a:r>
          </a:p>
          <a:p>
            <a:r>
              <a:rPr dirty="0"/>
              <a:t>Explain that silos, reactivity, and confusion are symptoms—not root causes.</a:t>
            </a:r>
          </a:p>
          <a:p>
            <a:r>
              <a:rPr dirty="0"/>
              <a:t>Weak systems create predictable dysfunction.</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Connect Baldrige to daily leadership behavior.</a:t>
            </a:r>
          </a:p>
          <a:p>
            <a:r>
              <a:rPr dirty="0"/>
              <a:t>Explain that systems only work when leaders model them consistently.</a:t>
            </a:r>
          </a:p>
          <a:p>
            <a:r>
              <a:rPr dirty="0"/>
              <a:t>Leadership behavior either reinforces or erodes the system.</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Transition to leadership responsibility.</a:t>
            </a:r>
          </a:p>
          <a:p>
            <a:r>
              <a:rPr dirty="0"/>
              <a:t>Say clearly: systems do not replace leadership—they require it.</a:t>
            </a:r>
          </a:p>
          <a:p>
            <a:r>
              <a:rPr dirty="0"/>
              <a:t>Leadership behavior determines whether systems live or die.</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Script:</a:t>
            </a:r>
          </a:p>
          <a:p>
            <a:r>
              <a:rPr dirty="0"/>
              <a:t>Leadership systems without courage become paperwork. Tell Story #6 here.</a:t>
            </a:r>
          </a:p>
          <a:p>
            <a:endParaRPr dirty="0"/>
          </a:p>
          <a:p>
            <a:r>
              <a:rPr dirty="0"/>
              <a:t>--- Expanded Script ---</a:t>
            </a:r>
          </a:p>
          <a:p>
            <a:r>
              <a:rPr dirty="0"/>
              <a:t>Explain courage.</a:t>
            </a:r>
          </a:p>
          <a:p>
            <a:r>
              <a:rPr dirty="0"/>
              <a:t>Accountability, clarity, and values under pressure sustain excellence.</a:t>
            </a:r>
          </a:p>
          <a:p>
            <a:r>
              <a:rPr dirty="0"/>
              <a:t>Leadership without courage becomes theater.</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Script:</a:t>
            </a:r>
          </a:p>
          <a:p>
            <a:r>
              <a:rPr dirty="0"/>
              <a:t>Most organizations talk about leadership. Very few design it. Tell Story #3. Ask: Could every leader explain what leadership looks like here?</a:t>
            </a:r>
            <a:br>
              <a:rPr dirty="0"/>
            </a:br>
            <a:endParaRPr dirty="0"/>
          </a:p>
          <a:p>
            <a:r>
              <a:rPr dirty="0"/>
              <a:t>Jayne Pope is another of my leadership heroes.  When I met Jayne in 2012, she was the Chief Nurse Executive at HCM.   Early the following year, Jayne was selected as CEO.  The board selected Jayne because of her extraordinary leadership.  </a:t>
            </a:r>
            <a:br>
              <a:rPr dirty="0"/>
            </a:br>
            <a:br>
              <a:rPr dirty="0"/>
            </a:br>
            <a:r>
              <a:rPr dirty="0"/>
              <a:t>Jayne’s leadership at Hill Country Memorial exemplified everyday leadership — empowering people at all levels to make a difference, and creating countless “lollipop moments” where small acts of support and encouragement helped shape the culture and performance excellence of the organization.</a:t>
            </a:r>
          </a:p>
          <a:p>
            <a:endParaRPr dirty="0"/>
          </a:p>
          <a:p>
            <a:r>
              <a:rPr dirty="0"/>
              <a:t>--- Expanded Script ---</a:t>
            </a:r>
          </a:p>
          <a:p>
            <a:r>
              <a:rPr dirty="0"/>
              <a:t>Use the Jayne Pope example to humanize leadership systems.</a:t>
            </a:r>
          </a:p>
          <a:p>
            <a:r>
              <a:rPr dirty="0"/>
              <a:t>Show how clarity of expectations builds trust, confidence, and performance.</a:t>
            </a:r>
            <a:r>
              <a:rPr lang="en-US" dirty="0"/>
              <a:t>  Talk about Jayne’s courageous leadership – values-based culture.</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Slide 12</a:t>
            </a:r>
            <a:br>
              <a:rPr dirty="0"/>
            </a:br>
            <a:r>
              <a:rPr dirty="0"/>
              <a:t>Introductions and Ice Breaker – introduce yourself to the people at your table.  Share one element of your culture that helps make you successful.  (Depending upon size of group, allow for each table to share the most significant thing they heard.  If large call an audible.)</a:t>
            </a:r>
          </a:p>
          <a:p>
            <a:endParaRPr dirty="0"/>
          </a:p>
          <a:p>
            <a:endParaRPr dirty="0"/>
          </a:p>
          <a:p>
            <a:r>
              <a:rPr dirty="0"/>
              <a:t>An engaged culture drives performance</a:t>
            </a:r>
          </a:p>
          <a:p>
            <a:r>
              <a:rPr dirty="0"/>
              <a:t>Companies with engaged employees outperform others by 47% to 202%. (Watson-Wyatt Research)</a:t>
            </a:r>
          </a:p>
          <a:p>
            <a:r>
              <a:rPr dirty="0"/>
              <a:t>Companies with engaged employees see 12% higher customer engagement (Gallup)</a:t>
            </a:r>
          </a:p>
          <a:p>
            <a:r>
              <a:rPr dirty="0"/>
              <a:t>Highly engaged employees are 87% less likely to leave their organizations than highly disengaged employees.  (Corporate Executive Board)</a:t>
            </a:r>
          </a:p>
          <a:p>
            <a:r>
              <a:rPr dirty="0"/>
              <a:t>Organizations with employee engagement scores in the top quartile had 18% higher productivity and 16% higher profits. (Gallup). Get Stephanie to print a poster with these statistics for the room.</a:t>
            </a:r>
          </a:p>
          <a:p>
            <a:endParaRPr dirty="0"/>
          </a:p>
          <a:p>
            <a:r>
              <a:rPr dirty="0"/>
              <a:t>--- Expanded Script ---</a:t>
            </a:r>
          </a:p>
          <a:p>
            <a:r>
              <a:rPr dirty="0"/>
              <a:t>Define what a leadership system is in plain language.</a:t>
            </a:r>
          </a:p>
          <a:p>
            <a:r>
              <a:rPr dirty="0"/>
              <a:t>Explain how decisions are made, how behaviors are expected, and how leaders are developed.</a:t>
            </a:r>
          </a:p>
          <a:p>
            <a:r>
              <a:rPr dirty="0"/>
              <a:t>Emphasize consistency across the organization.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2AC9B3-F725-4EE7-AA29-9F048157E8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514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Slide 16</a:t>
            </a:r>
          </a:p>
          <a:p>
            <a:endParaRPr dirty="0"/>
          </a:p>
          <a:p>
            <a:r>
              <a:rPr dirty="0"/>
              <a:t>Herb Kelleher the founder of Southwest Airlines once said “Culture is what people do in an organization when no one is looking.”</a:t>
            </a:r>
          </a:p>
          <a:p>
            <a:endParaRPr dirty="0"/>
          </a:p>
          <a:p>
            <a:r>
              <a:rPr dirty="0"/>
              <a:t>--- Expanded Script ---</a:t>
            </a:r>
          </a:p>
          <a:p>
            <a:r>
              <a:rPr dirty="0"/>
              <a:t>Define culture clearly.</a:t>
            </a:r>
          </a:p>
          <a:p>
            <a:r>
              <a:rPr dirty="0"/>
              <a:t>Culture is behavior—what people do, not what we say.</a:t>
            </a:r>
          </a:p>
          <a:p>
            <a:r>
              <a:rPr dirty="0"/>
              <a:t>Culture shows up most clearly when leaders are not present.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2AC9B3-F725-4EE7-AA29-9F048157E8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623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Define organizational resilience.</a:t>
            </a:r>
          </a:p>
          <a:p>
            <a:r>
              <a:rPr dirty="0"/>
              <a:t>Explain resilience as the ability to adapt, recover, and thrive amid disruption.</a:t>
            </a:r>
          </a:p>
          <a:p>
            <a:r>
              <a:rPr dirty="0"/>
              <a:t>Tie resilience directly to leadership and culture.</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Script:</a:t>
            </a:r>
          </a:p>
          <a:p>
            <a:r>
              <a:rPr dirty="0"/>
              <a:t>Today we will focus on three elements that every sustainable, high-performing organization shares. First, Baldrige as an overarching leadership framework. Second, a leadership system that defines how leaders lead and behave. Third, culture — the behaviors that show up every day. Baldrige gives us the framework. The leadership system gives us consistency. Culture determines whether any of it actually works.</a:t>
            </a:r>
          </a:p>
          <a:p>
            <a:endParaRPr dirty="0"/>
          </a:p>
          <a:p>
            <a:r>
              <a:rPr dirty="0"/>
              <a:t>--- Expanded Script ---</a:t>
            </a:r>
          </a:p>
          <a:p>
            <a:r>
              <a:rPr dirty="0"/>
              <a:t>This slide frames the entire keynote.</a:t>
            </a:r>
          </a:p>
          <a:p>
            <a:r>
              <a:rPr dirty="0"/>
              <a:t>Explain that sustained excellence always rests on three elements: Baldrige as the overarching leadership framework, a leadership system that defines how leaders lead, and an intentional culture that drives daily behavior.</a:t>
            </a:r>
          </a:p>
          <a:p>
            <a:r>
              <a:rPr dirty="0"/>
              <a:t>Emphasize that if any one of these is missing, performance becomes dependent on heroics rather than systems.</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Explain how culture impacts resilience.</a:t>
            </a:r>
          </a:p>
          <a:p>
            <a:r>
              <a:rPr dirty="0"/>
              <a:t>Culture determines how people respond under pressure.</a:t>
            </a:r>
          </a:p>
          <a:p>
            <a:r>
              <a:rPr dirty="0"/>
              <a:t>Healthy cultures enable learning; unhealthy cultures amplify fear.</a:t>
            </a:r>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why culture is often unintentional.</a:t>
            </a:r>
          </a:p>
          <a:p>
            <a:r>
              <a:rPr lang="en-US" dirty="0"/>
              <a:t>Leaders shape culture whether they mean to or not.</a:t>
            </a:r>
          </a:p>
          <a:p>
            <a:r>
              <a:rPr lang="en-US" dirty="0"/>
              <a:t>Silence and tolerance are powerful teachers.</a:t>
            </a:r>
            <a:endParaRP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2AC9B3-F725-4EE7-AA29-9F048157E89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8702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Introduce the Brené Brown behaviors.</a:t>
            </a:r>
          </a:p>
          <a:p>
            <a:r>
              <a:rPr lang="en-US" dirty="0"/>
              <a:t>Explain how avoidance, fear, lack of accountability, and perfectionism undermine performance.</a:t>
            </a:r>
          </a:p>
          <a:p>
            <a:r>
              <a:rPr lang="en-US" dirty="0"/>
              <a:t>Name these as leadership responsibilities, not personality flaws.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5C9F56-D366-DF45-A188-45EECD3A0C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4494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Continue the cultural barriers.</a:t>
            </a:r>
          </a:p>
          <a:p>
            <a:r>
              <a:rPr lang="en-US" dirty="0"/>
              <a:t>Emphasize that leaders must confront these behaviors directly.</a:t>
            </a:r>
          </a:p>
          <a:p>
            <a:r>
              <a:rPr lang="en-US" dirty="0"/>
              <a:t>Avoidance is itself a cultural signal.</a:t>
            </a:r>
          </a:p>
          <a:p>
            <a:endParaRPr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5C9F56-D366-DF45-A188-45EECD3A0C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35273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Introduce Culture Mapping.</a:t>
            </a:r>
          </a:p>
          <a:p>
            <a:r>
              <a:rPr dirty="0"/>
              <a:t>Explain why making culture visible matters.</a:t>
            </a:r>
          </a:p>
          <a:p>
            <a:r>
              <a:rPr dirty="0"/>
              <a:t>What is invisible cannot be managed.</a:t>
            </a:r>
          </a:p>
        </p:txBody>
      </p:sp>
      <p:sp>
        <p:nvSpPr>
          <p:cNvPr id="4" name="Slide Number Placeholder 3"/>
          <p:cNvSpPr>
            <a:spLocks noGrp="1"/>
          </p:cNvSpPr>
          <p:nvPr>
            <p:ph type="sldNum" sz="quarter" idx="5"/>
          </p:nvPr>
        </p:nvSpPr>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Explain the Culture ROADmap.</a:t>
            </a:r>
          </a:p>
          <a:p>
            <a:r>
              <a:rPr dirty="0"/>
              <a:t>Results, behaviors, accelerators, and decelerators create clarity.</a:t>
            </a:r>
          </a:p>
          <a:p>
            <a:r>
              <a:rPr dirty="0"/>
              <a:t>This tool makes culture discussable and actionable.</a:t>
            </a:r>
          </a:p>
        </p:txBody>
      </p:sp>
      <p:sp>
        <p:nvSpPr>
          <p:cNvPr id="4" name="Slide Number Placeholder 3"/>
          <p:cNvSpPr>
            <a:spLocks noGrp="1"/>
          </p:cNvSpPr>
          <p:nvPr>
            <p:ph type="sldNum" sz="quarter" idx="5"/>
          </p:nvPr>
        </p:nvSpPr>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Describe how teams move from current to desired culture.</a:t>
            </a:r>
          </a:p>
          <a:p>
            <a:r>
              <a:rPr dirty="0"/>
              <a:t>Explain alignment, transparency, and shared ownership.</a:t>
            </a:r>
          </a:p>
        </p:txBody>
      </p:sp>
      <p:sp>
        <p:nvSpPr>
          <p:cNvPr id="4" name="Slide Number Placeholder 3"/>
          <p:cNvSpPr>
            <a:spLocks noGrp="1"/>
          </p:cNvSpPr>
          <p:nvPr>
            <p:ph type="sldNum" sz="quarter" idx="5"/>
          </p:nvPr>
        </p:nvSpPr>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Explain the MENTI exercise.</a:t>
            </a:r>
          </a:p>
          <a:p>
            <a:r>
              <a:rPr dirty="0"/>
              <a:t>Invite honest reflection without judgment.</a:t>
            </a:r>
          </a:p>
          <a:p>
            <a:r>
              <a:rPr dirty="0"/>
              <a:t>Patterns matter more than answers.</a:t>
            </a:r>
          </a:p>
        </p:txBody>
      </p:sp>
      <p:sp>
        <p:nvSpPr>
          <p:cNvPr id="4" name="Slide Number Placeholder 3"/>
          <p:cNvSpPr>
            <a:spLocks noGrp="1"/>
          </p:cNvSpPr>
          <p:nvPr>
            <p:ph type="sldNum" sz="quarter" idx="5"/>
          </p:nvPr>
        </p:nvSpPr>
        <p:spPr/>
        <p:txBody>
          <a:bodyPr/>
          <a:lstStyle/>
          <a:p>
            <a:fld id="{D270EB9E-883A-4A4C-A9F7-CFAE6E7FC0A0}" type="slidenum">
              <a:rPr lang="en-US" smtClean="0"/>
              <a:t>27</a:t>
            </a:fld>
            <a:endParaRPr lang="en-US" dirty="0"/>
          </a:p>
        </p:txBody>
      </p:sp>
    </p:spTree>
    <p:extLst>
      <p:ext uri="{BB962C8B-B14F-4D97-AF65-F5344CB8AC3E}">
        <p14:creationId xmlns:p14="http://schemas.microsoft.com/office/powerpoint/2010/main" val="9116009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Explain the importance of visualization.</a:t>
            </a:r>
          </a:p>
          <a:p>
            <a:r>
              <a:rPr dirty="0"/>
              <a:t>When leaders see culture together, alignment accelerates.</a:t>
            </a:r>
          </a:p>
          <a:p>
            <a:r>
              <a:rPr dirty="0"/>
              <a:t>This reduces defensiveness and blame.</a:t>
            </a:r>
          </a:p>
        </p:txBody>
      </p:sp>
      <p:sp>
        <p:nvSpPr>
          <p:cNvPr id="4" name="Slide Number Placeholder 3"/>
          <p:cNvSpPr>
            <a:spLocks noGrp="1"/>
          </p:cNvSpPr>
          <p:nvPr>
            <p:ph type="sldNum" sz="quarter" idx="5"/>
          </p:nvPr>
        </p:nvSpPr>
        <p:spPr/>
        <p:txBody>
          <a:bodyPr/>
          <a:lstStyle/>
          <a:p>
            <a:fld id="{CA2D21D1-52E2-420B-B491-CFF6D7BB79FB}" type="slidenum">
              <a:rPr lang="en-US" smtClean="0"/>
              <a:pPr/>
              <a:t>28</a:t>
            </a:fld>
            <a:endParaRPr lang="en-US" dirty="0"/>
          </a:p>
        </p:txBody>
      </p:sp>
    </p:spTree>
    <p:extLst>
      <p:ext uri="{BB962C8B-B14F-4D97-AF65-F5344CB8AC3E}">
        <p14:creationId xmlns:p14="http://schemas.microsoft.com/office/powerpoint/2010/main" val="16714225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1EB56-22FF-CF59-E9A9-A55DB5794B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8964F2-C9FC-3BA2-5490-42B341AAC1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250877-76EF-2DF2-D2DE-6897CA01E110}"/>
              </a:ext>
            </a:extLst>
          </p:cNvPr>
          <p:cNvSpPr>
            <a:spLocks noGrp="1"/>
          </p:cNvSpPr>
          <p:nvPr>
            <p:ph type="body" idx="1"/>
          </p:nvPr>
        </p:nvSpPr>
        <p:spPr/>
        <p:txBody>
          <a:bodyPr/>
          <a:lstStyle/>
          <a:p>
            <a:r>
              <a:rPr dirty="0"/>
              <a:t>Explain the importance of visualization.</a:t>
            </a:r>
          </a:p>
          <a:p>
            <a:r>
              <a:rPr dirty="0"/>
              <a:t>When leaders see culture together, alignment accelerates.</a:t>
            </a:r>
          </a:p>
          <a:p>
            <a:r>
              <a:rPr dirty="0"/>
              <a:t>This reduces defensiveness and blame.</a:t>
            </a:r>
          </a:p>
        </p:txBody>
      </p:sp>
      <p:sp>
        <p:nvSpPr>
          <p:cNvPr id="4" name="Slide Number Placeholder 3">
            <a:extLst>
              <a:ext uri="{FF2B5EF4-FFF2-40B4-BE49-F238E27FC236}">
                <a16:creationId xmlns:a16="http://schemas.microsoft.com/office/drawing/2014/main" id="{FF645CB8-2141-13EF-4C67-9E2077FA0FFA}"/>
              </a:ext>
            </a:extLst>
          </p:cNvPr>
          <p:cNvSpPr>
            <a:spLocks noGrp="1"/>
          </p:cNvSpPr>
          <p:nvPr>
            <p:ph type="sldNum" sz="quarter" idx="5"/>
          </p:nvPr>
        </p:nvSpPr>
        <p:spPr/>
        <p:txBody>
          <a:bodyPr/>
          <a:lstStyle/>
          <a:p>
            <a:fld id="{CA2D21D1-52E2-420B-B491-CFF6D7BB79FB}" type="slidenum">
              <a:rPr lang="en-US" smtClean="0"/>
              <a:pPr/>
              <a:t>29</a:t>
            </a:fld>
            <a:endParaRPr lang="en-US" dirty="0"/>
          </a:p>
        </p:txBody>
      </p:sp>
    </p:spTree>
    <p:extLst>
      <p:ext uri="{BB962C8B-B14F-4D97-AF65-F5344CB8AC3E}">
        <p14:creationId xmlns:p14="http://schemas.microsoft.com/office/powerpoint/2010/main" val="1220346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Script:</a:t>
            </a:r>
          </a:p>
          <a:p>
            <a:r>
              <a:rPr dirty="0"/>
              <a:t>No organization outperforms its leadership system. No strategy ever outruns culture. And no mission survives leadership by accident. Many organizations succeed despite their systems, not because of them.</a:t>
            </a:r>
          </a:p>
          <a:p>
            <a:endParaRPr dirty="0"/>
          </a:p>
          <a:p>
            <a:r>
              <a:rPr dirty="0"/>
              <a:t>--- Expanded Script ---</a:t>
            </a:r>
          </a:p>
          <a:p>
            <a:r>
              <a:rPr dirty="0"/>
              <a:t>Slow down and let each line land.</a:t>
            </a:r>
          </a:p>
          <a:p>
            <a:r>
              <a:rPr dirty="0"/>
              <a:t>Say clearly: no organization outperforms its leadership system; strategy never outruns culture; heroics are not sustainable.</a:t>
            </a:r>
          </a:p>
          <a:p>
            <a:r>
              <a:rPr dirty="0"/>
              <a:t>Explain that many organizations succeed despite their systems, not because of them—and that is a leadership risk.</a:t>
            </a:r>
          </a:p>
        </p:txBody>
      </p:sp>
      <p:sp>
        <p:nvSpPr>
          <p:cNvPr id="4" name="Slide Number Placeholder 3"/>
          <p:cNvSpPr>
            <a:spLocks noGrp="1"/>
          </p:cNvSpPr>
          <p:nvPr>
            <p:ph type="sldNum" sz="quarter" idx="5"/>
          </p:nvPr>
        </p:nvSpPr>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BE179-DFAF-A85B-A2C7-ABF773D03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0901C2-D111-B084-6871-F0C8760D08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5A04D-1EEB-0FE2-DCFD-87AC54EF35FC}"/>
              </a:ext>
            </a:extLst>
          </p:cNvPr>
          <p:cNvSpPr>
            <a:spLocks noGrp="1"/>
          </p:cNvSpPr>
          <p:nvPr>
            <p:ph type="body" idx="1"/>
          </p:nvPr>
        </p:nvSpPr>
        <p:spPr/>
        <p:txBody>
          <a:bodyPr/>
          <a:lstStyle/>
          <a:p>
            <a:r>
              <a:rPr dirty="0"/>
              <a:t>Explain the importance of visualization.</a:t>
            </a:r>
          </a:p>
          <a:p>
            <a:r>
              <a:rPr dirty="0"/>
              <a:t>When leaders see culture together, alignment accelerates.</a:t>
            </a:r>
          </a:p>
          <a:p>
            <a:r>
              <a:rPr dirty="0"/>
              <a:t>This reduces defensiveness and blame.</a:t>
            </a:r>
          </a:p>
        </p:txBody>
      </p:sp>
      <p:sp>
        <p:nvSpPr>
          <p:cNvPr id="4" name="Slide Number Placeholder 3">
            <a:extLst>
              <a:ext uri="{FF2B5EF4-FFF2-40B4-BE49-F238E27FC236}">
                <a16:creationId xmlns:a16="http://schemas.microsoft.com/office/drawing/2014/main" id="{0921B7E5-2283-E666-41B8-F88EEA5D3A47}"/>
              </a:ext>
            </a:extLst>
          </p:cNvPr>
          <p:cNvSpPr>
            <a:spLocks noGrp="1"/>
          </p:cNvSpPr>
          <p:nvPr>
            <p:ph type="sldNum" sz="quarter" idx="5"/>
          </p:nvPr>
        </p:nvSpPr>
        <p:spPr/>
        <p:txBody>
          <a:bodyPr/>
          <a:lstStyle/>
          <a:p>
            <a:fld id="{CA2D21D1-52E2-420B-B491-CFF6D7BB79FB}" type="slidenum">
              <a:rPr lang="en-US" smtClean="0"/>
              <a:pPr/>
              <a:t>30</a:t>
            </a:fld>
            <a:endParaRPr lang="en-US" dirty="0"/>
          </a:p>
        </p:txBody>
      </p:sp>
    </p:spTree>
    <p:extLst>
      <p:ext uri="{BB962C8B-B14F-4D97-AF65-F5344CB8AC3E}">
        <p14:creationId xmlns:p14="http://schemas.microsoft.com/office/powerpoint/2010/main" val="2736993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Use the MHM example.</a:t>
            </a:r>
          </a:p>
          <a:p>
            <a:r>
              <a:rPr dirty="0"/>
              <a:t>Show that culture mapping is practical and powerful.</a:t>
            </a:r>
          </a:p>
          <a:p>
            <a:r>
              <a:rPr dirty="0"/>
              <a:t>Highlight real outcomes and learning.</a:t>
            </a:r>
          </a:p>
        </p:txBody>
      </p:sp>
      <p:sp>
        <p:nvSpPr>
          <p:cNvPr id="4" name="Slide Number Placeholder 3"/>
          <p:cNvSpPr>
            <a:spLocks noGrp="1"/>
          </p:cNvSpPr>
          <p:nvPr>
            <p:ph type="sldNum" sz="quarter" idx="5"/>
          </p:nvPr>
        </p:nvSpPr>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Script:</a:t>
            </a:r>
          </a:p>
          <a:p>
            <a:r>
              <a:rPr dirty="0"/>
              <a:t>Close with your strongest transformation story. Leadership is not what we say. Culture is not what we intend. Excellence is what we design — every day.</a:t>
            </a:r>
          </a:p>
          <a:p>
            <a:endParaRPr dirty="0"/>
          </a:p>
          <a:p>
            <a:r>
              <a:rPr dirty="0"/>
              <a:t>--- Expanded Script ---</a:t>
            </a:r>
          </a:p>
          <a:p>
            <a:r>
              <a:rPr dirty="0"/>
              <a:t>Ask the leadership question slowly.</a:t>
            </a:r>
          </a:p>
          <a:p>
            <a:r>
              <a:rPr dirty="0"/>
              <a:t>Pause.</a:t>
            </a:r>
          </a:p>
          <a:p>
            <a:r>
              <a:rPr dirty="0"/>
              <a:t>Let the weight of stewardship land.</a:t>
            </a:r>
          </a:p>
        </p:txBody>
      </p:sp>
      <p:sp>
        <p:nvSpPr>
          <p:cNvPr id="4" name="Slide Number Placeholder 3"/>
          <p:cNvSpPr>
            <a:spLocks noGrp="1"/>
          </p:cNvSpPr>
          <p:nvPr>
            <p:ph type="sldNum" sz="quarter" idx="5"/>
          </p:nvPr>
        </p:nvSpPr>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Script:</a:t>
            </a:r>
          </a:p>
          <a:p>
            <a:r>
              <a:rPr dirty="0"/>
              <a:t>Ask leaders to choose one commitment they will personally own. Excellence begins with what senior leaders model.</a:t>
            </a:r>
          </a:p>
          <a:p>
            <a:endParaRPr dirty="0"/>
          </a:p>
          <a:p>
            <a:r>
              <a:rPr dirty="0"/>
              <a:t>--- Expanded Script ---</a:t>
            </a:r>
          </a:p>
          <a:p>
            <a:r>
              <a:rPr dirty="0"/>
              <a:t>Review senior leader commitments.</a:t>
            </a:r>
          </a:p>
          <a:p>
            <a:r>
              <a:rPr dirty="0"/>
              <a:t>Emphasize personal ownership—not delegation.</a:t>
            </a:r>
          </a:p>
          <a:p>
            <a:r>
              <a:rPr dirty="0"/>
              <a:t>Excellence begins with what leaders model.</a:t>
            </a:r>
          </a:p>
        </p:txBody>
      </p:sp>
      <p:sp>
        <p:nvSpPr>
          <p:cNvPr id="4" name="Slide Number Placeholder 3"/>
          <p:cNvSpPr>
            <a:spLocks noGrp="1"/>
          </p:cNvSpPr>
          <p:nvPr>
            <p:ph type="sldNum" sz="quarter" idx="5"/>
          </p:nvPr>
        </p:nvSpPr>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Reinforce reflection.</a:t>
            </a:r>
          </a:p>
          <a:p>
            <a:r>
              <a:rPr dirty="0"/>
              <a:t>Encourage leaders to notice themes, not defend positions.</a:t>
            </a:r>
          </a:p>
          <a:p>
            <a:r>
              <a:rPr dirty="0"/>
              <a:t>Learning begins with curiosity.</a:t>
            </a:r>
          </a:p>
        </p:txBody>
      </p:sp>
      <p:sp>
        <p:nvSpPr>
          <p:cNvPr id="4" name="Slide Number Placeholder 3"/>
          <p:cNvSpPr>
            <a:spLocks noGrp="1"/>
          </p:cNvSpPr>
          <p:nvPr>
            <p:ph type="sldNum" sz="quarter" idx="5"/>
          </p:nvPr>
        </p:nvSpPr>
        <p:spPr/>
        <p:txBody>
          <a:bodyPr/>
          <a:lstStyle/>
          <a:p>
            <a:fld id="{A71817F3-9958-4C42-A3CA-9D642BB220D8}" type="slidenum">
              <a:rPr lang="en-US" smtClean="0"/>
              <a:t>35</a:t>
            </a:fld>
            <a:endParaRPr lang="en-US" dirty="0"/>
          </a:p>
        </p:txBody>
      </p:sp>
    </p:spTree>
    <p:extLst>
      <p:ext uri="{BB962C8B-B14F-4D97-AF65-F5344CB8AC3E}">
        <p14:creationId xmlns:p14="http://schemas.microsoft.com/office/powerpoint/2010/main" val="41777120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Return to the three elements.</a:t>
            </a:r>
          </a:p>
          <a:p>
            <a:r>
              <a:rPr dirty="0"/>
              <a:t>Reinforce alignment between framework, leadership system, and culture.</a:t>
            </a:r>
          </a:p>
        </p:txBody>
      </p:sp>
      <p:sp>
        <p:nvSpPr>
          <p:cNvPr id="4" name="Slide Number Placeholder 3"/>
          <p:cNvSpPr>
            <a:spLocks noGrp="1"/>
          </p:cNvSpPr>
          <p:nvPr>
            <p:ph type="sldNum" sz="quarter" idx="5"/>
          </p:nvPr>
        </p:nvSpPr>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BDA3-C1A4-2321-2CBE-4B112D046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B4676D-957C-F829-45FD-6CE5BCE2246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D47BA2B1-B569-423E-2FAF-026CA25AF442}"/>
              </a:ext>
            </a:extLst>
          </p:cNvPr>
          <p:cNvSpPr>
            <a:spLocks noGrp="1"/>
          </p:cNvSpPr>
          <p:nvPr>
            <p:ph type="body" sz="quarter" idx="3"/>
          </p:nvPr>
        </p:nvSpPr>
        <p:spPr/>
        <p:txBody>
          <a:bodyPr/>
          <a:lstStyle/>
          <a:p>
            <a:r>
              <a:rPr dirty="0"/>
              <a:t>Script:</a:t>
            </a:r>
          </a:p>
          <a:p>
            <a:r>
              <a:rPr dirty="0"/>
              <a:t>Today we will focus on three elements that every sustainable, high-performing organization shares. First, Baldrige as an overarching leadership framework. Second, a leadership system that defines how leaders lead and behave. Third, culture — the behaviors that show up every day. Baldrige gives us the framework. The leadership system gives us consistency. Culture determines whether any of it actually works.</a:t>
            </a:r>
          </a:p>
          <a:p>
            <a:endParaRPr dirty="0"/>
          </a:p>
          <a:p>
            <a:r>
              <a:rPr dirty="0"/>
              <a:t>--- Expanded Script ---</a:t>
            </a:r>
          </a:p>
          <a:p>
            <a:r>
              <a:rPr dirty="0"/>
              <a:t>Reiterate the three elements as the closing framework.</a:t>
            </a:r>
          </a:p>
          <a:p>
            <a:r>
              <a:rPr dirty="0"/>
              <a:t>Tie back to the opening message of intentional leadership.</a:t>
            </a:r>
          </a:p>
        </p:txBody>
      </p:sp>
      <p:sp>
        <p:nvSpPr>
          <p:cNvPr id="4" name="Slide Number Placeholder 3">
            <a:extLst>
              <a:ext uri="{FF2B5EF4-FFF2-40B4-BE49-F238E27FC236}">
                <a16:creationId xmlns:a16="http://schemas.microsoft.com/office/drawing/2014/main" id="{DA4785BA-F884-1669-F894-31658EC6A82B}"/>
              </a:ext>
            </a:extLst>
          </p:cNvPr>
          <p:cNvSpPr>
            <a:spLocks noGrp="1"/>
          </p:cNvSpPr>
          <p:nvPr>
            <p:ph type="sldNum" sz="quarter" idx="5"/>
          </p:nvPr>
        </p:nvSpPr>
        <p:spPr/>
      </p:sp>
    </p:spTree>
    <p:extLst>
      <p:ext uri="{BB962C8B-B14F-4D97-AF65-F5344CB8AC3E}">
        <p14:creationId xmlns:p14="http://schemas.microsoft.com/office/powerpoint/2010/main" val="23173350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5"/>
        <p:cNvGrpSpPr/>
        <p:nvPr/>
      </p:nvGrpSpPr>
      <p:grpSpPr>
        <a:xfrm>
          <a:off x="0" y="0"/>
          <a:ext cx="0" cy="0"/>
          <a:chOff x="0" y="0"/>
          <a:chExt cx="0" cy="0"/>
        </a:xfrm>
      </p:grpSpPr>
      <p:sp>
        <p:nvSpPr>
          <p:cNvPr id="5676" name="Google Shape;5676;p3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dirty="0"/>
              <a:t>Invite questions.</a:t>
            </a:r>
          </a:p>
          <a:p>
            <a:r>
              <a:rPr dirty="0"/>
              <a:t>Frame Q&amp;A as shared learning and leadership dialogue.</a:t>
            </a:r>
          </a:p>
          <a:p>
            <a:r>
              <a:rPr dirty="0"/>
              <a:t>Thank the audience for their courage and engagement.</a:t>
            </a:r>
          </a:p>
        </p:txBody>
      </p:sp>
      <p:sp>
        <p:nvSpPr>
          <p:cNvPr id="5677" name="Google Shape;5677;p3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Explain what leaders will leave with today.</a:t>
            </a:r>
          </a:p>
          <a:p>
            <a:r>
              <a:rPr dirty="0"/>
              <a:t>They will leave with clarity, shared language, courage, and a practical way to think about leadership differently.</a:t>
            </a:r>
          </a:p>
          <a:p>
            <a:r>
              <a:rPr dirty="0"/>
              <a:t>Set the expectation that this is about reflection and responsibility, not perfection.</a:t>
            </a:r>
          </a:p>
        </p:txBody>
      </p:sp>
      <p:sp>
        <p:nvSpPr>
          <p:cNvPr id="4" name="Slide Number Placeholder 3"/>
          <p:cNvSpPr>
            <a:spLocks noGrp="1"/>
          </p:cNvSpPr>
          <p:nvPr>
            <p:ph type="sldNum" sz="quarter" idx="5"/>
          </p:nvPr>
        </p:nvSpPr>
        <p:spPr/>
        <p:txBody>
          <a:bodyPr/>
          <a:lstStyle/>
          <a:p>
            <a:fld id="{CA2D21D1-52E2-420B-B491-CFF6D7BB79FB}" type="slidenum">
              <a:rPr lang="en-US" smtClean="0"/>
              <a:pPr/>
              <a:t>4</a:t>
            </a:fld>
            <a:endParaRPr lang="en-US" dirty="0"/>
          </a:p>
        </p:txBody>
      </p:sp>
    </p:spTree>
    <p:extLst>
      <p:ext uri="{BB962C8B-B14F-4D97-AF65-F5344CB8AC3E}">
        <p14:creationId xmlns:p14="http://schemas.microsoft.com/office/powerpoint/2010/main" val="1194903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Script:</a:t>
            </a:r>
          </a:p>
          <a:p>
            <a:r>
              <a:rPr dirty="0"/>
              <a:t>Throughout my career, I have been blessed to work with some truly incredible leaders.  Today I am going to be sharing some stories about these amazing leaders.  The first story is a phenomenal program turnaround through the Baldrige Framework, a defined Leadership System, and the transformation of its culture.</a:t>
            </a:r>
            <a:br>
              <a:rPr dirty="0"/>
            </a:br>
            <a:br>
              <a:rPr dirty="0"/>
            </a:br>
            <a:r>
              <a:rPr dirty="0"/>
              <a:t>When McDonnell Douglas launched the C-17 Globemaster III in the late 1980s, it was one of the most ambitious programs the Air Force had ever attempted. That ambition drove several early problems. </a:t>
            </a:r>
            <a:br>
              <a:rPr dirty="0"/>
            </a:br>
            <a:br>
              <a:rPr dirty="0"/>
            </a:br>
            <a:r>
              <a:rPr dirty="0"/>
              <a:t>1. Overly Aggressive Technical Requirement - The C-17 was required to combine strategic range and payload with tactical performance—short takeoff and landing, steep approaches, and operations from austere airfields.</a:t>
            </a:r>
          </a:p>
          <a:p>
            <a:r>
              <a:rPr dirty="0"/>
              <a:t>     This pushed the limits of aerodynamics, propulsion, fly-by-wire controls, and structural design all at once. </a:t>
            </a:r>
          </a:p>
          <a:p>
            <a:r>
              <a:rPr dirty="0"/>
              <a:t>2. Aircraft production began before the design was fully mature, leading to extensive rework. Flight-test discoveries forced late design changes, cascading into manufacturing disruptions.</a:t>
            </a:r>
          </a:p>
          <a:p>
            <a:r>
              <a:rPr dirty="0"/>
              <a:t>3. Manufacturing and Quality Issues - Tooling inaccuracies, poor process discipline, and inconsistent supplier performance led to:</a:t>
            </a:r>
          </a:p>
          <a:p>
            <a:r>
              <a:rPr dirty="0"/>
              <a:t>High defect rates</a:t>
            </a:r>
          </a:p>
          <a:p>
            <a:r>
              <a:rPr dirty="0"/>
              <a:t>Aircraft delivered overweight or below performance targets</a:t>
            </a:r>
          </a:p>
          <a:p>
            <a:r>
              <a:rPr dirty="0"/>
              <a:t>Rework consuming time and money</a:t>
            </a:r>
          </a:p>
          <a:p>
            <a:r>
              <a:rPr dirty="0"/>
              <a:t>4. Cost Overruns and Schedule Delays - By the early 1990s, the program was billions over budget and years behind schedule. The Department of Defense repeatedly threatened cancellation or production caps. “40 and no more became the rallying cry at Airlift and Tanker.  </a:t>
            </a:r>
          </a:p>
          <a:p>
            <a:endParaRPr dirty="0"/>
          </a:p>
          <a:p>
            <a:r>
              <a:rPr dirty="0"/>
              <a:t>Sandy McDonald had been an original signer on the legislation that created the Baldrige Award and when the C-17 program faced cancellation, he recognized that the problem was not people == the employees worked hard, the leaders and team were dedicated and passionate about producing a great product on time, on cost and with outstanding quality.  He turned to the Baldrige Framework to implement a system that would result in excellence.  He selected Don Kozlowski to take over leadership of the program and implement the Baldrige Framework.  Don was a “John Wayne” leader – 6’4” tall, charismatic, and he had grown up on the shop floor.  He had already made significant improvements in his time leading the program when I was selected to be part of a team to lead an internal assessment of the program using the Baldrige framework.  Shortly after completing our first assessment, he made the decision to retire and promoted David Spong to be the new program general manager.     Where Koz has been the inspirational, charismatic leader, David was British, soft-spoken, PhD. Electrical Engineer nerd. BOTH were amazing leaders.  This leadership continued when McDonald Douglas merged with the Boeing Company in 1997.</a:t>
            </a:r>
            <a:br>
              <a:rPr dirty="0"/>
            </a:br>
            <a:br>
              <a:rPr dirty="0"/>
            </a:br>
            <a:r>
              <a:rPr dirty="0"/>
              <a:t>The Turning Point: How the Program Was Saved and Sustained</a:t>
            </a:r>
          </a:p>
          <a:p>
            <a:r>
              <a:rPr dirty="0"/>
              <a:t>The turnaround did not come from a single fix—it came from a fundamental change in how the program was led and managed.</a:t>
            </a:r>
          </a:p>
          <a:p>
            <a:r>
              <a:rPr dirty="0"/>
              <a:t>1. Leadership Reset and Accountability</a:t>
            </a:r>
          </a:p>
          <a:p>
            <a:r>
              <a:rPr dirty="0"/>
              <a:t>New leadership stabilized the program with clear ownership, measurable goals, and disciplined execution.</a:t>
            </a:r>
          </a:p>
          <a:p>
            <a:r>
              <a:rPr dirty="0"/>
              <a:t>Leaders focused less on defending past decisions and more on restoring credibility with the customer.</a:t>
            </a:r>
          </a:p>
          <a:p>
            <a:r>
              <a:rPr dirty="0"/>
              <a:t>2. Shift to Process Discipline</a:t>
            </a:r>
          </a:p>
          <a:p>
            <a:r>
              <a:rPr dirty="0"/>
              <a:t>The organization adopted rigorous systems engineering, configuration control, and change management.</a:t>
            </a:r>
          </a:p>
          <a:p>
            <a:r>
              <a:rPr dirty="0"/>
              <a:t>Manufacturing was re-engineered around repeatable, stable processes, reducing variation and rework.</a:t>
            </a:r>
          </a:p>
          <a:p>
            <a:r>
              <a:rPr dirty="0"/>
              <a:t>3. Quality as a Strategic Lever</a:t>
            </a:r>
          </a:p>
          <a:p>
            <a:r>
              <a:rPr dirty="0"/>
              <a:t>Quality was reframed from an inspection activity to a design- and process-driven outcome.</a:t>
            </a:r>
          </a:p>
          <a:p>
            <a:r>
              <a:rPr dirty="0"/>
              <a:t>Statistical process control, root-cause analysis, and supplier integration became standard practice.</a:t>
            </a:r>
          </a:p>
          <a:p>
            <a:r>
              <a:rPr dirty="0"/>
              <a:t>4. Workforce and Supplier Engagement</a:t>
            </a:r>
          </a:p>
          <a:p>
            <a:r>
              <a:rPr dirty="0"/>
              <a:t>Front-line employees were empowered to stop production to fix problems correctly.</a:t>
            </a:r>
          </a:p>
          <a:p>
            <a:r>
              <a:rPr dirty="0"/>
              <a:t>Suppliers were brought into a tighter partnership model with shared metrics and expectations.</a:t>
            </a:r>
          </a:p>
          <a:p>
            <a:r>
              <a:rPr dirty="0"/>
              <a:t>5. Customer Partnership with the U.S. Air Force</a:t>
            </a:r>
          </a:p>
          <a:p>
            <a:r>
              <a:rPr dirty="0"/>
              <a:t>Boeing/McDonnell Douglas moved from an adversarial posture to a transparent, collaborative relationship with the Air Force.</a:t>
            </a:r>
          </a:p>
          <a:p>
            <a:r>
              <a:rPr dirty="0"/>
              <a:t>Problems were surfaced early, tradeoffs were made jointly, and trust was rebuilt.</a:t>
            </a:r>
          </a:p>
          <a:p>
            <a:br>
              <a:rPr dirty="0"/>
            </a:br>
            <a:endParaRPr dirty="0"/>
          </a:p>
          <a:p>
            <a:r>
              <a:rPr dirty="0"/>
              <a:t>Results: From “Almost Cancelled” to Gold Standard</a:t>
            </a:r>
          </a:p>
          <a:p>
            <a:r>
              <a:rPr dirty="0"/>
              <a:t>By the late 1990s:</a:t>
            </a:r>
          </a:p>
          <a:p>
            <a:r>
              <a:rPr dirty="0"/>
              <a:t>Aircraft met or exceeded performance requirements</a:t>
            </a:r>
          </a:p>
          <a:p>
            <a:r>
              <a:rPr dirty="0"/>
              <a:t>Production flow times dropped dramatically</a:t>
            </a:r>
          </a:p>
          <a:p>
            <a:r>
              <a:rPr dirty="0"/>
              <a:t>Costs stabilized and predictability returned</a:t>
            </a:r>
          </a:p>
          <a:p>
            <a:r>
              <a:rPr dirty="0"/>
              <a:t>Operational reliability in the field proved exceptional</a:t>
            </a:r>
          </a:p>
          <a:p>
            <a:r>
              <a:rPr dirty="0"/>
              <a:t>The transformation was so complete that:</a:t>
            </a:r>
          </a:p>
          <a:p>
            <a:r>
              <a:rPr dirty="0"/>
              <a:t>The program earned the 1998 Malcolm Baldrige National Quality Award</a:t>
            </a:r>
          </a:p>
          <a:p>
            <a:r>
              <a:rPr dirty="0"/>
              <a:t>The C-17 went on to serve multiple nations, remain in production for decades, and become a benchmark airlifter for flexibility and reliability</a:t>
            </a:r>
          </a:p>
          <a:p>
            <a:endParaRPr dirty="0"/>
          </a:p>
          <a:p>
            <a:endParaRPr dirty="0"/>
          </a:p>
          <a:p>
            <a:endParaRPr dirty="0"/>
          </a:p>
          <a:p>
            <a:br>
              <a:rPr dirty="0"/>
            </a:br>
            <a:endParaRPr dirty="0"/>
          </a:p>
          <a:p>
            <a:endParaRPr dirty="0"/>
          </a:p>
          <a:p>
            <a:endParaRPr dirty="0"/>
          </a:p>
          <a:p>
            <a:r>
              <a:rPr dirty="0"/>
              <a:t>David was promoted</a:t>
            </a:r>
          </a:p>
          <a:p>
            <a:endParaRPr dirty="0"/>
          </a:p>
          <a:p>
            <a:r>
              <a:rPr dirty="0"/>
              <a:t>--- Expanded Script ---</a:t>
            </a:r>
          </a:p>
          <a:p>
            <a:r>
              <a:rPr dirty="0"/>
              <a:t>Tell Story #1 in detail.</a:t>
            </a:r>
          </a:p>
          <a:p>
            <a:r>
              <a:rPr dirty="0"/>
              <a:t>Describe the strong mission, the deeply committed people, and the exhaustion beneath the surface.</a:t>
            </a:r>
          </a:p>
          <a:p>
            <a:r>
              <a:rPr dirty="0"/>
              <a:t>Pause and say: this was not a people problem—it was a system problem.</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Kozlowski stabilized the program through disciplined leadership proving that decisive, technically grounded leadership can rescue a failing mega-program</a:t>
            </a:r>
          </a:p>
          <a:p>
            <a:r>
              <a:rPr dirty="0"/>
              <a:t>Spong then formalized those principles into a repeatable management system proving that disciplined systems, culture, and leadership can ensure it never fails again – and can be scalable to other organizations.</a:t>
            </a:r>
            <a:br>
              <a:rPr dirty="0"/>
            </a:br>
            <a:endParaRPr dirty="0"/>
          </a:p>
          <a:p>
            <a:r>
              <a:rPr dirty="0"/>
              <a:t>Baldrige became not an award goal, but a byproduct of how the organization ran itself.</a:t>
            </a:r>
          </a:p>
          <a:p>
            <a:endParaRPr dirty="0"/>
          </a:p>
          <a:p>
            <a:r>
              <a:rPr dirty="0"/>
              <a:t>When David was promoted to President, Boeing Aerospace Support, he was selected to lead a very different organization.  BAS had six unique businesses, located all over the globe.  David had a huge, disjointed leadership team, and rather than collaborating, the businesses frequently found themselves competing.  At the time that David assumed leadership, BAS was one of the lowest performing groups within the Boeing Defense Programs.  David immediately recognized that the problem – again was not people – it was the lack of a leadership framework.  He implemented the Baldrige framework, established and fully deployed the BAS leadership system creating consistent leadership and transforming a very unhealthy culture.  This resulted in extraordinary performance.  He was able to scale success through use of these three elements,  and within three years, BAS was the highest performing division in Boeing Defense and were recognized as recipients of the 2023 Baldrige award.  David remains the only senior executive to have received the Baldrige award in two different sectors!</a:t>
            </a:r>
          </a:p>
          <a:p>
            <a:endParaRPr dirty="0"/>
          </a:p>
          <a:p>
            <a:r>
              <a:rPr dirty="0"/>
              <a:t>--- Expanded Script ---</a:t>
            </a:r>
          </a:p>
          <a:p>
            <a:r>
              <a:rPr dirty="0"/>
              <a:t>Bridge from the story.</a:t>
            </a:r>
          </a:p>
          <a:p>
            <a:r>
              <a:rPr dirty="0"/>
              <a:t>Name the hidden cost of heroics: fragility, burnout, and risk.</a:t>
            </a:r>
          </a:p>
          <a:p>
            <a:r>
              <a:rPr dirty="0"/>
              <a:t>Explain that leadership must be designed intentionally or it will default to crisis management.</a:t>
            </a:r>
          </a:p>
        </p:txBody>
      </p:sp>
      <p:sp>
        <p:nvSpPr>
          <p:cNvPr id="4" name="Slide Number Placeholder 3"/>
          <p:cNvSpPr>
            <a:spLocks noGrp="1"/>
          </p:cNvSpPr>
          <p:nvPr>
            <p:ph type="sldNum" sz="quarter" idx="5"/>
          </p:nvPr>
        </p:nvSpPr>
        <p:spPr/>
        <p:txBody>
          <a:bodyPr/>
          <a:lstStyle/>
          <a:p>
            <a:fld id="{CA2D21D1-52E2-420B-B491-CFF6D7BB79FB}" type="slidenum">
              <a:rPr lang="en-US" smtClean="0"/>
              <a:pPr/>
              <a:t>6</a:t>
            </a:fld>
            <a:endParaRPr lang="en-US" dirty="0"/>
          </a:p>
        </p:txBody>
      </p:sp>
    </p:spTree>
    <p:extLst>
      <p:ext uri="{BB962C8B-B14F-4D97-AF65-F5344CB8AC3E}">
        <p14:creationId xmlns:p14="http://schemas.microsoft.com/office/powerpoint/2010/main" val="797720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xfrm>
            <a:off x="358814" y="4365965"/>
            <a:ext cx="6438969" cy="469521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dirty="0"/>
              <a:t>Introduce Element #1: Baldrige.</a:t>
            </a:r>
          </a:p>
          <a:p>
            <a:r>
              <a:rPr dirty="0"/>
              <a:t>Explain that Baldrige is not an award—it is a leadership framework that provides a systems view of the organization.</a:t>
            </a:r>
          </a:p>
          <a:p>
            <a:r>
              <a:rPr dirty="0"/>
              <a:t>Emphasize alignment, learning, and sustainability.</a:t>
            </a: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1039141" eaLnBrk="0" hangingPunct="0">
              <a:defRPr sz="3000">
                <a:solidFill>
                  <a:schemeClr val="tx1"/>
                </a:solidFill>
                <a:latin typeface="Times New Roman" pitchFamily="18" charset="0"/>
                <a:ea typeface="ＭＳ Ｐゴシック" pitchFamily="34" charset="-128"/>
              </a:defRPr>
            </a:lvl1pPr>
            <a:lvl2pPr marL="935227" indent="-359703" defTabSz="1039141" eaLnBrk="0" hangingPunct="0">
              <a:defRPr sz="3000">
                <a:solidFill>
                  <a:schemeClr val="tx1"/>
                </a:solidFill>
                <a:latin typeface="Times New Roman" pitchFamily="18" charset="0"/>
                <a:ea typeface="ＭＳ Ｐゴシック" pitchFamily="34" charset="-128"/>
              </a:defRPr>
            </a:lvl2pPr>
            <a:lvl3pPr marL="1438812" indent="-287761" defTabSz="1039141" eaLnBrk="0" hangingPunct="0">
              <a:defRPr sz="3000">
                <a:solidFill>
                  <a:schemeClr val="tx1"/>
                </a:solidFill>
                <a:latin typeface="Times New Roman" pitchFamily="18" charset="0"/>
                <a:ea typeface="ＭＳ Ｐゴシック" pitchFamily="34" charset="-128"/>
              </a:defRPr>
            </a:lvl3pPr>
            <a:lvl4pPr marL="2014336" indent="-287761" defTabSz="1039141" eaLnBrk="0" hangingPunct="0">
              <a:defRPr sz="3000">
                <a:solidFill>
                  <a:schemeClr val="tx1"/>
                </a:solidFill>
                <a:latin typeface="Times New Roman" pitchFamily="18" charset="0"/>
                <a:ea typeface="ＭＳ Ｐゴシック" pitchFamily="34" charset="-128"/>
              </a:defRPr>
            </a:lvl4pPr>
            <a:lvl5pPr marL="2589861" indent="-287761" defTabSz="1039141" eaLnBrk="0" hangingPunct="0">
              <a:defRPr sz="3000">
                <a:solidFill>
                  <a:schemeClr val="tx1"/>
                </a:solidFill>
                <a:latin typeface="Times New Roman" pitchFamily="18" charset="0"/>
                <a:ea typeface="ＭＳ Ｐゴシック" pitchFamily="34" charset="-128"/>
              </a:defRPr>
            </a:lvl5pPr>
            <a:lvl6pPr marL="3165386" indent="-287761" defTabSz="1039141" eaLnBrk="0" fontAlgn="base" hangingPunct="0">
              <a:spcBef>
                <a:spcPct val="0"/>
              </a:spcBef>
              <a:spcAft>
                <a:spcPct val="0"/>
              </a:spcAft>
              <a:defRPr sz="3000">
                <a:solidFill>
                  <a:schemeClr val="tx1"/>
                </a:solidFill>
                <a:latin typeface="Times New Roman" pitchFamily="18" charset="0"/>
                <a:ea typeface="ＭＳ Ｐゴシック" pitchFamily="34" charset="-128"/>
              </a:defRPr>
            </a:lvl6pPr>
            <a:lvl7pPr marL="3740910" indent="-287761" defTabSz="1039141" eaLnBrk="0" fontAlgn="base" hangingPunct="0">
              <a:spcBef>
                <a:spcPct val="0"/>
              </a:spcBef>
              <a:spcAft>
                <a:spcPct val="0"/>
              </a:spcAft>
              <a:defRPr sz="3000">
                <a:solidFill>
                  <a:schemeClr val="tx1"/>
                </a:solidFill>
                <a:latin typeface="Times New Roman" pitchFamily="18" charset="0"/>
                <a:ea typeface="ＭＳ Ｐゴシック" pitchFamily="34" charset="-128"/>
              </a:defRPr>
            </a:lvl7pPr>
            <a:lvl8pPr marL="4316435" indent="-287761" defTabSz="1039141" eaLnBrk="0" fontAlgn="base" hangingPunct="0">
              <a:spcBef>
                <a:spcPct val="0"/>
              </a:spcBef>
              <a:spcAft>
                <a:spcPct val="0"/>
              </a:spcAft>
              <a:defRPr sz="3000">
                <a:solidFill>
                  <a:schemeClr val="tx1"/>
                </a:solidFill>
                <a:latin typeface="Times New Roman" pitchFamily="18" charset="0"/>
                <a:ea typeface="ＭＳ Ｐゴシック" pitchFamily="34" charset="-128"/>
              </a:defRPr>
            </a:lvl8pPr>
            <a:lvl9pPr marL="4891959" indent="-287761" defTabSz="1039141" eaLnBrk="0" fontAlgn="base" hangingPunct="0">
              <a:spcBef>
                <a:spcPct val="0"/>
              </a:spcBef>
              <a:spcAft>
                <a:spcPct val="0"/>
              </a:spcAft>
              <a:defRPr sz="3000">
                <a:solidFill>
                  <a:schemeClr val="tx1"/>
                </a:solidFill>
                <a:latin typeface="Times New Roman" pitchFamily="18" charset="0"/>
                <a:ea typeface="ＭＳ Ｐゴシック" pitchFamily="34" charset="-128"/>
              </a:defRPr>
            </a:lvl9pPr>
          </a:lstStyle>
          <a:p>
            <a:pPr marL="0" marR="0" lvl="0" indent="0" algn="r" defTabSz="1039141" rtl="0" eaLnBrk="0" fontAlgn="auto" latinLnBrk="0" hangingPunct="0">
              <a:lnSpc>
                <a:spcPct val="100000"/>
              </a:lnSpc>
              <a:spcBef>
                <a:spcPts val="0"/>
              </a:spcBef>
              <a:spcAft>
                <a:spcPts val="0"/>
              </a:spcAft>
              <a:buClrTx/>
              <a:buSzTx/>
              <a:buFontTx/>
              <a:buNone/>
              <a:tabLst/>
              <a:defRPr/>
            </a:pPr>
            <a:fld id="{9900C1D4-B5F2-426E-938C-8F54DE22C7E7}" type="slidenum">
              <a:rPr kumimoji="0" lang="en-US" sz="1300" b="0" i="0" u="none" strike="noStrike" kern="1200" cap="none" spc="0" normalizeH="0" baseline="0" noProof="0">
                <a:ln>
                  <a:noFill/>
                </a:ln>
                <a:solidFill>
                  <a:prstClr val="black"/>
                </a:solidFill>
                <a:effectLst/>
                <a:uLnTx/>
                <a:uFillTx/>
                <a:latin typeface="Times New Roman" pitchFamily="18" charset="0"/>
                <a:ea typeface="ＭＳ Ｐゴシック" pitchFamily="34" charset="-128"/>
                <a:cs typeface="+mn-cs"/>
              </a:rPr>
              <a:pPr marL="0" marR="0" lvl="0" indent="0" algn="r" defTabSz="1039141" rtl="0" eaLnBrk="0" fontAlgn="auto" latinLnBrk="0" hangingPunct="0">
                <a:lnSpc>
                  <a:spcPct val="100000"/>
                </a:lnSpc>
                <a:spcBef>
                  <a:spcPts val="0"/>
                </a:spcBef>
                <a:spcAft>
                  <a:spcPts val="0"/>
                </a:spcAft>
                <a:buClrTx/>
                <a:buSzTx/>
                <a:buFontTx/>
                <a:buNone/>
                <a:tabLst/>
                <a:defRPr/>
              </a:pPr>
              <a:t>7</a:t>
            </a:fld>
            <a:endParaRPr kumimoji="0" lang="en-US" sz="1300" b="0" i="0" u="none" strike="noStrike" kern="1200" cap="none" spc="0" normalizeH="0" baseline="0" noProof="0" dirty="0">
              <a:ln>
                <a:noFill/>
              </a:ln>
              <a:solidFill>
                <a:prstClr val="black"/>
              </a:solidFill>
              <a:effectLst/>
              <a:uLnTx/>
              <a:uFillTx/>
              <a:latin typeface="Times New Roman" pitchFamily="18" charset="0"/>
              <a:ea typeface="ＭＳ Ｐゴシック" pitchFamily="34" charset="-128"/>
              <a:cs typeface="+mn-cs"/>
            </a:endParaRPr>
          </a:p>
        </p:txBody>
      </p:sp>
    </p:spTree>
    <p:extLst>
      <p:ext uri="{BB962C8B-B14F-4D97-AF65-F5344CB8AC3E}">
        <p14:creationId xmlns:p14="http://schemas.microsoft.com/office/powerpoint/2010/main" val="4086949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1060" eaLnBrk="0" hangingPunct="0">
              <a:defRPr sz="2900">
                <a:solidFill>
                  <a:schemeClr val="tx1"/>
                </a:solidFill>
                <a:latin typeface="Times New Roman" pitchFamily="18" charset="0"/>
                <a:ea typeface="ＭＳ Ｐゴシック" pitchFamily="34" charset="-128"/>
              </a:defRPr>
            </a:lvl1pPr>
            <a:lvl2pPr marL="935154" indent="-359674" defTabSz="1041060" eaLnBrk="0" hangingPunct="0">
              <a:defRPr sz="2900">
                <a:solidFill>
                  <a:schemeClr val="tx1"/>
                </a:solidFill>
                <a:latin typeface="Times New Roman" pitchFamily="18" charset="0"/>
                <a:ea typeface="ＭＳ Ｐゴシック" pitchFamily="34" charset="-128"/>
              </a:defRPr>
            </a:lvl2pPr>
            <a:lvl3pPr marL="1438700" indent="-287739" defTabSz="1041060" eaLnBrk="0" hangingPunct="0">
              <a:defRPr sz="2900">
                <a:solidFill>
                  <a:schemeClr val="tx1"/>
                </a:solidFill>
                <a:latin typeface="Times New Roman" pitchFamily="18" charset="0"/>
                <a:ea typeface="ＭＳ Ｐゴシック" pitchFamily="34" charset="-128"/>
              </a:defRPr>
            </a:lvl3pPr>
            <a:lvl4pPr marL="2014180" indent="-287739" defTabSz="1041060" eaLnBrk="0" hangingPunct="0">
              <a:defRPr sz="2900">
                <a:solidFill>
                  <a:schemeClr val="tx1"/>
                </a:solidFill>
                <a:latin typeface="Times New Roman" pitchFamily="18" charset="0"/>
                <a:ea typeface="ＭＳ Ｐゴシック" pitchFamily="34" charset="-128"/>
              </a:defRPr>
            </a:lvl4pPr>
            <a:lvl5pPr marL="2589660" indent="-287739" defTabSz="1041060" eaLnBrk="0" hangingPunct="0">
              <a:defRPr sz="2900">
                <a:solidFill>
                  <a:schemeClr val="tx1"/>
                </a:solidFill>
                <a:latin typeface="Times New Roman" pitchFamily="18" charset="0"/>
                <a:ea typeface="ＭＳ Ｐゴシック" pitchFamily="34" charset="-128"/>
              </a:defRPr>
            </a:lvl5pPr>
            <a:lvl6pPr marL="3165141" indent="-287739" defTabSz="1041060" eaLnBrk="0" fontAlgn="base" hangingPunct="0">
              <a:spcBef>
                <a:spcPct val="0"/>
              </a:spcBef>
              <a:spcAft>
                <a:spcPct val="0"/>
              </a:spcAft>
              <a:defRPr sz="2900">
                <a:solidFill>
                  <a:schemeClr val="tx1"/>
                </a:solidFill>
                <a:latin typeface="Times New Roman" pitchFamily="18" charset="0"/>
                <a:ea typeface="ＭＳ Ｐゴシック" pitchFamily="34" charset="-128"/>
              </a:defRPr>
            </a:lvl6pPr>
            <a:lvl7pPr marL="3740621" indent="-287739" defTabSz="1041060" eaLnBrk="0" fontAlgn="base" hangingPunct="0">
              <a:spcBef>
                <a:spcPct val="0"/>
              </a:spcBef>
              <a:spcAft>
                <a:spcPct val="0"/>
              </a:spcAft>
              <a:defRPr sz="2900">
                <a:solidFill>
                  <a:schemeClr val="tx1"/>
                </a:solidFill>
                <a:latin typeface="Times New Roman" pitchFamily="18" charset="0"/>
                <a:ea typeface="ＭＳ Ｐゴシック" pitchFamily="34" charset="-128"/>
              </a:defRPr>
            </a:lvl7pPr>
            <a:lvl8pPr marL="4316100" indent="-287739" defTabSz="1041060" eaLnBrk="0" fontAlgn="base" hangingPunct="0">
              <a:spcBef>
                <a:spcPct val="0"/>
              </a:spcBef>
              <a:spcAft>
                <a:spcPct val="0"/>
              </a:spcAft>
              <a:defRPr sz="2900">
                <a:solidFill>
                  <a:schemeClr val="tx1"/>
                </a:solidFill>
                <a:latin typeface="Times New Roman" pitchFamily="18" charset="0"/>
                <a:ea typeface="ＭＳ Ｐゴシック" pitchFamily="34" charset="-128"/>
              </a:defRPr>
            </a:lvl8pPr>
            <a:lvl9pPr marL="4891579" indent="-287739" defTabSz="1041060" eaLnBrk="0" fontAlgn="base" hangingPunct="0">
              <a:spcBef>
                <a:spcPct val="0"/>
              </a:spcBef>
              <a:spcAft>
                <a:spcPct val="0"/>
              </a:spcAft>
              <a:defRPr sz="2900">
                <a:solidFill>
                  <a:schemeClr val="tx1"/>
                </a:solidFill>
                <a:latin typeface="Times New Roman" pitchFamily="18" charset="0"/>
                <a:ea typeface="ＭＳ Ｐゴシック" pitchFamily="34" charset="-128"/>
              </a:defRPr>
            </a:lvl9pPr>
          </a:lstStyle>
          <a:p>
            <a:pPr marL="0" marR="0" lvl="0" indent="0" algn="r" defTabSz="1041060" rtl="0" eaLnBrk="0" fontAlgn="auto" latinLnBrk="0" hangingPunct="0">
              <a:lnSpc>
                <a:spcPct val="100000"/>
              </a:lnSpc>
              <a:spcBef>
                <a:spcPts val="0"/>
              </a:spcBef>
              <a:spcAft>
                <a:spcPts val="0"/>
              </a:spcAft>
              <a:buClrTx/>
              <a:buSzTx/>
              <a:buFontTx/>
              <a:buNone/>
              <a:tabLst/>
              <a:defRPr/>
            </a:pPr>
            <a:fld id="{EE84FAF2-0FDC-465F-8E5D-24D5B0A7371B}" type="slidenum">
              <a:rPr kumimoji="0" lang="en-US" sz="1300" b="0" i="0" u="none" strike="noStrike" kern="1200" cap="none" spc="0" normalizeH="0" baseline="0" noProof="0">
                <a:ln>
                  <a:noFill/>
                </a:ln>
                <a:solidFill>
                  <a:prstClr val="black"/>
                </a:solidFill>
                <a:effectLst/>
                <a:uLnTx/>
                <a:uFillTx/>
                <a:latin typeface="Times New Roman" pitchFamily="18" charset="0"/>
                <a:ea typeface="ＭＳ Ｐゴシック" pitchFamily="34" charset="-128"/>
                <a:cs typeface="+mn-cs"/>
              </a:rPr>
              <a:pPr marL="0" marR="0" lvl="0" indent="0" algn="r" defTabSz="1041060" rtl="0" eaLnBrk="0" fontAlgn="auto" latinLnBrk="0" hangingPunct="0">
                <a:lnSpc>
                  <a:spcPct val="100000"/>
                </a:lnSpc>
                <a:spcBef>
                  <a:spcPts val="0"/>
                </a:spcBef>
                <a:spcAft>
                  <a:spcPts val="0"/>
                </a:spcAft>
                <a:buClrTx/>
                <a:buSzTx/>
                <a:buFontTx/>
                <a:buNone/>
                <a:tabLst/>
                <a:defRPr/>
              </a:pPr>
              <a:t>8</a:t>
            </a:fld>
            <a:endParaRPr kumimoji="0" lang="en-US" sz="1300" b="0" i="0" u="none" strike="noStrike" kern="1200" cap="none" spc="0" normalizeH="0" baseline="0" noProof="0" dirty="0">
              <a:ln>
                <a:noFill/>
              </a:ln>
              <a:solidFill>
                <a:prstClr val="black"/>
              </a:solidFill>
              <a:effectLst/>
              <a:uLnTx/>
              <a:uFillTx/>
              <a:latin typeface="Times New Roman" pitchFamily="18" charset="0"/>
              <a:ea typeface="ＭＳ Ｐゴシック" pitchFamily="34" charset="-128"/>
              <a:cs typeface="+mn-cs"/>
            </a:endParaRPr>
          </a:p>
        </p:txBody>
      </p:sp>
      <p:sp>
        <p:nvSpPr>
          <p:cNvPr id="25603" name="Rectangle 2"/>
          <p:cNvSpPr>
            <a:spLocks noGrp="1" noRot="1" noChangeAspect="1" noChangeArrowheads="1" noTextEdit="1"/>
          </p:cNvSpPr>
          <p:nvPr>
            <p:ph type="sldImg"/>
          </p:nvPr>
        </p:nvSpPr>
        <p:spPr>
          <a:xfrm>
            <a:off x="-106363" y="827088"/>
            <a:ext cx="7496176" cy="4217987"/>
          </a:xfrm>
          <a:ln/>
        </p:spPr>
      </p:sp>
      <p:sp>
        <p:nvSpPr>
          <p:cNvPr id="25604" name="Rectangle 3"/>
          <p:cNvSpPr>
            <a:spLocks noGrp="1" noChangeArrowheads="1"/>
          </p:cNvSpPr>
          <p:nvPr>
            <p:ph type="body" idx="1"/>
          </p:nvPr>
        </p:nvSpPr>
        <p:spPr>
          <a:xfrm>
            <a:off x="984149" y="5350799"/>
            <a:ext cx="5315234" cy="2846941"/>
          </a:xfrm>
          <a:noFill/>
          <a:ln w="9525">
            <a:noFill/>
            <a:miter lim="800000"/>
            <a:headEnd/>
            <a:tailEnd/>
          </a:ln>
          <a:effectLst/>
        </p:spPr>
        <p:txBody>
          <a:bodyPr vert="horz" wrap="square" lIns="92637" tIns="46319" rIns="92637" bIns="46319" numCol="1" anchor="t" anchorCtr="0" compatLnSpc="1">
            <a:prstTxWarp prst="textNoShape">
              <a:avLst/>
            </a:prstTxWarp>
          </a:bodyPr>
          <a:lstStyle/>
          <a:p>
            <a:r>
              <a:rPr dirty="0"/>
              <a:t>As mentioned, the Baldrige Program aims to identify and recognize organizations that demonstrate performance excellence, to disseminate best practices, and to help organizations achieve performance excellence. </a:t>
            </a:r>
          </a:p>
          <a:p>
            <a:r>
              <a:rPr dirty="0"/>
              <a:t>Performance excellence refers to an integrated approach to organizational performance management. This approach results in (1) delivery of ever-improving value to customers and stakeholders, contributing to organizational sustainability and marketplace success (an external focus); (2) improvement of overall organizational effectiveness and capabilities (an operational focus); and (3) organizational and personal learning (a learning focus).</a:t>
            </a:r>
          </a:p>
          <a:p>
            <a:endParaRPr dirty="0"/>
          </a:p>
          <a:p>
            <a:r>
              <a:rPr dirty="0"/>
              <a:t>--- Expanded Script ---</a:t>
            </a:r>
          </a:p>
          <a:p>
            <a:r>
              <a:rPr dirty="0"/>
              <a:t>Define Baldrige clearly.</a:t>
            </a:r>
          </a:p>
          <a:p>
            <a:r>
              <a:rPr dirty="0"/>
              <a:t>Explain performance excellence as delivering ever-improving value, ensuring sustainability, and enabling organizational learning.</a:t>
            </a:r>
          </a:p>
          <a:p>
            <a:r>
              <a:rPr dirty="0"/>
              <a:t>Reinforce that Baldrige shifts leaders from reaction to intention.</a:t>
            </a:r>
          </a:p>
        </p:txBody>
      </p:sp>
    </p:spTree>
    <p:extLst>
      <p:ext uri="{BB962C8B-B14F-4D97-AF65-F5344CB8AC3E}">
        <p14:creationId xmlns:p14="http://schemas.microsoft.com/office/powerpoint/2010/main" val="3151501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633">
              <a:defRPr sz="2700">
                <a:solidFill>
                  <a:schemeClr val="tx1"/>
                </a:solidFill>
                <a:latin typeface="Times New Roman" charset="0"/>
                <a:ea typeface="ＭＳ Ｐゴシック" charset="0"/>
                <a:cs typeface="ＭＳ Ｐゴシック" charset="0"/>
              </a:defRPr>
            </a:lvl1pPr>
            <a:lvl2pPr marL="833070" indent="-320411" defTabSz="925633">
              <a:defRPr sz="2700">
                <a:solidFill>
                  <a:schemeClr val="tx1"/>
                </a:solidFill>
                <a:latin typeface="Times New Roman" charset="0"/>
                <a:ea typeface="ＭＳ Ｐゴシック" charset="0"/>
                <a:cs typeface="ＭＳ Ｐゴシック" charset="0"/>
              </a:defRPr>
            </a:lvl2pPr>
            <a:lvl3pPr marL="1281646" indent="-256329" defTabSz="925633">
              <a:defRPr sz="2700">
                <a:solidFill>
                  <a:schemeClr val="tx1"/>
                </a:solidFill>
                <a:latin typeface="Times New Roman" charset="0"/>
                <a:ea typeface="ＭＳ Ｐゴシック" charset="0"/>
                <a:cs typeface="ＭＳ Ｐゴシック" charset="0"/>
              </a:defRPr>
            </a:lvl3pPr>
            <a:lvl4pPr marL="1794304" indent="-256329" defTabSz="925633">
              <a:defRPr sz="2700">
                <a:solidFill>
                  <a:schemeClr val="tx1"/>
                </a:solidFill>
                <a:latin typeface="Times New Roman" charset="0"/>
                <a:ea typeface="ＭＳ Ｐゴシック" charset="0"/>
                <a:cs typeface="ＭＳ Ｐゴシック" charset="0"/>
              </a:defRPr>
            </a:lvl4pPr>
            <a:lvl5pPr marL="2306963" indent="-256329" defTabSz="925633">
              <a:defRPr sz="2700">
                <a:solidFill>
                  <a:schemeClr val="tx1"/>
                </a:solidFill>
                <a:latin typeface="Times New Roman" charset="0"/>
                <a:ea typeface="ＭＳ Ｐゴシック" charset="0"/>
                <a:cs typeface="ＭＳ Ｐゴシック" charset="0"/>
              </a:defRPr>
            </a:lvl5pPr>
            <a:lvl6pPr marL="2819621"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6pPr>
            <a:lvl7pPr marL="3332279"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7pPr>
            <a:lvl8pPr marL="3844938"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8pPr>
            <a:lvl9pPr marL="4357596" indent="-256329" defTabSz="925633" eaLnBrk="0" fontAlgn="base" hangingPunct="0">
              <a:spcBef>
                <a:spcPct val="0"/>
              </a:spcBef>
              <a:spcAft>
                <a:spcPct val="0"/>
              </a:spcAft>
              <a:defRPr sz="2700">
                <a:solidFill>
                  <a:schemeClr val="tx1"/>
                </a:solidFill>
                <a:latin typeface="Times New Roman" charset="0"/>
                <a:ea typeface="ＭＳ Ｐゴシック" charset="0"/>
                <a:cs typeface="ＭＳ Ｐゴシック" charset="0"/>
              </a:defRPr>
            </a:lvl9pPr>
          </a:lstStyle>
          <a:p>
            <a:pPr marL="0" marR="0" lvl="0" indent="0" algn="r" defTabSz="925633" rtl="0" eaLnBrk="1" fontAlgn="auto" latinLnBrk="0" hangingPunct="1">
              <a:lnSpc>
                <a:spcPct val="100000"/>
              </a:lnSpc>
              <a:spcBef>
                <a:spcPts val="0"/>
              </a:spcBef>
              <a:spcAft>
                <a:spcPts val="0"/>
              </a:spcAft>
              <a:buClrTx/>
              <a:buSzTx/>
              <a:buFontTx/>
              <a:buNone/>
              <a:tabLst/>
              <a:defRPr/>
            </a:pPr>
            <a:fld id="{BED9C391-AC5A-B744-B84B-CD38850A6149}"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925633"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Times New Roman" charset="0"/>
              <a:ea typeface="ＭＳ Ｐゴシック" charset="0"/>
            </a:endParaRPr>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dirty="0"/>
              <a:t>Explain the systems perspective.</a:t>
            </a:r>
          </a:p>
          <a:p>
            <a:r>
              <a:rPr dirty="0"/>
              <a:t>Leadership drives everything. Strategy translates mission into action. Measurement enables learning.</a:t>
            </a:r>
          </a:p>
          <a:p>
            <a:r>
              <a:rPr dirty="0"/>
              <a:t>Results reveal the strength—or weakness—of the system.</a:t>
            </a:r>
          </a:p>
        </p:txBody>
      </p:sp>
    </p:spTree>
    <p:extLst>
      <p:ext uri="{BB962C8B-B14F-4D97-AF65-F5344CB8AC3E}">
        <p14:creationId xmlns:p14="http://schemas.microsoft.com/office/powerpoint/2010/main" val="2117945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418" y="3085765"/>
            <a:ext cx="11259933" cy="33048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581040" y="1020431"/>
            <a:ext cx="10990686" cy="1475013"/>
          </a:xfrm>
          <a:effectLst/>
        </p:spPr>
        <p:txBody>
          <a:bodyPr anchor="b">
            <a:normAutofit/>
          </a:bodyPr>
          <a:lstStyle>
            <a:lvl1pPr>
              <a:defRPr sz="4400" cap="none" baseline="0">
                <a:solidFill>
                  <a:schemeClr val="tx2"/>
                </a:solidFill>
              </a:defRPr>
            </a:lvl1pPr>
          </a:lstStyle>
          <a:p>
            <a:endParaRPr lang="en-US" dirty="0"/>
          </a:p>
        </p:txBody>
      </p:sp>
      <p:sp>
        <p:nvSpPr>
          <p:cNvPr id="3" name="Subtitle 2"/>
          <p:cNvSpPr>
            <a:spLocks noGrp="1"/>
          </p:cNvSpPr>
          <p:nvPr>
            <p:ph type="subTitle" idx="1"/>
          </p:nvPr>
        </p:nvSpPr>
        <p:spPr>
          <a:xfrm>
            <a:off x="581043" y="2495446"/>
            <a:ext cx="10990683" cy="590321"/>
          </a:xfrm>
        </p:spPr>
        <p:txBody>
          <a:bodyPr anchor="t">
            <a:normAutofit/>
          </a:bodyPr>
          <a:lstStyle>
            <a:lvl1pPr marL="0" indent="0" algn="l">
              <a:buNone/>
              <a:defRPr sz="1600" cap="all">
                <a:solidFill>
                  <a:schemeClr val="bg2"/>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dirty="0"/>
              <a:t>Click to edit Master subtitle style</a:t>
            </a:r>
          </a:p>
        </p:txBody>
      </p:sp>
      <p:sp>
        <p:nvSpPr>
          <p:cNvPr id="5" name="Footer Placeholder 4"/>
          <p:cNvSpPr>
            <a:spLocks noGrp="1"/>
          </p:cNvSpPr>
          <p:nvPr>
            <p:ph type="ftr" sz="quarter" idx="11"/>
          </p:nvPr>
        </p:nvSpPr>
        <p:spPr>
          <a:xfrm>
            <a:off x="621804" y="6515933"/>
            <a:ext cx="6915409" cy="365125"/>
          </a:xfrm>
        </p:spPr>
        <p:txBody>
          <a:bodyPr/>
          <a:lstStyle>
            <a:lvl1pPr>
              <a:defRPr>
                <a:solidFill>
                  <a:schemeClr val="accent3"/>
                </a:solidFill>
              </a:defRPr>
            </a:lvl1pPr>
          </a:lstStyle>
          <a:p>
            <a:endParaRPr lang="en-US" dirty="0"/>
          </a:p>
        </p:txBody>
      </p:sp>
      <p:sp>
        <p:nvSpPr>
          <p:cNvPr id="6" name="Slide Number Placeholder 5"/>
          <p:cNvSpPr>
            <a:spLocks noGrp="1"/>
          </p:cNvSpPr>
          <p:nvPr>
            <p:ph type="sldNum" sz="quarter" idx="12"/>
          </p:nvPr>
        </p:nvSpPr>
        <p:spPr>
          <a:xfrm>
            <a:off x="10596315" y="6520259"/>
            <a:ext cx="1016175" cy="365125"/>
          </a:xfrm>
        </p:spPr>
        <p:txBody>
          <a:bodyPr/>
          <a:lstStyle>
            <a:lvl1pPr>
              <a:defRPr>
                <a:solidFill>
                  <a:schemeClr val="accent3"/>
                </a:solidFill>
              </a:defRPr>
            </a:lvl1p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117999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a:spLocks noChangeAspect="1"/>
          </p:cNvSpPr>
          <p:nvPr userDrawn="1"/>
        </p:nvSpPr>
        <p:spPr>
          <a:xfrm>
            <a:off x="8836900" y="599725"/>
            <a:ext cx="2906060" cy="581695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 name="Footer Placeholder 4"/>
          <p:cNvSpPr>
            <a:spLocks noGrp="1"/>
          </p:cNvSpPr>
          <p:nvPr>
            <p:ph type="ftr" sz="quarter" idx="11"/>
          </p:nvPr>
        </p:nvSpPr>
        <p:spPr>
          <a:xfrm>
            <a:off x="774722" y="6453336"/>
            <a:ext cx="7894223" cy="365125"/>
          </a:xfrm>
        </p:spPr>
        <p:txBody>
          <a:bodyPr/>
          <a:lstStyle>
            <a:lvl1pPr>
              <a:defRPr>
                <a:solidFill>
                  <a:schemeClr val="accent3"/>
                </a:solidFill>
              </a:defRPr>
            </a:lvl1pPr>
          </a:lstStyle>
          <a:p>
            <a:endParaRPr lang="en-US" dirty="0"/>
          </a:p>
        </p:txBody>
      </p:sp>
      <p:sp>
        <p:nvSpPr>
          <p:cNvPr id="6" name="Slide Number Placeholder 5"/>
          <p:cNvSpPr>
            <a:spLocks noGrp="1"/>
          </p:cNvSpPr>
          <p:nvPr>
            <p:ph type="sldNum" sz="quarter" idx="12"/>
          </p:nvPr>
        </p:nvSpPr>
        <p:spPr>
          <a:xfrm>
            <a:off x="10443895" y="6457662"/>
            <a:ext cx="1163892" cy="365125"/>
          </a:xfrm>
        </p:spPr>
        <p:txBody>
          <a:bodyPr/>
          <a:lstStyle>
            <a:lvl1pPr>
              <a:defRPr>
                <a:solidFill>
                  <a:schemeClr val="accent3"/>
                </a:solidFill>
              </a:defRPr>
            </a:lvl1p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1291367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7" name="Rectangle 6"/>
          <p:cNvSpPr>
            <a:spLocks noChangeAspect="1"/>
          </p:cNvSpPr>
          <p:nvPr userDrawn="1"/>
        </p:nvSpPr>
        <p:spPr>
          <a:xfrm>
            <a:off x="8836900" y="599725"/>
            <a:ext cx="2906060" cy="581695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5" name="Footer Placeholder 4"/>
          <p:cNvSpPr>
            <a:spLocks noGrp="1"/>
          </p:cNvSpPr>
          <p:nvPr>
            <p:ph type="ftr" sz="quarter" idx="11"/>
          </p:nvPr>
        </p:nvSpPr>
        <p:spPr>
          <a:xfrm>
            <a:off x="774722" y="6453336"/>
            <a:ext cx="7894223" cy="365125"/>
          </a:xfrm>
        </p:spPr>
        <p:txBody>
          <a:bodyPr/>
          <a:lstStyle>
            <a:lvl1pPr>
              <a:defRPr>
                <a:solidFill>
                  <a:schemeClr val="accent3"/>
                </a:solidFill>
              </a:defRPr>
            </a:lvl1pPr>
          </a:lstStyle>
          <a:p>
            <a:endParaRPr lang="en-US" dirty="0"/>
          </a:p>
        </p:txBody>
      </p:sp>
      <p:sp>
        <p:nvSpPr>
          <p:cNvPr id="6" name="Slide Number Placeholder 5"/>
          <p:cNvSpPr>
            <a:spLocks noGrp="1"/>
          </p:cNvSpPr>
          <p:nvPr>
            <p:ph type="sldNum" sz="quarter" idx="12"/>
          </p:nvPr>
        </p:nvSpPr>
        <p:spPr>
          <a:xfrm>
            <a:off x="10443895" y="6457662"/>
            <a:ext cx="1163892" cy="365125"/>
          </a:xfrm>
        </p:spPr>
        <p:txBody>
          <a:bodyPr/>
          <a:lstStyle>
            <a:lvl1pPr>
              <a:defRPr>
                <a:solidFill>
                  <a:schemeClr val="accent3"/>
                </a:solidFill>
              </a:defRPr>
            </a:lvl1p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4063573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7" name="Rectangle 6"/>
          <p:cNvSpPr>
            <a:spLocks noChangeAspect="1"/>
          </p:cNvSpPr>
          <p:nvPr userDrawn="1"/>
        </p:nvSpPr>
        <p:spPr>
          <a:xfrm>
            <a:off x="8836900" y="599725"/>
            <a:ext cx="2906060" cy="581695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sp>
      <p:sp>
        <p:nvSpPr>
          <p:cNvPr id="5" name="Footer Placeholder 4"/>
          <p:cNvSpPr>
            <a:spLocks noGrp="1"/>
          </p:cNvSpPr>
          <p:nvPr>
            <p:ph type="ftr" sz="quarter" idx="11"/>
          </p:nvPr>
        </p:nvSpPr>
        <p:spPr>
          <a:xfrm>
            <a:off x="774722" y="6453336"/>
            <a:ext cx="7894223" cy="365125"/>
          </a:xfrm>
        </p:spPr>
        <p:txBody>
          <a:bodyPr/>
          <a:lstStyle>
            <a:lvl1pPr>
              <a:defRPr>
                <a:solidFill>
                  <a:schemeClr val="accent3"/>
                </a:solidFill>
              </a:defRPr>
            </a:lvl1pPr>
          </a:lstStyle>
          <a:p>
            <a:endParaRPr lang="en-US" dirty="0"/>
          </a:p>
        </p:txBody>
      </p:sp>
      <p:sp>
        <p:nvSpPr>
          <p:cNvPr id="6" name="Slide Number Placeholder 5"/>
          <p:cNvSpPr>
            <a:spLocks noGrp="1"/>
          </p:cNvSpPr>
          <p:nvPr>
            <p:ph type="sldNum" sz="quarter" idx="12"/>
          </p:nvPr>
        </p:nvSpPr>
        <p:spPr>
          <a:xfrm>
            <a:off x="10443895" y="6457662"/>
            <a:ext cx="1163892" cy="365125"/>
          </a:xfrm>
        </p:spPr>
        <p:txBody>
          <a:bodyPr/>
          <a:lstStyle>
            <a:lvl1pPr>
              <a:defRPr>
                <a:solidFill>
                  <a:schemeClr val="accent3"/>
                </a:solidFill>
              </a:defRPr>
            </a:lvl1p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1451897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7" name="Rectangle 6"/>
          <p:cNvSpPr>
            <a:spLocks noChangeAspect="1"/>
          </p:cNvSpPr>
          <p:nvPr userDrawn="1"/>
        </p:nvSpPr>
        <p:spPr>
          <a:xfrm>
            <a:off x="8836900" y="599725"/>
            <a:ext cx="2906060"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Footer Placeholder 4"/>
          <p:cNvSpPr>
            <a:spLocks noGrp="1"/>
          </p:cNvSpPr>
          <p:nvPr>
            <p:ph type="ftr" sz="quarter" idx="11"/>
          </p:nvPr>
        </p:nvSpPr>
        <p:spPr>
          <a:xfrm>
            <a:off x="774722" y="6453336"/>
            <a:ext cx="7894223" cy="365125"/>
          </a:xfrm>
        </p:spPr>
        <p:txBody>
          <a:bodyPr/>
          <a:lstStyle>
            <a:lvl1pPr>
              <a:defRPr>
                <a:solidFill>
                  <a:schemeClr val="accent3"/>
                </a:solidFill>
              </a:defRPr>
            </a:lvl1pPr>
          </a:lstStyle>
          <a:p>
            <a:endParaRPr lang="en-US" dirty="0"/>
          </a:p>
        </p:txBody>
      </p:sp>
      <p:sp>
        <p:nvSpPr>
          <p:cNvPr id="6" name="Slide Number Placeholder 5"/>
          <p:cNvSpPr>
            <a:spLocks noGrp="1"/>
          </p:cNvSpPr>
          <p:nvPr>
            <p:ph type="sldNum" sz="quarter" idx="12"/>
          </p:nvPr>
        </p:nvSpPr>
        <p:spPr>
          <a:xfrm>
            <a:off x="10443895" y="6457662"/>
            <a:ext cx="1163892" cy="365125"/>
          </a:xfrm>
        </p:spPr>
        <p:txBody>
          <a:bodyPr/>
          <a:lstStyle>
            <a:lvl1pPr>
              <a:defRPr>
                <a:solidFill>
                  <a:schemeClr val="accent3"/>
                </a:solidFill>
              </a:defRPr>
            </a:lvl1p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26808556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
        <p:nvSpPr>
          <p:cNvPr id="7" name="Rectangle 6"/>
          <p:cNvSpPr>
            <a:spLocks noChangeAspect="1"/>
          </p:cNvSpPr>
          <p:nvPr userDrawn="1"/>
        </p:nvSpPr>
        <p:spPr>
          <a:xfrm>
            <a:off x="405780" y="599725"/>
            <a:ext cx="2906060" cy="581695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 name="Footer Placeholder 4"/>
          <p:cNvSpPr>
            <a:spLocks noGrp="1"/>
          </p:cNvSpPr>
          <p:nvPr>
            <p:ph type="ftr" sz="quarter" idx="11"/>
          </p:nvPr>
        </p:nvSpPr>
        <p:spPr>
          <a:xfrm>
            <a:off x="774722" y="6453336"/>
            <a:ext cx="7894223" cy="365125"/>
          </a:xfrm>
        </p:spPr>
        <p:txBody>
          <a:bodyPr/>
          <a:lstStyle>
            <a:lvl1pPr>
              <a:defRPr>
                <a:solidFill>
                  <a:schemeClr val="accent3"/>
                </a:solidFill>
              </a:defRPr>
            </a:lvl1pPr>
          </a:lstStyle>
          <a:p>
            <a:endParaRPr lang="en-US" dirty="0"/>
          </a:p>
        </p:txBody>
      </p:sp>
      <p:sp>
        <p:nvSpPr>
          <p:cNvPr id="6" name="Slide Number Placeholder 5"/>
          <p:cNvSpPr>
            <a:spLocks noGrp="1"/>
          </p:cNvSpPr>
          <p:nvPr>
            <p:ph type="sldNum" sz="quarter" idx="12"/>
          </p:nvPr>
        </p:nvSpPr>
        <p:spPr>
          <a:xfrm>
            <a:off x="10443895" y="6457662"/>
            <a:ext cx="1163892" cy="365125"/>
          </a:xfrm>
        </p:spPr>
        <p:txBody>
          <a:bodyPr/>
          <a:lstStyle>
            <a:lvl1pPr>
              <a:defRPr>
                <a:solidFill>
                  <a:schemeClr val="accent3"/>
                </a:solidFill>
              </a:defRPr>
            </a:lvl1p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2899844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
        <p:nvSpPr>
          <p:cNvPr id="7" name="Rectangle 6"/>
          <p:cNvSpPr>
            <a:spLocks noChangeAspect="1"/>
          </p:cNvSpPr>
          <p:nvPr userDrawn="1"/>
        </p:nvSpPr>
        <p:spPr>
          <a:xfrm>
            <a:off x="477788" y="599725"/>
            <a:ext cx="2906060" cy="581695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5" name="Footer Placeholder 4"/>
          <p:cNvSpPr>
            <a:spLocks noGrp="1"/>
          </p:cNvSpPr>
          <p:nvPr>
            <p:ph type="ftr" sz="quarter" idx="11"/>
          </p:nvPr>
        </p:nvSpPr>
        <p:spPr>
          <a:xfrm>
            <a:off x="774722" y="6453336"/>
            <a:ext cx="7894223" cy="365125"/>
          </a:xfrm>
        </p:spPr>
        <p:txBody>
          <a:bodyPr/>
          <a:lstStyle>
            <a:lvl1pPr>
              <a:defRPr>
                <a:solidFill>
                  <a:schemeClr val="accent3"/>
                </a:solidFill>
              </a:defRPr>
            </a:lvl1pPr>
          </a:lstStyle>
          <a:p>
            <a:endParaRPr lang="en-US" dirty="0"/>
          </a:p>
        </p:txBody>
      </p:sp>
      <p:sp>
        <p:nvSpPr>
          <p:cNvPr id="6" name="Slide Number Placeholder 5"/>
          <p:cNvSpPr>
            <a:spLocks noGrp="1"/>
          </p:cNvSpPr>
          <p:nvPr>
            <p:ph type="sldNum" sz="quarter" idx="12"/>
          </p:nvPr>
        </p:nvSpPr>
        <p:spPr>
          <a:xfrm>
            <a:off x="10443895" y="6457662"/>
            <a:ext cx="1163892" cy="365125"/>
          </a:xfrm>
        </p:spPr>
        <p:txBody>
          <a:bodyPr/>
          <a:lstStyle>
            <a:lvl1pPr>
              <a:defRPr>
                <a:solidFill>
                  <a:schemeClr val="accent3"/>
                </a:solidFill>
              </a:defRPr>
            </a:lvl1p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1728913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Vertical Title and Text">
    <p:spTree>
      <p:nvGrpSpPr>
        <p:cNvPr id="1" name=""/>
        <p:cNvGrpSpPr/>
        <p:nvPr/>
      </p:nvGrpSpPr>
      <p:grpSpPr>
        <a:xfrm>
          <a:off x="0" y="0"/>
          <a:ext cx="0" cy="0"/>
          <a:chOff x="0" y="0"/>
          <a:chExt cx="0" cy="0"/>
        </a:xfrm>
      </p:grpSpPr>
      <p:sp>
        <p:nvSpPr>
          <p:cNvPr id="7" name="Rectangle 6"/>
          <p:cNvSpPr>
            <a:spLocks noChangeAspect="1"/>
          </p:cNvSpPr>
          <p:nvPr userDrawn="1"/>
        </p:nvSpPr>
        <p:spPr>
          <a:xfrm>
            <a:off x="452048" y="599725"/>
            <a:ext cx="2906060" cy="581695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sp>
      <p:sp>
        <p:nvSpPr>
          <p:cNvPr id="5" name="Footer Placeholder 4"/>
          <p:cNvSpPr>
            <a:spLocks noGrp="1"/>
          </p:cNvSpPr>
          <p:nvPr>
            <p:ph type="ftr" sz="quarter" idx="11"/>
          </p:nvPr>
        </p:nvSpPr>
        <p:spPr>
          <a:xfrm>
            <a:off x="774722" y="6453336"/>
            <a:ext cx="7894223" cy="365125"/>
          </a:xfrm>
        </p:spPr>
        <p:txBody>
          <a:bodyPr/>
          <a:lstStyle>
            <a:lvl1pPr>
              <a:defRPr>
                <a:solidFill>
                  <a:schemeClr val="accent3"/>
                </a:solidFill>
              </a:defRPr>
            </a:lvl1pPr>
          </a:lstStyle>
          <a:p>
            <a:endParaRPr lang="en-US" dirty="0"/>
          </a:p>
        </p:txBody>
      </p:sp>
      <p:sp>
        <p:nvSpPr>
          <p:cNvPr id="6" name="Slide Number Placeholder 5"/>
          <p:cNvSpPr>
            <a:spLocks noGrp="1"/>
          </p:cNvSpPr>
          <p:nvPr>
            <p:ph type="sldNum" sz="quarter" idx="12"/>
          </p:nvPr>
        </p:nvSpPr>
        <p:spPr>
          <a:xfrm>
            <a:off x="10443895" y="6457662"/>
            <a:ext cx="1163892" cy="365125"/>
          </a:xfrm>
        </p:spPr>
        <p:txBody>
          <a:bodyPr/>
          <a:lstStyle>
            <a:lvl1pPr>
              <a:defRPr>
                <a:solidFill>
                  <a:schemeClr val="accent3"/>
                </a:solidFill>
              </a:defRPr>
            </a:lvl1p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3269743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Vertical Title and Text">
    <p:spTree>
      <p:nvGrpSpPr>
        <p:cNvPr id="1" name=""/>
        <p:cNvGrpSpPr/>
        <p:nvPr/>
      </p:nvGrpSpPr>
      <p:grpSpPr>
        <a:xfrm>
          <a:off x="0" y="0"/>
          <a:ext cx="0" cy="0"/>
          <a:chOff x="0" y="0"/>
          <a:chExt cx="0" cy="0"/>
        </a:xfrm>
      </p:grpSpPr>
      <p:sp>
        <p:nvSpPr>
          <p:cNvPr id="7" name="Rectangle 6"/>
          <p:cNvSpPr>
            <a:spLocks noChangeAspect="1"/>
          </p:cNvSpPr>
          <p:nvPr userDrawn="1"/>
        </p:nvSpPr>
        <p:spPr>
          <a:xfrm>
            <a:off x="452048" y="599725"/>
            <a:ext cx="2906060"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 name="Footer Placeholder 4"/>
          <p:cNvSpPr>
            <a:spLocks noGrp="1"/>
          </p:cNvSpPr>
          <p:nvPr>
            <p:ph type="ftr" sz="quarter" idx="11"/>
          </p:nvPr>
        </p:nvSpPr>
        <p:spPr>
          <a:xfrm>
            <a:off x="774722" y="6453336"/>
            <a:ext cx="7894223" cy="365125"/>
          </a:xfrm>
        </p:spPr>
        <p:txBody>
          <a:bodyPr/>
          <a:lstStyle>
            <a:lvl1pPr>
              <a:defRPr>
                <a:solidFill>
                  <a:schemeClr val="accent3"/>
                </a:solidFill>
              </a:defRPr>
            </a:lvl1pPr>
          </a:lstStyle>
          <a:p>
            <a:endParaRPr lang="en-US" dirty="0"/>
          </a:p>
        </p:txBody>
      </p:sp>
      <p:sp>
        <p:nvSpPr>
          <p:cNvPr id="6" name="Slide Number Placeholder 5"/>
          <p:cNvSpPr>
            <a:spLocks noGrp="1"/>
          </p:cNvSpPr>
          <p:nvPr>
            <p:ph type="sldNum" sz="quarter" idx="12"/>
          </p:nvPr>
        </p:nvSpPr>
        <p:spPr>
          <a:xfrm>
            <a:off x="10443895" y="6457662"/>
            <a:ext cx="1163892" cy="365125"/>
          </a:xfrm>
        </p:spPr>
        <p:txBody>
          <a:bodyPr/>
          <a:lstStyle>
            <a:lvl1pPr>
              <a:defRPr>
                <a:solidFill>
                  <a:schemeClr val="accent3"/>
                </a:solidFill>
              </a:defRPr>
            </a:lvl1p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38116604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Cover">
    <p:bg>
      <p:bgPr>
        <a:solidFill>
          <a:srgbClr val="131849"/>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60AEFB-BA5F-DFF0-C58C-3BDF414FA7D4}"/>
              </a:ext>
            </a:extLst>
          </p:cNvPr>
          <p:cNvGrpSpPr/>
          <p:nvPr userDrawn="1"/>
        </p:nvGrpSpPr>
        <p:grpSpPr>
          <a:xfrm>
            <a:off x="313735" y="2298"/>
            <a:ext cx="11875090" cy="6853404"/>
            <a:chOff x="313735" y="6850687"/>
            <a:chExt cx="11875090" cy="6853404"/>
          </a:xfrm>
        </p:grpSpPr>
        <p:sp>
          <p:nvSpPr>
            <p:cNvPr id="10" name="Freeform: Shape 9">
              <a:extLst>
                <a:ext uri="{FF2B5EF4-FFF2-40B4-BE49-F238E27FC236}">
                  <a16:creationId xmlns:a16="http://schemas.microsoft.com/office/drawing/2014/main" id="{B1662576-E9FF-663E-0D33-FABA1893B38E}"/>
                </a:ext>
              </a:extLst>
            </p:cNvPr>
            <p:cNvSpPr/>
            <p:nvPr/>
          </p:nvSpPr>
          <p:spPr>
            <a:xfrm>
              <a:off x="313735"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 name="Freeform: Shape 10">
              <a:extLst>
                <a:ext uri="{FF2B5EF4-FFF2-40B4-BE49-F238E27FC236}">
                  <a16:creationId xmlns:a16="http://schemas.microsoft.com/office/drawing/2014/main" id="{244F89F8-1D1C-A517-E4A2-6FE544E96CA2}"/>
                </a:ext>
              </a:extLst>
            </p:cNvPr>
            <p:cNvSpPr/>
            <p:nvPr/>
          </p:nvSpPr>
          <p:spPr>
            <a:xfrm>
              <a:off x="68454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 name="Freeform: Shape 11">
              <a:extLst>
                <a:ext uri="{FF2B5EF4-FFF2-40B4-BE49-F238E27FC236}">
                  <a16:creationId xmlns:a16="http://schemas.microsoft.com/office/drawing/2014/main" id="{B560BC98-8DE7-ACF9-BD7C-267566A34C3C}"/>
                </a:ext>
              </a:extLst>
            </p:cNvPr>
            <p:cNvSpPr/>
            <p:nvPr/>
          </p:nvSpPr>
          <p:spPr>
            <a:xfrm>
              <a:off x="684546"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 name="Freeform: Shape 12">
              <a:extLst>
                <a:ext uri="{FF2B5EF4-FFF2-40B4-BE49-F238E27FC236}">
                  <a16:creationId xmlns:a16="http://schemas.microsoft.com/office/drawing/2014/main" id="{456011CD-BD11-650D-DDE5-3F82EC7E3F5C}"/>
                </a:ext>
              </a:extLst>
            </p:cNvPr>
            <p:cNvSpPr/>
            <p:nvPr/>
          </p:nvSpPr>
          <p:spPr>
            <a:xfrm>
              <a:off x="313735"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 name="Freeform: Shape 13">
              <a:extLst>
                <a:ext uri="{FF2B5EF4-FFF2-40B4-BE49-F238E27FC236}">
                  <a16:creationId xmlns:a16="http://schemas.microsoft.com/office/drawing/2014/main" id="{6347F766-1662-9854-34E7-478E08A3BA99}"/>
                </a:ext>
              </a:extLst>
            </p:cNvPr>
            <p:cNvSpPr/>
            <p:nvPr/>
          </p:nvSpPr>
          <p:spPr>
            <a:xfrm>
              <a:off x="313735"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 name="Freeform: Shape 14">
              <a:extLst>
                <a:ext uri="{FF2B5EF4-FFF2-40B4-BE49-F238E27FC236}">
                  <a16:creationId xmlns:a16="http://schemas.microsoft.com/office/drawing/2014/main" id="{095CAA95-42DD-1F87-904B-60BAF2152EEA}"/>
                </a:ext>
              </a:extLst>
            </p:cNvPr>
            <p:cNvSpPr/>
            <p:nvPr/>
          </p:nvSpPr>
          <p:spPr>
            <a:xfrm>
              <a:off x="68454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 name="Freeform: Shape 15">
              <a:extLst>
                <a:ext uri="{FF2B5EF4-FFF2-40B4-BE49-F238E27FC236}">
                  <a16:creationId xmlns:a16="http://schemas.microsoft.com/office/drawing/2014/main" id="{04105123-3D25-A579-F6E7-A3608CEA69EE}"/>
                </a:ext>
              </a:extLst>
            </p:cNvPr>
            <p:cNvSpPr/>
            <p:nvPr/>
          </p:nvSpPr>
          <p:spPr>
            <a:xfrm>
              <a:off x="684546"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 name="Freeform: Shape 16">
              <a:extLst>
                <a:ext uri="{FF2B5EF4-FFF2-40B4-BE49-F238E27FC236}">
                  <a16:creationId xmlns:a16="http://schemas.microsoft.com/office/drawing/2014/main" id="{EE6A7FDE-2091-549B-0C07-E934A9B35D9E}"/>
                </a:ext>
              </a:extLst>
            </p:cNvPr>
            <p:cNvSpPr/>
            <p:nvPr/>
          </p:nvSpPr>
          <p:spPr>
            <a:xfrm>
              <a:off x="313735"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 name="Freeform: Shape 17">
              <a:extLst>
                <a:ext uri="{FF2B5EF4-FFF2-40B4-BE49-F238E27FC236}">
                  <a16:creationId xmlns:a16="http://schemas.microsoft.com/office/drawing/2014/main" id="{957687F7-69BF-C0C5-2139-B20AC754F1B8}"/>
                </a:ext>
              </a:extLst>
            </p:cNvPr>
            <p:cNvSpPr/>
            <p:nvPr/>
          </p:nvSpPr>
          <p:spPr>
            <a:xfrm>
              <a:off x="313735"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 name="Freeform: Shape 18">
              <a:extLst>
                <a:ext uri="{FF2B5EF4-FFF2-40B4-BE49-F238E27FC236}">
                  <a16:creationId xmlns:a16="http://schemas.microsoft.com/office/drawing/2014/main" id="{69CD2B0B-862D-E81F-C111-DC3AAD196F3E}"/>
                </a:ext>
              </a:extLst>
            </p:cNvPr>
            <p:cNvSpPr/>
            <p:nvPr/>
          </p:nvSpPr>
          <p:spPr>
            <a:xfrm>
              <a:off x="68454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 name="Freeform: Shape 19">
              <a:extLst>
                <a:ext uri="{FF2B5EF4-FFF2-40B4-BE49-F238E27FC236}">
                  <a16:creationId xmlns:a16="http://schemas.microsoft.com/office/drawing/2014/main" id="{1BD27A7B-C44D-9F6F-B825-AB8ED3B1ED5C}"/>
                </a:ext>
              </a:extLst>
            </p:cNvPr>
            <p:cNvSpPr/>
            <p:nvPr/>
          </p:nvSpPr>
          <p:spPr>
            <a:xfrm>
              <a:off x="684546"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 name="Freeform: Shape 20">
              <a:extLst>
                <a:ext uri="{FF2B5EF4-FFF2-40B4-BE49-F238E27FC236}">
                  <a16:creationId xmlns:a16="http://schemas.microsoft.com/office/drawing/2014/main" id="{4D9EF41F-BC7B-6CF2-B6E6-A146F91EA4E1}"/>
                </a:ext>
              </a:extLst>
            </p:cNvPr>
            <p:cNvSpPr/>
            <p:nvPr/>
          </p:nvSpPr>
          <p:spPr>
            <a:xfrm>
              <a:off x="313735"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 name="Freeform: Shape 21">
              <a:extLst>
                <a:ext uri="{FF2B5EF4-FFF2-40B4-BE49-F238E27FC236}">
                  <a16:creationId xmlns:a16="http://schemas.microsoft.com/office/drawing/2014/main" id="{0A65BD44-8BA0-8B67-0A64-44E8C2791A49}"/>
                </a:ext>
              </a:extLst>
            </p:cNvPr>
            <p:cNvSpPr/>
            <p:nvPr/>
          </p:nvSpPr>
          <p:spPr>
            <a:xfrm>
              <a:off x="313735"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 name="Freeform: Shape 22">
              <a:extLst>
                <a:ext uri="{FF2B5EF4-FFF2-40B4-BE49-F238E27FC236}">
                  <a16:creationId xmlns:a16="http://schemas.microsoft.com/office/drawing/2014/main" id="{80F779AF-44CD-889A-D67E-B5EA16176107}"/>
                </a:ext>
              </a:extLst>
            </p:cNvPr>
            <p:cNvSpPr/>
            <p:nvPr/>
          </p:nvSpPr>
          <p:spPr>
            <a:xfrm>
              <a:off x="68454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 name="Freeform: Shape 23">
              <a:extLst>
                <a:ext uri="{FF2B5EF4-FFF2-40B4-BE49-F238E27FC236}">
                  <a16:creationId xmlns:a16="http://schemas.microsoft.com/office/drawing/2014/main" id="{256770D2-0323-1CE3-E307-006DF18C1453}"/>
                </a:ext>
              </a:extLst>
            </p:cNvPr>
            <p:cNvSpPr/>
            <p:nvPr/>
          </p:nvSpPr>
          <p:spPr>
            <a:xfrm>
              <a:off x="684546"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 name="Freeform: Shape 24">
              <a:extLst>
                <a:ext uri="{FF2B5EF4-FFF2-40B4-BE49-F238E27FC236}">
                  <a16:creationId xmlns:a16="http://schemas.microsoft.com/office/drawing/2014/main" id="{7AA488AC-9AD8-8609-9D0E-A9120A086618}"/>
                </a:ext>
              </a:extLst>
            </p:cNvPr>
            <p:cNvSpPr/>
            <p:nvPr/>
          </p:nvSpPr>
          <p:spPr>
            <a:xfrm>
              <a:off x="313735"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 name="Freeform: Shape 25">
              <a:extLst>
                <a:ext uri="{FF2B5EF4-FFF2-40B4-BE49-F238E27FC236}">
                  <a16:creationId xmlns:a16="http://schemas.microsoft.com/office/drawing/2014/main" id="{F24C0F93-DE0E-6D06-E24F-843A2884391F}"/>
                </a:ext>
              </a:extLst>
            </p:cNvPr>
            <p:cNvSpPr/>
            <p:nvPr/>
          </p:nvSpPr>
          <p:spPr>
            <a:xfrm>
              <a:off x="313735"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 name="Freeform: Shape 26">
              <a:extLst>
                <a:ext uri="{FF2B5EF4-FFF2-40B4-BE49-F238E27FC236}">
                  <a16:creationId xmlns:a16="http://schemas.microsoft.com/office/drawing/2014/main" id="{3A7E140F-812F-2637-47C3-B47B52081610}"/>
                </a:ext>
              </a:extLst>
            </p:cNvPr>
            <p:cNvSpPr/>
            <p:nvPr/>
          </p:nvSpPr>
          <p:spPr>
            <a:xfrm>
              <a:off x="68454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 name="Freeform: Shape 27">
              <a:extLst>
                <a:ext uri="{FF2B5EF4-FFF2-40B4-BE49-F238E27FC236}">
                  <a16:creationId xmlns:a16="http://schemas.microsoft.com/office/drawing/2014/main" id="{57256BC8-C1C2-9FE4-703E-56E8DB0431F4}"/>
                </a:ext>
              </a:extLst>
            </p:cNvPr>
            <p:cNvSpPr/>
            <p:nvPr/>
          </p:nvSpPr>
          <p:spPr>
            <a:xfrm>
              <a:off x="684546"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 name="Freeform: Shape 28">
              <a:extLst>
                <a:ext uri="{FF2B5EF4-FFF2-40B4-BE49-F238E27FC236}">
                  <a16:creationId xmlns:a16="http://schemas.microsoft.com/office/drawing/2014/main" id="{6CC5514F-02AF-2AC7-D3A5-B939E3AF3822}"/>
                </a:ext>
              </a:extLst>
            </p:cNvPr>
            <p:cNvSpPr/>
            <p:nvPr/>
          </p:nvSpPr>
          <p:spPr>
            <a:xfrm>
              <a:off x="313735"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 name="Freeform: Shape 29">
              <a:extLst>
                <a:ext uri="{FF2B5EF4-FFF2-40B4-BE49-F238E27FC236}">
                  <a16:creationId xmlns:a16="http://schemas.microsoft.com/office/drawing/2014/main" id="{DB54B9FF-6E0F-DCC7-00FF-27C696CE3662}"/>
                </a:ext>
              </a:extLst>
            </p:cNvPr>
            <p:cNvSpPr/>
            <p:nvPr/>
          </p:nvSpPr>
          <p:spPr>
            <a:xfrm>
              <a:off x="313735"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 name="Freeform: Shape 30">
              <a:extLst>
                <a:ext uri="{FF2B5EF4-FFF2-40B4-BE49-F238E27FC236}">
                  <a16:creationId xmlns:a16="http://schemas.microsoft.com/office/drawing/2014/main" id="{CE18BFC9-CE59-72A7-3EF1-8F8AD9146BBB}"/>
                </a:ext>
              </a:extLst>
            </p:cNvPr>
            <p:cNvSpPr/>
            <p:nvPr/>
          </p:nvSpPr>
          <p:spPr>
            <a:xfrm>
              <a:off x="68454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 name="Freeform: Shape 31">
              <a:extLst>
                <a:ext uri="{FF2B5EF4-FFF2-40B4-BE49-F238E27FC236}">
                  <a16:creationId xmlns:a16="http://schemas.microsoft.com/office/drawing/2014/main" id="{FFE76BC4-5C3A-3B91-B867-E0BBA9556F8A}"/>
                </a:ext>
              </a:extLst>
            </p:cNvPr>
            <p:cNvSpPr/>
            <p:nvPr/>
          </p:nvSpPr>
          <p:spPr>
            <a:xfrm>
              <a:off x="684546"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 name="Freeform: Shape 32">
              <a:extLst>
                <a:ext uri="{FF2B5EF4-FFF2-40B4-BE49-F238E27FC236}">
                  <a16:creationId xmlns:a16="http://schemas.microsoft.com/office/drawing/2014/main" id="{22E3ADDD-3EF0-2DEE-E450-0EB18F2836F7}"/>
                </a:ext>
              </a:extLst>
            </p:cNvPr>
            <p:cNvSpPr/>
            <p:nvPr/>
          </p:nvSpPr>
          <p:spPr>
            <a:xfrm>
              <a:off x="313735"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 name="Freeform: Shape 33">
              <a:extLst>
                <a:ext uri="{FF2B5EF4-FFF2-40B4-BE49-F238E27FC236}">
                  <a16:creationId xmlns:a16="http://schemas.microsoft.com/office/drawing/2014/main" id="{25A86540-A133-D8DB-50FB-9620F167FA93}"/>
                </a:ext>
              </a:extLst>
            </p:cNvPr>
            <p:cNvSpPr/>
            <p:nvPr/>
          </p:nvSpPr>
          <p:spPr>
            <a:xfrm>
              <a:off x="313735"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 name="Freeform: Shape 34">
              <a:extLst>
                <a:ext uri="{FF2B5EF4-FFF2-40B4-BE49-F238E27FC236}">
                  <a16:creationId xmlns:a16="http://schemas.microsoft.com/office/drawing/2014/main" id="{558A2B8E-48BA-1156-5F70-CA13D8D521E7}"/>
                </a:ext>
              </a:extLst>
            </p:cNvPr>
            <p:cNvSpPr/>
            <p:nvPr/>
          </p:nvSpPr>
          <p:spPr>
            <a:xfrm>
              <a:off x="68454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 name="Freeform: Shape 35">
              <a:extLst>
                <a:ext uri="{FF2B5EF4-FFF2-40B4-BE49-F238E27FC236}">
                  <a16:creationId xmlns:a16="http://schemas.microsoft.com/office/drawing/2014/main" id="{1CAFA798-4370-B975-E450-3EDBCEA52008}"/>
                </a:ext>
              </a:extLst>
            </p:cNvPr>
            <p:cNvSpPr/>
            <p:nvPr/>
          </p:nvSpPr>
          <p:spPr>
            <a:xfrm>
              <a:off x="684546"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 name="Freeform: Shape 36">
              <a:extLst>
                <a:ext uri="{FF2B5EF4-FFF2-40B4-BE49-F238E27FC236}">
                  <a16:creationId xmlns:a16="http://schemas.microsoft.com/office/drawing/2014/main" id="{8FC6EAA6-CEE7-1A91-D020-A3703D9D2E0C}"/>
                </a:ext>
              </a:extLst>
            </p:cNvPr>
            <p:cNvSpPr/>
            <p:nvPr/>
          </p:nvSpPr>
          <p:spPr>
            <a:xfrm>
              <a:off x="313735"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 name="Freeform: Shape 37">
              <a:extLst>
                <a:ext uri="{FF2B5EF4-FFF2-40B4-BE49-F238E27FC236}">
                  <a16:creationId xmlns:a16="http://schemas.microsoft.com/office/drawing/2014/main" id="{3CCA1A48-2389-ECA3-13C5-90DE774F9B63}"/>
                </a:ext>
              </a:extLst>
            </p:cNvPr>
            <p:cNvSpPr/>
            <p:nvPr/>
          </p:nvSpPr>
          <p:spPr>
            <a:xfrm>
              <a:off x="313735"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 name="Freeform: Shape 38">
              <a:extLst>
                <a:ext uri="{FF2B5EF4-FFF2-40B4-BE49-F238E27FC236}">
                  <a16:creationId xmlns:a16="http://schemas.microsoft.com/office/drawing/2014/main" id="{C2A8ED22-4C92-CA3A-E610-18B188E89879}"/>
                </a:ext>
              </a:extLst>
            </p:cNvPr>
            <p:cNvSpPr/>
            <p:nvPr/>
          </p:nvSpPr>
          <p:spPr>
            <a:xfrm>
              <a:off x="68454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 name="Freeform: Shape 39">
              <a:extLst>
                <a:ext uri="{FF2B5EF4-FFF2-40B4-BE49-F238E27FC236}">
                  <a16:creationId xmlns:a16="http://schemas.microsoft.com/office/drawing/2014/main" id="{693FDFBB-D9DB-17CC-06EB-B6106F3ED64C}"/>
                </a:ext>
              </a:extLst>
            </p:cNvPr>
            <p:cNvSpPr/>
            <p:nvPr/>
          </p:nvSpPr>
          <p:spPr>
            <a:xfrm>
              <a:off x="684546"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 name="Freeform: Shape 40">
              <a:extLst>
                <a:ext uri="{FF2B5EF4-FFF2-40B4-BE49-F238E27FC236}">
                  <a16:creationId xmlns:a16="http://schemas.microsoft.com/office/drawing/2014/main" id="{89438D37-5616-2556-CDA9-7A45D3045102}"/>
                </a:ext>
              </a:extLst>
            </p:cNvPr>
            <p:cNvSpPr/>
            <p:nvPr/>
          </p:nvSpPr>
          <p:spPr>
            <a:xfrm>
              <a:off x="313735"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 name="Freeform: Shape 41">
              <a:extLst>
                <a:ext uri="{FF2B5EF4-FFF2-40B4-BE49-F238E27FC236}">
                  <a16:creationId xmlns:a16="http://schemas.microsoft.com/office/drawing/2014/main" id="{D25CFE8E-98D5-3B7A-4172-81F9B3EF1B6C}"/>
                </a:ext>
              </a:extLst>
            </p:cNvPr>
            <p:cNvSpPr/>
            <p:nvPr/>
          </p:nvSpPr>
          <p:spPr>
            <a:xfrm>
              <a:off x="1055358"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 name="Freeform: Shape 42">
              <a:extLst>
                <a:ext uri="{FF2B5EF4-FFF2-40B4-BE49-F238E27FC236}">
                  <a16:creationId xmlns:a16="http://schemas.microsoft.com/office/drawing/2014/main" id="{EECCA32F-DCD6-B969-5CD8-C2BB4E5D603F}"/>
                </a:ext>
              </a:extLst>
            </p:cNvPr>
            <p:cNvSpPr/>
            <p:nvPr/>
          </p:nvSpPr>
          <p:spPr>
            <a:xfrm>
              <a:off x="1426169"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 name="Freeform: Shape 43">
              <a:extLst>
                <a:ext uri="{FF2B5EF4-FFF2-40B4-BE49-F238E27FC236}">
                  <a16:creationId xmlns:a16="http://schemas.microsoft.com/office/drawing/2014/main" id="{1D7F5C1B-0319-6798-42B7-A72E7A54BF54}"/>
                </a:ext>
              </a:extLst>
            </p:cNvPr>
            <p:cNvSpPr/>
            <p:nvPr/>
          </p:nvSpPr>
          <p:spPr>
            <a:xfrm>
              <a:off x="1426169"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 name="Freeform: Shape 44">
              <a:extLst>
                <a:ext uri="{FF2B5EF4-FFF2-40B4-BE49-F238E27FC236}">
                  <a16:creationId xmlns:a16="http://schemas.microsoft.com/office/drawing/2014/main" id="{46E64AB7-2532-658C-1C4C-EE716B03F349}"/>
                </a:ext>
              </a:extLst>
            </p:cNvPr>
            <p:cNvSpPr/>
            <p:nvPr/>
          </p:nvSpPr>
          <p:spPr>
            <a:xfrm>
              <a:off x="1055358"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 name="Freeform: Shape 45">
              <a:extLst>
                <a:ext uri="{FF2B5EF4-FFF2-40B4-BE49-F238E27FC236}">
                  <a16:creationId xmlns:a16="http://schemas.microsoft.com/office/drawing/2014/main" id="{9D6892EC-333D-0856-19F8-E7F1CAF7493A}"/>
                </a:ext>
              </a:extLst>
            </p:cNvPr>
            <p:cNvSpPr/>
            <p:nvPr/>
          </p:nvSpPr>
          <p:spPr>
            <a:xfrm>
              <a:off x="1055358"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 name="Freeform: Shape 46">
              <a:extLst>
                <a:ext uri="{FF2B5EF4-FFF2-40B4-BE49-F238E27FC236}">
                  <a16:creationId xmlns:a16="http://schemas.microsoft.com/office/drawing/2014/main" id="{EC0ADA38-4A95-989B-274C-A8C572C78B5D}"/>
                </a:ext>
              </a:extLst>
            </p:cNvPr>
            <p:cNvSpPr/>
            <p:nvPr/>
          </p:nvSpPr>
          <p:spPr>
            <a:xfrm>
              <a:off x="1426169"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 name="Freeform: Shape 47">
              <a:extLst>
                <a:ext uri="{FF2B5EF4-FFF2-40B4-BE49-F238E27FC236}">
                  <a16:creationId xmlns:a16="http://schemas.microsoft.com/office/drawing/2014/main" id="{9804B06A-55A8-4376-CB6A-51B79AC32BEA}"/>
                </a:ext>
              </a:extLst>
            </p:cNvPr>
            <p:cNvSpPr/>
            <p:nvPr/>
          </p:nvSpPr>
          <p:spPr>
            <a:xfrm>
              <a:off x="1426169"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 name="Freeform: Shape 48">
              <a:extLst>
                <a:ext uri="{FF2B5EF4-FFF2-40B4-BE49-F238E27FC236}">
                  <a16:creationId xmlns:a16="http://schemas.microsoft.com/office/drawing/2014/main" id="{1F6D8989-50E9-8197-43D8-2C145843F488}"/>
                </a:ext>
              </a:extLst>
            </p:cNvPr>
            <p:cNvSpPr/>
            <p:nvPr/>
          </p:nvSpPr>
          <p:spPr>
            <a:xfrm>
              <a:off x="1055358"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 name="Freeform: Shape 49">
              <a:extLst>
                <a:ext uri="{FF2B5EF4-FFF2-40B4-BE49-F238E27FC236}">
                  <a16:creationId xmlns:a16="http://schemas.microsoft.com/office/drawing/2014/main" id="{46A2F7F3-5F6A-EA3C-5156-A58B05C3DF9B}"/>
                </a:ext>
              </a:extLst>
            </p:cNvPr>
            <p:cNvSpPr/>
            <p:nvPr/>
          </p:nvSpPr>
          <p:spPr>
            <a:xfrm>
              <a:off x="1055358"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 name="Freeform: Shape 50">
              <a:extLst>
                <a:ext uri="{FF2B5EF4-FFF2-40B4-BE49-F238E27FC236}">
                  <a16:creationId xmlns:a16="http://schemas.microsoft.com/office/drawing/2014/main" id="{8E5669A2-41DD-D5C9-A502-7892B801DBBF}"/>
                </a:ext>
              </a:extLst>
            </p:cNvPr>
            <p:cNvSpPr/>
            <p:nvPr/>
          </p:nvSpPr>
          <p:spPr>
            <a:xfrm>
              <a:off x="1426169"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 name="Freeform: Shape 51">
              <a:extLst>
                <a:ext uri="{FF2B5EF4-FFF2-40B4-BE49-F238E27FC236}">
                  <a16:creationId xmlns:a16="http://schemas.microsoft.com/office/drawing/2014/main" id="{2CB06D86-2B44-F874-CA57-F56C752BBD9A}"/>
                </a:ext>
              </a:extLst>
            </p:cNvPr>
            <p:cNvSpPr/>
            <p:nvPr/>
          </p:nvSpPr>
          <p:spPr>
            <a:xfrm>
              <a:off x="1426169"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3" name="Freeform: Shape 52">
              <a:extLst>
                <a:ext uri="{FF2B5EF4-FFF2-40B4-BE49-F238E27FC236}">
                  <a16:creationId xmlns:a16="http://schemas.microsoft.com/office/drawing/2014/main" id="{2AF8519C-121B-54FD-79D9-EE1E22E5D19F}"/>
                </a:ext>
              </a:extLst>
            </p:cNvPr>
            <p:cNvSpPr/>
            <p:nvPr/>
          </p:nvSpPr>
          <p:spPr>
            <a:xfrm>
              <a:off x="1055358"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4" name="Freeform: Shape 53">
              <a:extLst>
                <a:ext uri="{FF2B5EF4-FFF2-40B4-BE49-F238E27FC236}">
                  <a16:creationId xmlns:a16="http://schemas.microsoft.com/office/drawing/2014/main" id="{4D9AB866-DD23-7993-DDCC-A974F8D57E73}"/>
                </a:ext>
              </a:extLst>
            </p:cNvPr>
            <p:cNvSpPr/>
            <p:nvPr/>
          </p:nvSpPr>
          <p:spPr>
            <a:xfrm>
              <a:off x="1055358"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5" name="Freeform: Shape 54">
              <a:extLst>
                <a:ext uri="{FF2B5EF4-FFF2-40B4-BE49-F238E27FC236}">
                  <a16:creationId xmlns:a16="http://schemas.microsoft.com/office/drawing/2014/main" id="{68A7C09F-BA7D-DA22-6341-FC7B5A7E9364}"/>
                </a:ext>
              </a:extLst>
            </p:cNvPr>
            <p:cNvSpPr/>
            <p:nvPr/>
          </p:nvSpPr>
          <p:spPr>
            <a:xfrm>
              <a:off x="1426169"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6" name="Freeform: Shape 55">
              <a:extLst>
                <a:ext uri="{FF2B5EF4-FFF2-40B4-BE49-F238E27FC236}">
                  <a16:creationId xmlns:a16="http://schemas.microsoft.com/office/drawing/2014/main" id="{DB1C4DB6-AA77-F474-4884-ED6F33A1D628}"/>
                </a:ext>
              </a:extLst>
            </p:cNvPr>
            <p:cNvSpPr/>
            <p:nvPr/>
          </p:nvSpPr>
          <p:spPr>
            <a:xfrm>
              <a:off x="1426169"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7" name="Freeform: Shape 56">
              <a:extLst>
                <a:ext uri="{FF2B5EF4-FFF2-40B4-BE49-F238E27FC236}">
                  <a16:creationId xmlns:a16="http://schemas.microsoft.com/office/drawing/2014/main" id="{1931B89F-7E49-5DD9-B9BF-9F9285FD8F59}"/>
                </a:ext>
              </a:extLst>
            </p:cNvPr>
            <p:cNvSpPr/>
            <p:nvPr/>
          </p:nvSpPr>
          <p:spPr>
            <a:xfrm>
              <a:off x="1055358"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8" name="Freeform: Shape 57">
              <a:extLst>
                <a:ext uri="{FF2B5EF4-FFF2-40B4-BE49-F238E27FC236}">
                  <a16:creationId xmlns:a16="http://schemas.microsoft.com/office/drawing/2014/main" id="{362F08DF-7200-F345-4784-FE05F8A2909F}"/>
                </a:ext>
              </a:extLst>
            </p:cNvPr>
            <p:cNvSpPr/>
            <p:nvPr/>
          </p:nvSpPr>
          <p:spPr>
            <a:xfrm>
              <a:off x="1055358"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9" name="Freeform: Shape 58">
              <a:extLst>
                <a:ext uri="{FF2B5EF4-FFF2-40B4-BE49-F238E27FC236}">
                  <a16:creationId xmlns:a16="http://schemas.microsoft.com/office/drawing/2014/main" id="{F830F0C8-EA86-E941-6E6E-83AB92661085}"/>
                </a:ext>
              </a:extLst>
            </p:cNvPr>
            <p:cNvSpPr/>
            <p:nvPr/>
          </p:nvSpPr>
          <p:spPr>
            <a:xfrm>
              <a:off x="1426169"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0" name="Freeform: Shape 59">
              <a:extLst>
                <a:ext uri="{FF2B5EF4-FFF2-40B4-BE49-F238E27FC236}">
                  <a16:creationId xmlns:a16="http://schemas.microsoft.com/office/drawing/2014/main" id="{5A07F04D-0EB0-A1BE-B7C9-D1203E9EE197}"/>
                </a:ext>
              </a:extLst>
            </p:cNvPr>
            <p:cNvSpPr/>
            <p:nvPr/>
          </p:nvSpPr>
          <p:spPr>
            <a:xfrm>
              <a:off x="1426169"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1" name="Freeform: Shape 60">
              <a:extLst>
                <a:ext uri="{FF2B5EF4-FFF2-40B4-BE49-F238E27FC236}">
                  <a16:creationId xmlns:a16="http://schemas.microsoft.com/office/drawing/2014/main" id="{1A4A5040-1A0A-16DD-5075-D7B035A40688}"/>
                </a:ext>
              </a:extLst>
            </p:cNvPr>
            <p:cNvSpPr/>
            <p:nvPr/>
          </p:nvSpPr>
          <p:spPr>
            <a:xfrm>
              <a:off x="1055358"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2" name="Freeform: Shape 61">
              <a:extLst>
                <a:ext uri="{FF2B5EF4-FFF2-40B4-BE49-F238E27FC236}">
                  <a16:creationId xmlns:a16="http://schemas.microsoft.com/office/drawing/2014/main" id="{0AEA5AF3-8E81-02F1-7B1B-9E3994ED91C9}"/>
                </a:ext>
              </a:extLst>
            </p:cNvPr>
            <p:cNvSpPr/>
            <p:nvPr/>
          </p:nvSpPr>
          <p:spPr>
            <a:xfrm>
              <a:off x="1055358"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3" name="Freeform: Shape 62">
              <a:extLst>
                <a:ext uri="{FF2B5EF4-FFF2-40B4-BE49-F238E27FC236}">
                  <a16:creationId xmlns:a16="http://schemas.microsoft.com/office/drawing/2014/main" id="{F0CF5697-A273-B812-A284-FB28DE521131}"/>
                </a:ext>
              </a:extLst>
            </p:cNvPr>
            <p:cNvSpPr/>
            <p:nvPr/>
          </p:nvSpPr>
          <p:spPr>
            <a:xfrm>
              <a:off x="1426169"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4" name="Freeform: Shape 63">
              <a:extLst>
                <a:ext uri="{FF2B5EF4-FFF2-40B4-BE49-F238E27FC236}">
                  <a16:creationId xmlns:a16="http://schemas.microsoft.com/office/drawing/2014/main" id="{D5D669DD-C83E-6F91-7BC1-1F1274C5E075}"/>
                </a:ext>
              </a:extLst>
            </p:cNvPr>
            <p:cNvSpPr/>
            <p:nvPr/>
          </p:nvSpPr>
          <p:spPr>
            <a:xfrm>
              <a:off x="1426169"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5" name="Freeform: Shape 64">
              <a:extLst>
                <a:ext uri="{FF2B5EF4-FFF2-40B4-BE49-F238E27FC236}">
                  <a16:creationId xmlns:a16="http://schemas.microsoft.com/office/drawing/2014/main" id="{D0678499-D76D-0095-8142-FB058117163D}"/>
                </a:ext>
              </a:extLst>
            </p:cNvPr>
            <p:cNvSpPr/>
            <p:nvPr/>
          </p:nvSpPr>
          <p:spPr>
            <a:xfrm>
              <a:off x="1055358"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6" name="Freeform: Shape 65">
              <a:extLst>
                <a:ext uri="{FF2B5EF4-FFF2-40B4-BE49-F238E27FC236}">
                  <a16:creationId xmlns:a16="http://schemas.microsoft.com/office/drawing/2014/main" id="{E207B7EC-A98B-2F03-1E24-E44F4F397AB9}"/>
                </a:ext>
              </a:extLst>
            </p:cNvPr>
            <p:cNvSpPr/>
            <p:nvPr/>
          </p:nvSpPr>
          <p:spPr>
            <a:xfrm>
              <a:off x="1055358"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7" name="Freeform: Shape 66">
              <a:extLst>
                <a:ext uri="{FF2B5EF4-FFF2-40B4-BE49-F238E27FC236}">
                  <a16:creationId xmlns:a16="http://schemas.microsoft.com/office/drawing/2014/main" id="{FA5D6FFE-D9C1-4BEF-0CAC-DF099C5DCBAD}"/>
                </a:ext>
              </a:extLst>
            </p:cNvPr>
            <p:cNvSpPr/>
            <p:nvPr/>
          </p:nvSpPr>
          <p:spPr>
            <a:xfrm>
              <a:off x="1426169"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8" name="Freeform: Shape 67">
              <a:extLst>
                <a:ext uri="{FF2B5EF4-FFF2-40B4-BE49-F238E27FC236}">
                  <a16:creationId xmlns:a16="http://schemas.microsoft.com/office/drawing/2014/main" id="{5F8D66AB-BA54-AEF7-7764-9BC391E58361}"/>
                </a:ext>
              </a:extLst>
            </p:cNvPr>
            <p:cNvSpPr/>
            <p:nvPr/>
          </p:nvSpPr>
          <p:spPr>
            <a:xfrm>
              <a:off x="1426169"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9" name="Freeform: Shape 68">
              <a:extLst>
                <a:ext uri="{FF2B5EF4-FFF2-40B4-BE49-F238E27FC236}">
                  <a16:creationId xmlns:a16="http://schemas.microsoft.com/office/drawing/2014/main" id="{942EFC49-AD72-C67B-9C6C-37B3F793811A}"/>
                </a:ext>
              </a:extLst>
            </p:cNvPr>
            <p:cNvSpPr/>
            <p:nvPr/>
          </p:nvSpPr>
          <p:spPr>
            <a:xfrm>
              <a:off x="1055358"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0" name="Freeform: Shape 69">
              <a:extLst>
                <a:ext uri="{FF2B5EF4-FFF2-40B4-BE49-F238E27FC236}">
                  <a16:creationId xmlns:a16="http://schemas.microsoft.com/office/drawing/2014/main" id="{370866D4-A6AB-B837-1F17-55B85D0DC753}"/>
                </a:ext>
              </a:extLst>
            </p:cNvPr>
            <p:cNvSpPr/>
            <p:nvPr/>
          </p:nvSpPr>
          <p:spPr>
            <a:xfrm>
              <a:off x="1055358"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1" name="Freeform: Shape 70">
              <a:extLst>
                <a:ext uri="{FF2B5EF4-FFF2-40B4-BE49-F238E27FC236}">
                  <a16:creationId xmlns:a16="http://schemas.microsoft.com/office/drawing/2014/main" id="{E6DED611-7353-22AE-9D01-C9E5BB852126}"/>
                </a:ext>
              </a:extLst>
            </p:cNvPr>
            <p:cNvSpPr/>
            <p:nvPr/>
          </p:nvSpPr>
          <p:spPr>
            <a:xfrm>
              <a:off x="1426169"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2" name="Freeform: Shape 71">
              <a:extLst>
                <a:ext uri="{FF2B5EF4-FFF2-40B4-BE49-F238E27FC236}">
                  <a16:creationId xmlns:a16="http://schemas.microsoft.com/office/drawing/2014/main" id="{16B0348E-FC1A-AB10-5F08-6FE2AC206FBA}"/>
                </a:ext>
              </a:extLst>
            </p:cNvPr>
            <p:cNvSpPr/>
            <p:nvPr/>
          </p:nvSpPr>
          <p:spPr>
            <a:xfrm>
              <a:off x="1426169"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3" name="Freeform: Shape 72">
              <a:extLst>
                <a:ext uri="{FF2B5EF4-FFF2-40B4-BE49-F238E27FC236}">
                  <a16:creationId xmlns:a16="http://schemas.microsoft.com/office/drawing/2014/main" id="{1116FF35-EA91-6CC3-14A9-BBA1896659DA}"/>
                </a:ext>
              </a:extLst>
            </p:cNvPr>
            <p:cNvSpPr/>
            <p:nvPr/>
          </p:nvSpPr>
          <p:spPr>
            <a:xfrm>
              <a:off x="1055358"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4" name="Freeform: Shape 73">
              <a:extLst>
                <a:ext uri="{FF2B5EF4-FFF2-40B4-BE49-F238E27FC236}">
                  <a16:creationId xmlns:a16="http://schemas.microsoft.com/office/drawing/2014/main" id="{940FA7EA-7630-BF16-5F05-FACAB8F6DEFC}"/>
                </a:ext>
              </a:extLst>
            </p:cNvPr>
            <p:cNvSpPr/>
            <p:nvPr/>
          </p:nvSpPr>
          <p:spPr>
            <a:xfrm>
              <a:off x="1794552"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5" name="Freeform: Shape 74">
              <a:extLst>
                <a:ext uri="{FF2B5EF4-FFF2-40B4-BE49-F238E27FC236}">
                  <a16:creationId xmlns:a16="http://schemas.microsoft.com/office/drawing/2014/main" id="{D8A2A742-F8DF-3DE0-838A-D122FACCA153}"/>
                </a:ext>
              </a:extLst>
            </p:cNvPr>
            <p:cNvSpPr/>
            <p:nvPr/>
          </p:nvSpPr>
          <p:spPr>
            <a:xfrm>
              <a:off x="2165364"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6" name="Freeform: Shape 75">
              <a:extLst>
                <a:ext uri="{FF2B5EF4-FFF2-40B4-BE49-F238E27FC236}">
                  <a16:creationId xmlns:a16="http://schemas.microsoft.com/office/drawing/2014/main" id="{8FD0E195-AC22-671A-2590-B7BA315A90F1}"/>
                </a:ext>
              </a:extLst>
            </p:cNvPr>
            <p:cNvSpPr/>
            <p:nvPr/>
          </p:nvSpPr>
          <p:spPr>
            <a:xfrm>
              <a:off x="2165364"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7" name="Freeform: Shape 76">
              <a:extLst>
                <a:ext uri="{FF2B5EF4-FFF2-40B4-BE49-F238E27FC236}">
                  <a16:creationId xmlns:a16="http://schemas.microsoft.com/office/drawing/2014/main" id="{78F11719-74D1-235E-6659-AFB599AC2243}"/>
                </a:ext>
              </a:extLst>
            </p:cNvPr>
            <p:cNvSpPr/>
            <p:nvPr/>
          </p:nvSpPr>
          <p:spPr>
            <a:xfrm>
              <a:off x="1794552"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8" name="Freeform: Shape 77">
              <a:extLst>
                <a:ext uri="{FF2B5EF4-FFF2-40B4-BE49-F238E27FC236}">
                  <a16:creationId xmlns:a16="http://schemas.microsoft.com/office/drawing/2014/main" id="{E66D0B53-77E7-1B8F-B24E-955512952707}"/>
                </a:ext>
              </a:extLst>
            </p:cNvPr>
            <p:cNvSpPr/>
            <p:nvPr/>
          </p:nvSpPr>
          <p:spPr>
            <a:xfrm>
              <a:off x="1794552"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9" name="Freeform: Shape 78">
              <a:extLst>
                <a:ext uri="{FF2B5EF4-FFF2-40B4-BE49-F238E27FC236}">
                  <a16:creationId xmlns:a16="http://schemas.microsoft.com/office/drawing/2014/main" id="{003D2BE1-8226-3100-3FE0-E9B9C2C90941}"/>
                </a:ext>
              </a:extLst>
            </p:cNvPr>
            <p:cNvSpPr/>
            <p:nvPr/>
          </p:nvSpPr>
          <p:spPr>
            <a:xfrm>
              <a:off x="2165364"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0" name="Freeform: Shape 79">
              <a:extLst>
                <a:ext uri="{FF2B5EF4-FFF2-40B4-BE49-F238E27FC236}">
                  <a16:creationId xmlns:a16="http://schemas.microsoft.com/office/drawing/2014/main" id="{A6FD09BB-25B3-C51E-C92A-69393D22FCA3}"/>
                </a:ext>
              </a:extLst>
            </p:cNvPr>
            <p:cNvSpPr/>
            <p:nvPr/>
          </p:nvSpPr>
          <p:spPr>
            <a:xfrm>
              <a:off x="2165364"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1" name="Freeform: Shape 80">
              <a:extLst>
                <a:ext uri="{FF2B5EF4-FFF2-40B4-BE49-F238E27FC236}">
                  <a16:creationId xmlns:a16="http://schemas.microsoft.com/office/drawing/2014/main" id="{D41BEA3E-D315-03DA-DF7C-FC1BF28A6C27}"/>
                </a:ext>
              </a:extLst>
            </p:cNvPr>
            <p:cNvSpPr/>
            <p:nvPr/>
          </p:nvSpPr>
          <p:spPr>
            <a:xfrm>
              <a:off x="1794552"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2" name="Freeform: Shape 81">
              <a:extLst>
                <a:ext uri="{FF2B5EF4-FFF2-40B4-BE49-F238E27FC236}">
                  <a16:creationId xmlns:a16="http://schemas.microsoft.com/office/drawing/2014/main" id="{EA1ABE5A-91FF-C542-DC23-4F6A76CEC2D2}"/>
                </a:ext>
              </a:extLst>
            </p:cNvPr>
            <p:cNvSpPr/>
            <p:nvPr/>
          </p:nvSpPr>
          <p:spPr>
            <a:xfrm>
              <a:off x="1794552"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3" name="Freeform: Shape 82">
              <a:extLst>
                <a:ext uri="{FF2B5EF4-FFF2-40B4-BE49-F238E27FC236}">
                  <a16:creationId xmlns:a16="http://schemas.microsoft.com/office/drawing/2014/main" id="{AFA99208-A697-35FC-8A0A-6958DE93044E}"/>
                </a:ext>
              </a:extLst>
            </p:cNvPr>
            <p:cNvSpPr/>
            <p:nvPr/>
          </p:nvSpPr>
          <p:spPr>
            <a:xfrm>
              <a:off x="2165364"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4" name="Freeform: Shape 83">
              <a:extLst>
                <a:ext uri="{FF2B5EF4-FFF2-40B4-BE49-F238E27FC236}">
                  <a16:creationId xmlns:a16="http://schemas.microsoft.com/office/drawing/2014/main" id="{3C071182-1775-35D3-3644-5DA76D766995}"/>
                </a:ext>
              </a:extLst>
            </p:cNvPr>
            <p:cNvSpPr/>
            <p:nvPr/>
          </p:nvSpPr>
          <p:spPr>
            <a:xfrm>
              <a:off x="2165364"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5" name="Freeform: Shape 84">
              <a:extLst>
                <a:ext uri="{FF2B5EF4-FFF2-40B4-BE49-F238E27FC236}">
                  <a16:creationId xmlns:a16="http://schemas.microsoft.com/office/drawing/2014/main" id="{C8EA9179-4776-3B79-4A49-25D286AB7433}"/>
                </a:ext>
              </a:extLst>
            </p:cNvPr>
            <p:cNvSpPr/>
            <p:nvPr/>
          </p:nvSpPr>
          <p:spPr>
            <a:xfrm>
              <a:off x="1794552"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6" name="Freeform: Shape 85">
              <a:extLst>
                <a:ext uri="{FF2B5EF4-FFF2-40B4-BE49-F238E27FC236}">
                  <a16:creationId xmlns:a16="http://schemas.microsoft.com/office/drawing/2014/main" id="{4F63E37C-0051-6098-D343-3AFE0F4D48A0}"/>
                </a:ext>
              </a:extLst>
            </p:cNvPr>
            <p:cNvSpPr/>
            <p:nvPr/>
          </p:nvSpPr>
          <p:spPr>
            <a:xfrm>
              <a:off x="1794552"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7" name="Freeform: Shape 86">
              <a:extLst>
                <a:ext uri="{FF2B5EF4-FFF2-40B4-BE49-F238E27FC236}">
                  <a16:creationId xmlns:a16="http://schemas.microsoft.com/office/drawing/2014/main" id="{7FC55C25-6B3E-83B7-DF9B-BB239C7DD2DD}"/>
                </a:ext>
              </a:extLst>
            </p:cNvPr>
            <p:cNvSpPr/>
            <p:nvPr/>
          </p:nvSpPr>
          <p:spPr>
            <a:xfrm>
              <a:off x="2165364"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8" name="Freeform: Shape 87">
              <a:extLst>
                <a:ext uri="{FF2B5EF4-FFF2-40B4-BE49-F238E27FC236}">
                  <a16:creationId xmlns:a16="http://schemas.microsoft.com/office/drawing/2014/main" id="{131107E1-9466-4960-5336-77C4E28A4DC7}"/>
                </a:ext>
              </a:extLst>
            </p:cNvPr>
            <p:cNvSpPr/>
            <p:nvPr/>
          </p:nvSpPr>
          <p:spPr>
            <a:xfrm>
              <a:off x="2165364"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9" name="Freeform: Shape 88">
              <a:extLst>
                <a:ext uri="{FF2B5EF4-FFF2-40B4-BE49-F238E27FC236}">
                  <a16:creationId xmlns:a16="http://schemas.microsoft.com/office/drawing/2014/main" id="{D69BA7F7-1D7B-5543-34E8-3EF78B215AB2}"/>
                </a:ext>
              </a:extLst>
            </p:cNvPr>
            <p:cNvSpPr/>
            <p:nvPr/>
          </p:nvSpPr>
          <p:spPr>
            <a:xfrm>
              <a:off x="1794552"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0" name="Freeform: Shape 89">
              <a:extLst>
                <a:ext uri="{FF2B5EF4-FFF2-40B4-BE49-F238E27FC236}">
                  <a16:creationId xmlns:a16="http://schemas.microsoft.com/office/drawing/2014/main" id="{556B70C5-5631-EF23-102A-6879F4017369}"/>
                </a:ext>
              </a:extLst>
            </p:cNvPr>
            <p:cNvSpPr/>
            <p:nvPr/>
          </p:nvSpPr>
          <p:spPr>
            <a:xfrm>
              <a:off x="1794552"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1" name="Freeform: Shape 90">
              <a:extLst>
                <a:ext uri="{FF2B5EF4-FFF2-40B4-BE49-F238E27FC236}">
                  <a16:creationId xmlns:a16="http://schemas.microsoft.com/office/drawing/2014/main" id="{584E48CD-7D42-9FFC-1130-4D10B8987610}"/>
                </a:ext>
              </a:extLst>
            </p:cNvPr>
            <p:cNvSpPr/>
            <p:nvPr/>
          </p:nvSpPr>
          <p:spPr>
            <a:xfrm>
              <a:off x="2165364"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2" name="Freeform: Shape 91">
              <a:extLst>
                <a:ext uri="{FF2B5EF4-FFF2-40B4-BE49-F238E27FC236}">
                  <a16:creationId xmlns:a16="http://schemas.microsoft.com/office/drawing/2014/main" id="{2905501F-1FCF-9E83-5699-84DDA5245E56}"/>
                </a:ext>
              </a:extLst>
            </p:cNvPr>
            <p:cNvSpPr/>
            <p:nvPr/>
          </p:nvSpPr>
          <p:spPr>
            <a:xfrm>
              <a:off x="2165364"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3" name="Freeform: Shape 92">
              <a:extLst>
                <a:ext uri="{FF2B5EF4-FFF2-40B4-BE49-F238E27FC236}">
                  <a16:creationId xmlns:a16="http://schemas.microsoft.com/office/drawing/2014/main" id="{58174F50-B522-E1D4-6F90-288D6F368276}"/>
                </a:ext>
              </a:extLst>
            </p:cNvPr>
            <p:cNvSpPr/>
            <p:nvPr/>
          </p:nvSpPr>
          <p:spPr>
            <a:xfrm>
              <a:off x="1794552"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4" name="Freeform: Shape 93">
              <a:extLst>
                <a:ext uri="{FF2B5EF4-FFF2-40B4-BE49-F238E27FC236}">
                  <a16:creationId xmlns:a16="http://schemas.microsoft.com/office/drawing/2014/main" id="{CAA6B4ED-39A6-5DB5-6370-A9443F94D65C}"/>
                </a:ext>
              </a:extLst>
            </p:cNvPr>
            <p:cNvSpPr/>
            <p:nvPr/>
          </p:nvSpPr>
          <p:spPr>
            <a:xfrm>
              <a:off x="1794552"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5" name="Freeform: Shape 94">
              <a:extLst>
                <a:ext uri="{FF2B5EF4-FFF2-40B4-BE49-F238E27FC236}">
                  <a16:creationId xmlns:a16="http://schemas.microsoft.com/office/drawing/2014/main" id="{F030629F-D67A-6FBF-8970-75F83B1A4746}"/>
                </a:ext>
              </a:extLst>
            </p:cNvPr>
            <p:cNvSpPr/>
            <p:nvPr/>
          </p:nvSpPr>
          <p:spPr>
            <a:xfrm>
              <a:off x="2165364"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6" name="Freeform: Shape 95">
              <a:extLst>
                <a:ext uri="{FF2B5EF4-FFF2-40B4-BE49-F238E27FC236}">
                  <a16:creationId xmlns:a16="http://schemas.microsoft.com/office/drawing/2014/main" id="{824335A6-E463-3683-DB6A-42EA98C4D9D4}"/>
                </a:ext>
              </a:extLst>
            </p:cNvPr>
            <p:cNvSpPr/>
            <p:nvPr/>
          </p:nvSpPr>
          <p:spPr>
            <a:xfrm>
              <a:off x="2165364"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7" name="Freeform: Shape 96">
              <a:extLst>
                <a:ext uri="{FF2B5EF4-FFF2-40B4-BE49-F238E27FC236}">
                  <a16:creationId xmlns:a16="http://schemas.microsoft.com/office/drawing/2014/main" id="{B4027768-68BA-24E9-C05C-2E29A18D0BCB}"/>
                </a:ext>
              </a:extLst>
            </p:cNvPr>
            <p:cNvSpPr/>
            <p:nvPr/>
          </p:nvSpPr>
          <p:spPr>
            <a:xfrm>
              <a:off x="1794552"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8" name="Freeform: Shape 97">
              <a:extLst>
                <a:ext uri="{FF2B5EF4-FFF2-40B4-BE49-F238E27FC236}">
                  <a16:creationId xmlns:a16="http://schemas.microsoft.com/office/drawing/2014/main" id="{0CD697C0-5D46-67C1-17B9-E7987DC21638}"/>
                </a:ext>
              </a:extLst>
            </p:cNvPr>
            <p:cNvSpPr/>
            <p:nvPr/>
          </p:nvSpPr>
          <p:spPr>
            <a:xfrm>
              <a:off x="1794552"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9" name="Freeform: Shape 98">
              <a:extLst>
                <a:ext uri="{FF2B5EF4-FFF2-40B4-BE49-F238E27FC236}">
                  <a16:creationId xmlns:a16="http://schemas.microsoft.com/office/drawing/2014/main" id="{AD6E7DB6-D9ED-B89A-578A-A19EBF25F9B3}"/>
                </a:ext>
              </a:extLst>
            </p:cNvPr>
            <p:cNvSpPr/>
            <p:nvPr/>
          </p:nvSpPr>
          <p:spPr>
            <a:xfrm>
              <a:off x="2165364"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0" name="Freeform: Shape 99">
              <a:extLst>
                <a:ext uri="{FF2B5EF4-FFF2-40B4-BE49-F238E27FC236}">
                  <a16:creationId xmlns:a16="http://schemas.microsoft.com/office/drawing/2014/main" id="{9C0297CE-8493-4BD6-EFF5-633958286B51}"/>
                </a:ext>
              </a:extLst>
            </p:cNvPr>
            <p:cNvSpPr/>
            <p:nvPr/>
          </p:nvSpPr>
          <p:spPr>
            <a:xfrm>
              <a:off x="2165364"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1" name="Freeform: Shape 100">
              <a:extLst>
                <a:ext uri="{FF2B5EF4-FFF2-40B4-BE49-F238E27FC236}">
                  <a16:creationId xmlns:a16="http://schemas.microsoft.com/office/drawing/2014/main" id="{24FA641D-5897-10C5-08EA-52696B55D147}"/>
                </a:ext>
              </a:extLst>
            </p:cNvPr>
            <p:cNvSpPr/>
            <p:nvPr/>
          </p:nvSpPr>
          <p:spPr>
            <a:xfrm>
              <a:off x="1794552"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2" name="Freeform: Shape 101">
              <a:extLst>
                <a:ext uri="{FF2B5EF4-FFF2-40B4-BE49-F238E27FC236}">
                  <a16:creationId xmlns:a16="http://schemas.microsoft.com/office/drawing/2014/main" id="{97998045-A24A-D476-6FF2-A76D6C839E77}"/>
                </a:ext>
              </a:extLst>
            </p:cNvPr>
            <p:cNvSpPr/>
            <p:nvPr/>
          </p:nvSpPr>
          <p:spPr>
            <a:xfrm>
              <a:off x="1794552"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3" name="Freeform: Shape 102">
              <a:extLst>
                <a:ext uri="{FF2B5EF4-FFF2-40B4-BE49-F238E27FC236}">
                  <a16:creationId xmlns:a16="http://schemas.microsoft.com/office/drawing/2014/main" id="{D9AD7C58-49D1-8937-5B9F-B95A55EFB1B6}"/>
                </a:ext>
              </a:extLst>
            </p:cNvPr>
            <p:cNvSpPr/>
            <p:nvPr/>
          </p:nvSpPr>
          <p:spPr>
            <a:xfrm>
              <a:off x="2165364"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4" name="Freeform: Shape 103">
              <a:extLst>
                <a:ext uri="{FF2B5EF4-FFF2-40B4-BE49-F238E27FC236}">
                  <a16:creationId xmlns:a16="http://schemas.microsoft.com/office/drawing/2014/main" id="{C267BDA1-2937-5699-52AA-C002B3DD57DD}"/>
                </a:ext>
              </a:extLst>
            </p:cNvPr>
            <p:cNvSpPr/>
            <p:nvPr/>
          </p:nvSpPr>
          <p:spPr>
            <a:xfrm>
              <a:off x="2165364"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5" name="Freeform: Shape 104">
              <a:extLst>
                <a:ext uri="{FF2B5EF4-FFF2-40B4-BE49-F238E27FC236}">
                  <a16:creationId xmlns:a16="http://schemas.microsoft.com/office/drawing/2014/main" id="{8A4E83E2-CDF2-7DB2-31E2-63977C4034A1}"/>
                </a:ext>
              </a:extLst>
            </p:cNvPr>
            <p:cNvSpPr/>
            <p:nvPr/>
          </p:nvSpPr>
          <p:spPr>
            <a:xfrm>
              <a:off x="1794552"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6" name="Freeform: Shape 105">
              <a:extLst>
                <a:ext uri="{FF2B5EF4-FFF2-40B4-BE49-F238E27FC236}">
                  <a16:creationId xmlns:a16="http://schemas.microsoft.com/office/drawing/2014/main" id="{37D12EBF-B6E8-0979-F161-FDC1B32E7B55}"/>
                </a:ext>
              </a:extLst>
            </p:cNvPr>
            <p:cNvSpPr/>
            <p:nvPr/>
          </p:nvSpPr>
          <p:spPr>
            <a:xfrm>
              <a:off x="2536174"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7" name="Freeform: Shape 106">
              <a:extLst>
                <a:ext uri="{FF2B5EF4-FFF2-40B4-BE49-F238E27FC236}">
                  <a16:creationId xmlns:a16="http://schemas.microsoft.com/office/drawing/2014/main" id="{2E3DE229-F6C4-C823-0C5D-8B81251A2C39}"/>
                </a:ext>
              </a:extLst>
            </p:cNvPr>
            <p:cNvSpPr/>
            <p:nvPr/>
          </p:nvSpPr>
          <p:spPr>
            <a:xfrm>
              <a:off x="290698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8" name="Freeform: Shape 107">
              <a:extLst>
                <a:ext uri="{FF2B5EF4-FFF2-40B4-BE49-F238E27FC236}">
                  <a16:creationId xmlns:a16="http://schemas.microsoft.com/office/drawing/2014/main" id="{09332998-9515-9F47-F7ED-040F583FEDA8}"/>
                </a:ext>
              </a:extLst>
            </p:cNvPr>
            <p:cNvSpPr/>
            <p:nvPr/>
          </p:nvSpPr>
          <p:spPr>
            <a:xfrm>
              <a:off x="2906986"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9" name="Freeform: Shape 108">
              <a:extLst>
                <a:ext uri="{FF2B5EF4-FFF2-40B4-BE49-F238E27FC236}">
                  <a16:creationId xmlns:a16="http://schemas.microsoft.com/office/drawing/2014/main" id="{3837A81D-0C16-96BF-56E4-47602B9A9340}"/>
                </a:ext>
              </a:extLst>
            </p:cNvPr>
            <p:cNvSpPr/>
            <p:nvPr/>
          </p:nvSpPr>
          <p:spPr>
            <a:xfrm>
              <a:off x="2536174"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0" name="Freeform: Shape 109">
              <a:extLst>
                <a:ext uri="{FF2B5EF4-FFF2-40B4-BE49-F238E27FC236}">
                  <a16:creationId xmlns:a16="http://schemas.microsoft.com/office/drawing/2014/main" id="{F35E45B9-7B89-37AA-119B-D186965BCCE3}"/>
                </a:ext>
              </a:extLst>
            </p:cNvPr>
            <p:cNvSpPr/>
            <p:nvPr/>
          </p:nvSpPr>
          <p:spPr>
            <a:xfrm>
              <a:off x="2536174"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1" name="Freeform: Shape 110">
              <a:extLst>
                <a:ext uri="{FF2B5EF4-FFF2-40B4-BE49-F238E27FC236}">
                  <a16:creationId xmlns:a16="http://schemas.microsoft.com/office/drawing/2014/main" id="{A768E93E-0E31-935A-8CF5-00B0D4E583CC}"/>
                </a:ext>
              </a:extLst>
            </p:cNvPr>
            <p:cNvSpPr/>
            <p:nvPr/>
          </p:nvSpPr>
          <p:spPr>
            <a:xfrm>
              <a:off x="290698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2" name="Freeform: Shape 111">
              <a:extLst>
                <a:ext uri="{FF2B5EF4-FFF2-40B4-BE49-F238E27FC236}">
                  <a16:creationId xmlns:a16="http://schemas.microsoft.com/office/drawing/2014/main" id="{D726E40B-C4D3-83FA-DC81-F4D0621945E8}"/>
                </a:ext>
              </a:extLst>
            </p:cNvPr>
            <p:cNvSpPr/>
            <p:nvPr/>
          </p:nvSpPr>
          <p:spPr>
            <a:xfrm>
              <a:off x="2906986"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3" name="Freeform: Shape 112">
              <a:extLst>
                <a:ext uri="{FF2B5EF4-FFF2-40B4-BE49-F238E27FC236}">
                  <a16:creationId xmlns:a16="http://schemas.microsoft.com/office/drawing/2014/main" id="{BE6F028D-BCDD-18C6-8DBE-8152C1375E45}"/>
                </a:ext>
              </a:extLst>
            </p:cNvPr>
            <p:cNvSpPr/>
            <p:nvPr/>
          </p:nvSpPr>
          <p:spPr>
            <a:xfrm>
              <a:off x="2536174"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4" name="Freeform: Shape 113">
              <a:extLst>
                <a:ext uri="{FF2B5EF4-FFF2-40B4-BE49-F238E27FC236}">
                  <a16:creationId xmlns:a16="http://schemas.microsoft.com/office/drawing/2014/main" id="{1AFFF665-D432-1455-E73D-4CE508EF09C2}"/>
                </a:ext>
              </a:extLst>
            </p:cNvPr>
            <p:cNvSpPr/>
            <p:nvPr/>
          </p:nvSpPr>
          <p:spPr>
            <a:xfrm>
              <a:off x="2536174"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5" name="Freeform: Shape 114">
              <a:extLst>
                <a:ext uri="{FF2B5EF4-FFF2-40B4-BE49-F238E27FC236}">
                  <a16:creationId xmlns:a16="http://schemas.microsoft.com/office/drawing/2014/main" id="{367A3570-6DD5-A310-E88F-3CE3C96AA9C4}"/>
                </a:ext>
              </a:extLst>
            </p:cNvPr>
            <p:cNvSpPr/>
            <p:nvPr/>
          </p:nvSpPr>
          <p:spPr>
            <a:xfrm>
              <a:off x="290698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6" name="Freeform: Shape 115">
              <a:extLst>
                <a:ext uri="{FF2B5EF4-FFF2-40B4-BE49-F238E27FC236}">
                  <a16:creationId xmlns:a16="http://schemas.microsoft.com/office/drawing/2014/main" id="{B4430214-7187-CA00-7B1E-F74879717ADC}"/>
                </a:ext>
              </a:extLst>
            </p:cNvPr>
            <p:cNvSpPr/>
            <p:nvPr/>
          </p:nvSpPr>
          <p:spPr>
            <a:xfrm>
              <a:off x="2906986"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7" name="Freeform: Shape 116">
              <a:extLst>
                <a:ext uri="{FF2B5EF4-FFF2-40B4-BE49-F238E27FC236}">
                  <a16:creationId xmlns:a16="http://schemas.microsoft.com/office/drawing/2014/main" id="{034E8E66-49C5-5FE6-B00D-3038D09DEF35}"/>
                </a:ext>
              </a:extLst>
            </p:cNvPr>
            <p:cNvSpPr/>
            <p:nvPr/>
          </p:nvSpPr>
          <p:spPr>
            <a:xfrm>
              <a:off x="2536174"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8" name="Freeform: Shape 117">
              <a:extLst>
                <a:ext uri="{FF2B5EF4-FFF2-40B4-BE49-F238E27FC236}">
                  <a16:creationId xmlns:a16="http://schemas.microsoft.com/office/drawing/2014/main" id="{38277BAC-F4BC-BFAF-9BE9-1606563E9BED}"/>
                </a:ext>
              </a:extLst>
            </p:cNvPr>
            <p:cNvSpPr/>
            <p:nvPr/>
          </p:nvSpPr>
          <p:spPr>
            <a:xfrm>
              <a:off x="2536174"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9" name="Freeform: Shape 118">
              <a:extLst>
                <a:ext uri="{FF2B5EF4-FFF2-40B4-BE49-F238E27FC236}">
                  <a16:creationId xmlns:a16="http://schemas.microsoft.com/office/drawing/2014/main" id="{E71F700F-03E1-4FF4-0C55-74D1AB2C6B7E}"/>
                </a:ext>
              </a:extLst>
            </p:cNvPr>
            <p:cNvSpPr/>
            <p:nvPr/>
          </p:nvSpPr>
          <p:spPr>
            <a:xfrm>
              <a:off x="290698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0" name="Freeform: Shape 119">
              <a:extLst>
                <a:ext uri="{FF2B5EF4-FFF2-40B4-BE49-F238E27FC236}">
                  <a16:creationId xmlns:a16="http://schemas.microsoft.com/office/drawing/2014/main" id="{66DE318D-7E54-047D-4938-96D2B9A9B34D}"/>
                </a:ext>
              </a:extLst>
            </p:cNvPr>
            <p:cNvSpPr/>
            <p:nvPr/>
          </p:nvSpPr>
          <p:spPr>
            <a:xfrm>
              <a:off x="2906986"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1" name="Freeform: Shape 120">
              <a:extLst>
                <a:ext uri="{FF2B5EF4-FFF2-40B4-BE49-F238E27FC236}">
                  <a16:creationId xmlns:a16="http://schemas.microsoft.com/office/drawing/2014/main" id="{92E68935-C020-24F4-48E9-97F83F33987C}"/>
                </a:ext>
              </a:extLst>
            </p:cNvPr>
            <p:cNvSpPr/>
            <p:nvPr/>
          </p:nvSpPr>
          <p:spPr>
            <a:xfrm>
              <a:off x="2536174"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2" name="Freeform: Shape 121">
              <a:extLst>
                <a:ext uri="{FF2B5EF4-FFF2-40B4-BE49-F238E27FC236}">
                  <a16:creationId xmlns:a16="http://schemas.microsoft.com/office/drawing/2014/main" id="{F3A50897-FD76-6015-9946-F3CFF72A59A8}"/>
                </a:ext>
              </a:extLst>
            </p:cNvPr>
            <p:cNvSpPr/>
            <p:nvPr/>
          </p:nvSpPr>
          <p:spPr>
            <a:xfrm>
              <a:off x="2536174"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3" name="Freeform: Shape 122">
              <a:extLst>
                <a:ext uri="{FF2B5EF4-FFF2-40B4-BE49-F238E27FC236}">
                  <a16:creationId xmlns:a16="http://schemas.microsoft.com/office/drawing/2014/main" id="{8583E26A-46D2-D683-F0C2-B4B1068D55BD}"/>
                </a:ext>
              </a:extLst>
            </p:cNvPr>
            <p:cNvSpPr/>
            <p:nvPr/>
          </p:nvSpPr>
          <p:spPr>
            <a:xfrm>
              <a:off x="290698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4" name="Freeform: Shape 123">
              <a:extLst>
                <a:ext uri="{FF2B5EF4-FFF2-40B4-BE49-F238E27FC236}">
                  <a16:creationId xmlns:a16="http://schemas.microsoft.com/office/drawing/2014/main" id="{ED021CC4-9647-92AD-9613-96FA9CFBB8E2}"/>
                </a:ext>
              </a:extLst>
            </p:cNvPr>
            <p:cNvSpPr/>
            <p:nvPr/>
          </p:nvSpPr>
          <p:spPr>
            <a:xfrm>
              <a:off x="2906986"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5" name="Freeform: Shape 124">
              <a:extLst>
                <a:ext uri="{FF2B5EF4-FFF2-40B4-BE49-F238E27FC236}">
                  <a16:creationId xmlns:a16="http://schemas.microsoft.com/office/drawing/2014/main" id="{EDC8EC2A-3F62-99A0-B1BD-B659240BFC16}"/>
                </a:ext>
              </a:extLst>
            </p:cNvPr>
            <p:cNvSpPr/>
            <p:nvPr/>
          </p:nvSpPr>
          <p:spPr>
            <a:xfrm>
              <a:off x="2536174"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6" name="Freeform: Shape 125">
              <a:extLst>
                <a:ext uri="{FF2B5EF4-FFF2-40B4-BE49-F238E27FC236}">
                  <a16:creationId xmlns:a16="http://schemas.microsoft.com/office/drawing/2014/main" id="{0C280454-F60E-3073-7082-01117DAD5CAF}"/>
                </a:ext>
              </a:extLst>
            </p:cNvPr>
            <p:cNvSpPr/>
            <p:nvPr/>
          </p:nvSpPr>
          <p:spPr>
            <a:xfrm>
              <a:off x="2536174"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7" name="Freeform: Shape 126">
              <a:extLst>
                <a:ext uri="{FF2B5EF4-FFF2-40B4-BE49-F238E27FC236}">
                  <a16:creationId xmlns:a16="http://schemas.microsoft.com/office/drawing/2014/main" id="{E1B94ADF-AE6C-76D2-4931-3A33BA79770B}"/>
                </a:ext>
              </a:extLst>
            </p:cNvPr>
            <p:cNvSpPr/>
            <p:nvPr/>
          </p:nvSpPr>
          <p:spPr>
            <a:xfrm>
              <a:off x="290698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8" name="Freeform: Shape 127">
              <a:extLst>
                <a:ext uri="{FF2B5EF4-FFF2-40B4-BE49-F238E27FC236}">
                  <a16:creationId xmlns:a16="http://schemas.microsoft.com/office/drawing/2014/main" id="{7AE732FB-64B9-6321-447C-14848694C201}"/>
                </a:ext>
              </a:extLst>
            </p:cNvPr>
            <p:cNvSpPr/>
            <p:nvPr/>
          </p:nvSpPr>
          <p:spPr>
            <a:xfrm>
              <a:off x="2906986"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9" name="Freeform: Shape 128">
              <a:extLst>
                <a:ext uri="{FF2B5EF4-FFF2-40B4-BE49-F238E27FC236}">
                  <a16:creationId xmlns:a16="http://schemas.microsoft.com/office/drawing/2014/main" id="{1E7CEFAF-A93A-A1E4-ED6D-308EDBAACAF2}"/>
                </a:ext>
              </a:extLst>
            </p:cNvPr>
            <p:cNvSpPr/>
            <p:nvPr/>
          </p:nvSpPr>
          <p:spPr>
            <a:xfrm>
              <a:off x="2536174"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0" name="Freeform: Shape 129">
              <a:extLst>
                <a:ext uri="{FF2B5EF4-FFF2-40B4-BE49-F238E27FC236}">
                  <a16:creationId xmlns:a16="http://schemas.microsoft.com/office/drawing/2014/main" id="{D367FAED-6BCD-61D2-6556-CAF321722899}"/>
                </a:ext>
              </a:extLst>
            </p:cNvPr>
            <p:cNvSpPr/>
            <p:nvPr/>
          </p:nvSpPr>
          <p:spPr>
            <a:xfrm>
              <a:off x="2536174"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1" name="Freeform: Shape 130">
              <a:extLst>
                <a:ext uri="{FF2B5EF4-FFF2-40B4-BE49-F238E27FC236}">
                  <a16:creationId xmlns:a16="http://schemas.microsoft.com/office/drawing/2014/main" id="{2316C1BD-2B54-9E96-84F1-4209B7243171}"/>
                </a:ext>
              </a:extLst>
            </p:cNvPr>
            <p:cNvSpPr/>
            <p:nvPr/>
          </p:nvSpPr>
          <p:spPr>
            <a:xfrm>
              <a:off x="290698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2" name="Freeform: Shape 131">
              <a:extLst>
                <a:ext uri="{FF2B5EF4-FFF2-40B4-BE49-F238E27FC236}">
                  <a16:creationId xmlns:a16="http://schemas.microsoft.com/office/drawing/2014/main" id="{96C8BFB9-2186-0362-A929-D73AF3684CA6}"/>
                </a:ext>
              </a:extLst>
            </p:cNvPr>
            <p:cNvSpPr/>
            <p:nvPr/>
          </p:nvSpPr>
          <p:spPr>
            <a:xfrm>
              <a:off x="2906986"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3" name="Freeform: Shape 132">
              <a:extLst>
                <a:ext uri="{FF2B5EF4-FFF2-40B4-BE49-F238E27FC236}">
                  <a16:creationId xmlns:a16="http://schemas.microsoft.com/office/drawing/2014/main" id="{1A5DFB70-FF12-CBD1-0451-CDCFB7157C06}"/>
                </a:ext>
              </a:extLst>
            </p:cNvPr>
            <p:cNvSpPr/>
            <p:nvPr/>
          </p:nvSpPr>
          <p:spPr>
            <a:xfrm>
              <a:off x="2536174"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4" name="Freeform: Shape 133">
              <a:extLst>
                <a:ext uri="{FF2B5EF4-FFF2-40B4-BE49-F238E27FC236}">
                  <a16:creationId xmlns:a16="http://schemas.microsoft.com/office/drawing/2014/main" id="{DD56E5D0-A409-F567-F930-2CE1983DBC4C}"/>
                </a:ext>
              </a:extLst>
            </p:cNvPr>
            <p:cNvSpPr/>
            <p:nvPr/>
          </p:nvSpPr>
          <p:spPr>
            <a:xfrm>
              <a:off x="2536174"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5" name="Freeform: Shape 134">
              <a:extLst>
                <a:ext uri="{FF2B5EF4-FFF2-40B4-BE49-F238E27FC236}">
                  <a16:creationId xmlns:a16="http://schemas.microsoft.com/office/drawing/2014/main" id="{14675EA0-510F-EA18-C6AE-F55ADCA6980B}"/>
                </a:ext>
              </a:extLst>
            </p:cNvPr>
            <p:cNvSpPr/>
            <p:nvPr/>
          </p:nvSpPr>
          <p:spPr>
            <a:xfrm>
              <a:off x="290698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6" name="Freeform: Shape 135">
              <a:extLst>
                <a:ext uri="{FF2B5EF4-FFF2-40B4-BE49-F238E27FC236}">
                  <a16:creationId xmlns:a16="http://schemas.microsoft.com/office/drawing/2014/main" id="{8756DABD-A994-E788-CA85-42252E6B4B69}"/>
                </a:ext>
              </a:extLst>
            </p:cNvPr>
            <p:cNvSpPr/>
            <p:nvPr/>
          </p:nvSpPr>
          <p:spPr>
            <a:xfrm>
              <a:off x="2906986"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7" name="Freeform: Shape 136">
              <a:extLst>
                <a:ext uri="{FF2B5EF4-FFF2-40B4-BE49-F238E27FC236}">
                  <a16:creationId xmlns:a16="http://schemas.microsoft.com/office/drawing/2014/main" id="{7CDE9738-DF27-761C-9BA1-85B10DB75579}"/>
                </a:ext>
              </a:extLst>
            </p:cNvPr>
            <p:cNvSpPr/>
            <p:nvPr/>
          </p:nvSpPr>
          <p:spPr>
            <a:xfrm>
              <a:off x="2536174"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8" name="Freeform: Shape 137">
              <a:extLst>
                <a:ext uri="{FF2B5EF4-FFF2-40B4-BE49-F238E27FC236}">
                  <a16:creationId xmlns:a16="http://schemas.microsoft.com/office/drawing/2014/main" id="{B83FF796-FDAB-C99F-E19E-69AAF7025955}"/>
                </a:ext>
              </a:extLst>
            </p:cNvPr>
            <p:cNvSpPr/>
            <p:nvPr/>
          </p:nvSpPr>
          <p:spPr>
            <a:xfrm>
              <a:off x="3286441"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9" name="Freeform: Shape 138">
              <a:extLst>
                <a:ext uri="{FF2B5EF4-FFF2-40B4-BE49-F238E27FC236}">
                  <a16:creationId xmlns:a16="http://schemas.microsoft.com/office/drawing/2014/main" id="{6252F668-8450-D791-4FF7-371A6FE3865C}"/>
                </a:ext>
              </a:extLst>
            </p:cNvPr>
            <p:cNvSpPr/>
            <p:nvPr/>
          </p:nvSpPr>
          <p:spPr>
            <a:xfrm>
              <a:off x="365725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0" name="Freeform: Shape 139">
              <a:extLst>
                <a:ext uri="{FF2B5EF4-FFF2-40B4-BE49-F238E27FC236}">
                  <a16:creationId xmlns:a16="http://schemas.microsoft.com/office/drawing/2014/main" id="{944FCD5A-1E62-195A-422C-720CD93FAFF5}"/>
                </a:ext>
              </a:extLst>
            </p:cNvPr>
            <p:cNvSpPr/>
            <p:nvPr/>
          </p:nvSpPr>
          <p:spPr>
            <a:xfrm>
              <a:off x="3657252"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1" name="Freeform: Shape 140">
              <a:extLst>
                <a:ext uri="{FF2B5EF4-FFF2-40B4-BE49-F238E27FC236}">
                  <a16:creationId xmlns:a16="http://schemas.microsoft.com/office/drawing/2014/main" id="{7108E71E-39DF-D911-10AD-9F55493BE829}"/>
                </a:ext>
              </a:extLst>
            </p:cNvPr>
            <p:cNvSpPr/>
            <p:nvPr/>
          </p:nvSpPr>
          <p:spPr>
            <a:xfrm>
              <a:off x="3286441"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2" name="Freeform: Shape 141">
              <a:extLst>
                <a:ext uri="{FF2B5EF4-FFF2-40B4-BE49-F238E27FC236}">
                  <a16:creationId xmlns:a16="http://schemas.microsoft.com/office/drawing/2014/main" id="{4CCBA944-C991-A1CA-54E7-400F538010EE}"/>
                </a:ext>
              </a:extLst>
            </p:cNvPr>
            <p:cNvSpPr/>
            <p:nvPr/>
          </p:nvSpPr>
          <p:spPr>
            <a:xfrm>
              <a:off x="3286441"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3" name="Freeform: Shape 142">
              <a:extLst>
                <a:ext uri="{FF2B5EF4-FFF2-40B4-BE49-F238E27FC236}">
                  <a16:creationId xmlns:a16="http://schemas.microsoft.com/office/drawing/2014/main" id="{B1C700C5-115F-9172-7177-001C245D6B76}"/>
                </a:ext>
              </a:extLst>
            </p:cNvPr>
            <p:cNvSpPr/>
            <p:nvPr/>
          </p:nvSpPr>
          <p:spPr>
            <a:xfrm>
              <a:off x="365725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4" name="Freeform: Shape 143">
              <a:extLst>
                <a:ext uri="{FF2B5EF4-FFF2-40B4-BE49-F238E27FC236}">
                  <a16:creationId xmlns:a16="http://schemas.microsoft.com/office/drawing/2014/main" id="{0E537FE6-C171-B037-DF52-BF6BA253352F}"/>
                </a:ext>
              </a:extLst>
            </p:cNvPr>
            <p:cNvSpPr/>
            <p:nvPr/>
          </p:nvSpPr>
          <p:spPr>
            <a:xfrm>
              <a:off x="3657252"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5" name="Freeform: Shape 144">
              <a:extLst>
                <a:ext uri="{FF2B5EF4-FFF2-40B4-BE49-F238E27FC236}">
                  <a16:creationId xmlns:a16="http://schemas.microsoft.com/office/drawing/2014/main" id="{25AF8AE6-13D0-3608-60F3-877782A2BA31}"/>
                </a:ext>
              </a:extLst>
            </p:cNvPr>
            <p:cNvSpPr/>
            <p:nvPr/>
          </p:nvSpPr>
          <p:spPr>
            <a:xfrm>
              <a:off x="3286441"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6" name="Freeform: Shape 145">
              <a:extLst>
                <a:ext uri="{FF2B5EF4-FFF2-40B4-BE49-F238E27FC236}">
                  <a16:creationId xmlns:a16="http://schemas.microsoft.com/office/drawing/2014/main" id="{2127176B-9C63-6926-7A37-092B66C61F6D}"/>
                </a:ext>
              </a:extLst>
            </p:cNvPr>
            <p:cNvSpPr/>
            <p:nvPr/>
          </p:nvSpPr>
          <p:spPr>
            <a:xfrm>
              <a:off x="3286441"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7" name="Freeform: Shape 146">
              <a:extLst>
                <a:ext uri="{FF2B5EF4-FFF2-40B4-BE49-F238E27FC236}">
                  <a16:creationId xmlns:a16="http://schemas.microsoft.com/office/drawing/2014/main" id="{E7F3E2EA-3725-9D61-8562-10D6782FFA3B}"/>
                </a:ext>
              </a:extLst>
            </p:cNvPr>
            <p:cNvSpPr/>
            <p:nvPr/>
          </p:nvSpPr>
          <p:spPr>
            <a:xfrm>
              <a:off x="365725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8" name="Freeform: Shape 147">
              <a:extLst>
                <a:ext uri="{FF2B5EF4-FFF2-40B4-BE49-F238E27FC236}">
                  <a16:creationId xmlns:a16="http://schemas.microsoft.com/office/drawing/2014/main" id="{B7799DEB-E33B-1CF3-2AF8-D86684A1818D}"/>
                </a:ext>
              </a:extLst>
            </p:cNvPr>
            <p:cNvSpPr/>
            <p:nvPr/>
          </p:nvSpPr>
          <p:spPr>
            <a:xfrm>
              <a:off x="3657252"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9" name="Freeform: Shape 148">
              <a:extLst>
                <a:ext uri="{FF2B5EF4-FFF2-40B4-BE49-F238E27FC236}">
                  <a16:creationId xmlns:a16="http://schemas.microsoft.com/office/drawing/2014/main" id="{C7ED5AA7-A32B-D2E9-CFD0-33C7DEAD8D77}"/>
                </a:ext>
              </a:extLst>
            </p:cNvPr>
            <p:cNvSpPr/>
            <p:nvPr/>
          </p:nvSpPr>
          <p:spPr>
            <a:xfrm>
              <a:off x="3286441"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0" name="Freeform: Shape 149">
              <a:extLst>
                <a:ext uri="{FF2B5EF4-FFF2-40B4-BE49-F238E27FC236}">
                  <a16:creationId xmlns:a16="http://schemas.microsoft.com/office/drawing/2014/main" id="{B622AFD4-F42A-C97E-38E6-74F3CBB393DD}"/>
                </a:ext>
              </a:extLst>
            </p:cNvPr>
            <p:cNvSpPr/>
            <p:nvPr/>
          </p:nvSpPr>
          <p:spPr>
            <a:xfrm>
              <a:off x="3286441"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1" name="Freeform: Shape 150">
              <a:extLst>
                <a:ext uri="{FF2B5EF4-FFF2-40B4-BE49-F238E27FC236}">
                  <a16:creationId xmlns:a16="http://schemas.microsoft.com/office/drawing/2014/main" id="{4DA5E2EE-ADBA-800D-5AF5-C6BF603E9CF9}"/>
                </a:ext>
              </a:extLst>
            </p:cNvPr>
            <p:cNvSpPr/>
            <p:nvPr/>
          </p:nvSpPr>
          <p:spPr>
            <a:xfrm>
              <a:off x="365725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2" name="Freeform: Shape 151">
              <a:extLst>
                <a:ext uri="{FF2B5EF4-FFF2-40B4-BE49-F238E27FC236}">
                  <a16:creationId xmlns:a16="http://schemas.microsoft.com/office/drawing/2014/main" id="{0C2FFC27-D713-ABCC-D04B-40A4CE7C511A}"/>
                </a:ext>
              </a:extLst>
            </p:cNvPr>
            <p:cNvSpPr/>
            <p:nvPr/>
          </p:nvSpPr>
          <p:spPr>
            <a:xfrm>
              <a:off x="3657252"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3" name="Freeform: Shape 152">
              <a:extLst>
                <a:ext uri="{FF2B5EF4-FFF2-40B4-BE49-F238E27FC236}">
                  <a16:creationId xmlns:a16="http://schemas.microsoft.com/office/drawing/2014/main" id="{CAFC897B-E64D-857C-2219-8014D07FAD0D}"/>
                </a:ext>
              </a:extLst>
            </p:cNvPr>
            <p:cNvSpPr/>
            <p:nvPr/>
          </p:nvSpPr>
          <p:spPr>
            <a:xfrm>
              <a:off x="3286441"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4" name="Freeform: Shape 153">
              <a:extLst>
                <a:ext uri="{FF2B5EF4-FFF2-40B4-BE49-F238E27FC236}">
                  <a16:creationId xmlns:a16="http://schemas.microsoft.com/office/drawing/2014/main" id="{8E0C9E9F-170F-1DB5-8F61-AD439E2EF2EC}"/>
                </a:ext>
              </a:extLst>
            </p:cNvPr>
            <p:cNvSpPr/>
            <p:nvPr/>
          </p:nvSpPr>
          <p:spPr>
            <a:xfrm>
              <a:off x="3286441"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5" name="Freeform: Shape 154">
              <a:extLst>
                <a:ext uri="{FF2B5EF4-FFF2-40B4-BE49-F238E27FC236}">
                  <a16:creationId xmlns:a16="http://schemas.microsoft.com/office/drawing/2014/main" id="{A8450EFB-67A7-2D61-6EC7-C814B90383C2}"/>
                </a:ext>
              </a:extLst>
            </p:cNvPr>
            <p:cNvSpPr/>
            <p:nvPr/>
          </p:nvSpPr>
          <p:spPr>
            <a:xfrm>
              <a:off x="365725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6" name="Freeform: Shape 155">
              <a:extLst>
                <a:ext uri="{FF2B5EF4-FFF2-40B4-BE49-F238E27FC236}">
                  <a16:creationId xmlns:a16="http://schemas.microsoft.com/office/drawing/2014/main" id="{255398E4-9267-63CB-130F-21BF8425D0D2}"/>
                </a:ext>
              </a:extLst>
            </p:cNvPr>
            <p:cNvSpPr/>
            <p:nvPr/>
          </p:nvSpPr>
          <p:spPr>
            <a:xfrm>
              <a:off x="3657252"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7" name="Freeform: Shape 156">
              <a:extLst>
                <a:ext uri="{FF2B5EF4-FFF2-40B4-BE49-F238E27FC236}">
                  <a16:creationId xmlns:a16="http://schemas.microsoft.com/office/drawing/2014/main" id="{AB8DDB12-08F4-1503-5AC5-09402C911D4C}"/>
                </a:ext>
              </a:extLst>
            </p:cNvPr>
            <p:cNvSpPr/>
            <p:nvPr/>
          </p:nvSpPr>
          <p:spPr>
            <a:xfrm>
              <a:off x="3286441"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8" name="Freeform: Shape 157">
              <a:extLst>
                <a:ext uri="{FF2B5EF4-FFF2-40B4-BE49-F238E27FC236}">
                  <a16:creationId xmlns:a16="http://schemas.microsoft.com/office/drawing/2014/main" id="{916D6634-3FC0-D590-4279-EA2B4B75867F}"/>
                </a:ext>
              </a:extLst>
            </p:cNvPr>
            <p:cNvSpPr/>
            <p:nvPr/>
          </p:nvSpPr>
          <p:spPr>
            <a:xfrm>
              <a:off x="3286441"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9" name="Freeform: Shape 158">
              <a:extLst>
                <a:ext uri="{FF2B5EF4-FFF2-40B4-BE49-F238E27FC236}">
                  <a16:creationId xmlns:a16="http://schemas.microsoft.com/office/drawing/2014/main" id="{2CBF4455-949E-CB5C-CD88-7FAA78A030F7}"/>
                </a:ext>
              </a:extLst>
            </p:cNvPr>
            <p:cNvSpPr/>
            <p:nvPr/>
          </p:nvSpPr>
          <p:spPr>
            <a:xfrm>
              <a:off x="365725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0" name="Freeform: Shape 159">
              <a:extLst>
                <a:ext uri="{FF2B5EF4-FFF2-40B4-BE49-F238E27FC236}">
                  <a16:creationId xmlns:a16="http://schemas.microsoft.com/office/drawing/2014/main" id="{E048ED90-31F3-733F-EF8E-D3A248EB8892}"/>
                </a:ext>
              </a:extLst>
            </p:cNvPr>
            <p:cNvSpPr/>
            <p:nvPr/>
          </p:nvSpPr>
          <p:spPr>
            <a:xfrm>
              <a:off x="3657252"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1" name="Freeform: Shape 160">
              <a:extLst>
                <a:ext uri="{FF2B5EF4-FFF2-40B4-BE49-F238E27FC236}">
                  <a16:creationId xmlns:a16="http://schemas.microsoft.com/office/drawing/2014/main" id="{E4591EDA-43E5-D5BB-9C05-8D736617D7F9}"/>
                </a:ext>
              </a:extLst>
            </p:cNvPr>
            <p:cNvSpPr/>
            <p:nvPr/>
          </p:nvSpPr>
          <p:spPr>
            <a:xfrm>
              <a:off x="3286441"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2" name="Freeform: Shape 161">
              <a:extLst>
                <a:ext uri="{FF2B5EF4-FFF2-40B4-BE49-F238E27FC236}">
                  <a16:creationId xmlns:a16="http://schemas.microsoft.com/office/drawing/2014/main" id="{529DEDC3-BC1D-F1C9-9EF5-AD94B612039D}"/>
                </a:ext>
              </a:extLst>
            </p:cNvPr>
            <p:cNvSpPr/>
            <p:nvPr/>
          </p:nvSpPr>
          <p:spPr>
            <a:xfrm>
              <a:off x="3286441"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3" name="Freeform: Shape 162">
              <a:extLst>
                <a:ext uri="{FF2B5EF4-FFF2-40B4-BE49-F238E27FC236}">
                  <a16:creationId xmlns:a16="http://schemas.microsoft.com/office/drawing/2014/main" id="{A334A7D3-D5F3-190E-CE22-E06C05A87A9C}"/>
                </a:ext>
              </a:extLst>
            </p:cNvPr>
            <p:cNvSpPr/>
            <p:nvPr/>
          </p:nvSpPr>
          <p:spPr>
            <a:xfrm>
              <a:off x="365725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4" name="Freeform: Shape 163">
              <a:extLst>
                <a:ext uri="{FF2B5EF4-FFF2-40B4-BE49-F238E27FC236}">
                  <a16:creationId xmlns:a16="http://schemas.microsoft.com/office/drawing/2014/main" id="{72696C30-EF74-A529-49AC-D87C77AA486A}"/>
                </a:ext>
              </a:extLst>
            </p:cNvPr>
            <p:cNvSpPr/>
            <p:nvPr/>
          </p:nvSpPr>
          <p:spPr>
            <a:xfrm>
              <a:off x="3657252"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5" name="Freeform: Shape 164">
              <a:extLst>
                <a:ext uri="{FF2B5EF4-FFF2-40B4-BE49-F238E27FC236}">
                  <a16:creationId xmlns:a16="http://schemas.microsoft.com/office/drawing/2014/main" id="{C7C2C7B8-6415-3F50-CB89-0A9812AF3A21}"/>
                </a:ext>
              </a:extLst>
            </p:cNvPr>
            <p:cNvSpPr/>
            <p:nvPr/>
          </p:nvSpPr>
          <p:spPr>
            <a:xfrm>
              <a:off x="3286441"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6" name="Freeform: Shape 165">
              <a:extLst>
                <a:ext uri="{FF2B5EF4-FFF2-40B4-BE49-F238E27FC236}">
                  <a16:creationId xmlns:a16="http://schemas.microsoft.com/office/drawing/2014/main" id="{AB8FBE64-C6CA-370B-D048-7A7B01A10ADC}"/>
                </a:ext>
              </a:extLst>
            </p:cNvPr>
            <p:cNvSpPr/>
            <p:nvPr/>
          </p:nvSpPr>
          <p:spPr>
            <a:xfrm>
              <a:off x="3286441"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7" name="Freeform: Shape 166">
              <a:extLst>
                <a:ext uri="{FF2B5EF4-FFF2-40B4-BE49-F238E27FC236}">
                  <a16:creationId xmlns:a16="http://schemas.microsoft.com/office/drawing/2014/main" id="{A7F382D4-D82C-01E1-0F38-33BF60B57232}"/>
                </a:ext>
              </a:extLst>
            </p:cNvPr>
            <p:cNvSpPr/>
            <p:nvPr/>
          </p:nvSpPr>
          <p:spPr>
            <a:xfrm>
              <a:off x="365725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8" name="Freeform: Shape 167">
              <a:extLst>
                <a:ext uri="{FF2B5EF4-FFF2-40B4-BE49-F238E27FC236}">
                  <a16:creationId xmlns:a16="http://schemas.microsoft.com/office/drawing/2014/main" id="{4B44D517-71A4-FB59-82A8-003D3301986B}"/>
                </a:ext>
              </a:extLst>
            </p:cNvPr>
            <p:cNvSpPr/>
            <p:nvPr/>
          </p:nvSpPr>
          <p:spPr>
            <a:xfrm>
              <a:off x="3657252"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9" name="Freeform: Shape 168">
              <a:extLst>
                <a:ext uri="{FF2B5EF4-FFF2-40B4-BE49-F238E27FC236}">
                  <a16:creationId xmlns:a16="http://schemas.microsoft.com/office/drawing/2014/main" id="{D31BC46A-3598-2842-9B67-8CB3DA5141B6}"/>
                </a:ext>
              </a:extLst>
            </p:cNvPr>
            <p:cNvSpPr/>
            <p:nvPr/>
          </p:nvSpPr>
          <p:spPr>
            <a:xfrm>
              <a:off x="3286441"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0" name="Freeform: Shape 169">
              <a:extLst>
                <a:ext uri="{FF2B5EF4-FFF2-40B4-BE49-F238E27FC236}">
                  <a16:creationId xmlns:a16="http://schemas.microsoft.com/office/drawing/2014/main" id="{E8F84A5A-391E-A289-9DD0-FE2432C15BB8}"/>
                </a:ext>
              </a:extLst>
            </p:cNvPr>
            <p:cNvSpPr/>
            <p:nvPr/>
          </p:nvSpPr>
          <p:spPr>
            <a:xfrm>
              <a:off x="4028063"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1" name="Freeform: Shape 170">
              <a:extLst>
                <a:ext uri="{FF2B5EF4-FFF2-40B4-BE49-F238E27FC236}">
                  <a16:creationId xmlns:a16="http://schemas.microsoft.com/office/drawing/2014/main" id="{EDCD3FF4-6328-481B-7D73-E307A94056F0}"/>
                </a:ext>
              </a:extLst>
            </p:cNvPr>
            <p:cNvSpPr/>
            <p:nvPr/>
          </p:nvSpPr>
          <p:spPr>
            <a:xfrm>
              <a:off x="4398875"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2" name="Freeform: Shape 171">
              <a:extLst>
                <a:ext uri="{FF2B5EF4-FFF2-40B4-BE49-F238E27FC236}">
                  <a16:creationId xmlns:a16="http://schemas.microsoft.com/office/drawing/2014/main" id="{BEA84635-452E-78AE-81A9-E9FF50109164}"/>
                </a:ext>
              </a:extLst>
            </p:cNvPr>
            <p:cNvSpPr/>
            <p:nvPr/>
          </p:nvSpPr>
          <p:spPr>
            <a:xfrm>
              <a:off x="4398875"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3" name="Freeform: Shape 172">
              <a:extLst>
                <a:ext uri="{FF2B5EF4-FFF2-40B4-BE49-F238E27FC236}">
                  <a16:creationId xmlns:a16="http://schemas.microsoft.com/office/drawing/2014/main" id="{6B52A232-7268-41A8-C826-ACDD0CE2B278}"/>
                </a:ext>
              </a:extLst>
            </p:cNvPr>
            <p:cNvSpPr/>
            <p:nvPr/>
          </p:nvSpPr>
          <p:spPr>
            <a:xfrm>
              <a:off x="4028064"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4" name="Freeform: Shape 173">
              <a:extLst>
                <a:ext uri="{FF2B5EF4-FFF2-40B4-BE49-F238E27FC236}">
                  <a16:creationId xmlns:a16="http://schemas.microsoft.com/office/drawing/2014/main" id="{9EC87C4D-21D0-953D-ADB2-C863F89A20F8}"/>
                </a:ext>
              </a:extLst>
            </p:cNvPr>
            <p:cNvSpPr/>
            <p:nvPr/>
          </p:nvSpPr>
          <p:spPr>
            <a:xfrm>
              <a:off x="4028063"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5" name="Freeform: Shape 174">
              <a:extLst>
                <a:ext uri="{FF2B5EF4-FFF2-40B4-BE49-F238E27FC236}">
                  <a16:creationId xmlns:a16="http://schemas.microsoft.com/office/drawing/2014/main" id="{A6B420B5-2468-058B-2C77-48235AFF53D7}"/>
                </a:ext>
              </a:extLst>
            </p:cNvPr>
            <p:cNvSpPr/>
            <p:nvPr/>
          </p:nvSpPr>
          <p:spPr>
            <a:xfrm>
              <a:off x="4398875"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6" name="Freeform: Shape 175">
              <a:extLst>
                <a:ext uri="{FF2B5EF4-FFF2-40B4-BE49-F238E27FC236}">
                  <a16:creationId xmlns:a16="http://schemas.microsoft.com/office/drawing/2014/main" id="{628006CA-F2F9-D23E-305A-3F19FF9ABBD5}"/>
                </a:ext>
              </a:extLst>
            </p:cNvPr>
            <p:cNvSpPr/>
            <p:nvPr/>
          </p:nvSpPr>
          <p:spPr>
            <a:xfrm>
              <a:off x="4398875"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7" name="Freeform: Shape 176">
              <a:extLst>
                <a:ext uri="{FF2B5EF4-FFF2-40B4-BE49-F238E27FC236}">
                  <a16:creationId xmlns:a16="http://schemas.microsoft.com/office/drawing/2014/main" id="{769E047C-FF8A-82A9-7292-F8B48414F165}"/>
                </a:ext>
              </a:extLst>
            </p:cNvPr>
            <p:cNvSpPr/>
            <p:nvPr/>
          </p:nvSpPr>
          <p:spPr>
            <a:xfrm>
              <a:off x="4028064"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8" name="Freeform: Shape 177">
              <a:extLst>
                <a:ext uri="{FF2B5EF4-FFF2-40B4-BE49-F238E27FC236}">
                  <a16:creationId xmlns:a16="http://schemas.microsoft.com/office/drawing/2014/main" id="{9985AC50-DA4F-E8A7-D891-0A37B88FE1E0}"/>
                </a:ext>
              </a:extLst>
            </p:cNvPr>
            <p:cNvSpPr/>
            <p:nvPr/>
          </p:nvSpPr>
          <p:spPr>
            <a:xfrm>
              <a:off x="4028063"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9" name="Freeform: Shape 178">
              <a:extLst>
                <a:ext uri="{FF2B5EF4-FFF2-40B4-BE49-F238E27FC236}">
                  <a16:creationId xmlns:a16="http://schemas.microsoft.com/office/drawing/2014/main" id="{4AFBE9F5-5ECF-2E14-EA93-248EC3F5FBD2}"/>
                </a:ext>
              </a:extLst>
            </p:cNvPr>
            <p:cNvSpPr/>
            <p:nvPr/>
          </p:nvSpPr>
          <p:spPr>
            <a:xfrm>
              <a:off x="4398875"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0" name="Freeform: Shape 179">
              <a:extLst>
                <a:ext uri="{FF2B5EF4-FFF2-40B4-BE49-F238E27FC236}">
                  <a16:creationId xmlns:a16="http://schemas.microsoft.com/office/drawing/2014/main" id="{387FFA83-F63B-A54D-50CA-A28ABA6DE742}"/>
                </a:ext>
              </a:extLst>
            </p:cNvPr>
            <p:cNvSpPr/>
            <p:nvPr/>
          </p:nvSpPr>
          <p:spPr>
            <a:xfrm>
              <a:off x="4398875"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1" name="Freeform: Shape 180">
              <a:extLst>
                <a:ext uri="{FF2B5EF4-FFF2-40B4-BE49-F238E27FC236}">
                  <a16:creationId xmlns:a16="http://schemas.microsoft.com/office/drawing/2014/main" id="{565D7C04-CA95-FEA9-9345-E0F13E8B8F29}"/>
                </a:ext>
              </a:extLst>
            </p:cNvPr>
            <p:cNvSpPr/>
            <p:nvPr/>
          </p:nvSpPr>
          <p:spPr>
            <a:xfrm>
              <a:off x="4028064"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2" name="Freeform: Shape 181">
              <a:extLst>
                <a:ext uri="{FF2B5EF4-FFF2-40B4-BE49-F238E27FC236}">
                  <a16:creationId xmlns:a16="http://schemas.microsoft.com/office/drawing/2014/main" id="{790132EA-65AB-F1EC-0D85-7FBC1D645014}"/>
                </a:ext>
              </a:extLst>
            </p:cNvPr>
            <p:cNvSpPr/>
            <p:nvPr/>
          </p:nvSpPr>
          <p:spPr>
            <a:xfrm>
              <a:off x="4028063"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3" name="Freeform: Shape 182">
              <a:extLst>
                <a:ext uri="{FF2B5EF4-FFF2-40B4-BE49-F238E27FC236}">
                  <a16:creationId xmlns:a16="http://schemas.microsoft.com/office/drawing/2014/main" id="{09D57DB8-B327-FE34-07FA-48D93101AC2E}"/>
                </a:ext>
              </a:extLst>
            </p:cNvPr>
            <p:cNvSpPr/>
            <p:nvPr/>
          </p:nvSpPr>
          <p:spPr>
            <a:xfrm>
              <a:off x="4398875"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4" name="Freeform: Shape 183">
              <a:extLst>
                <a:ext uri="{FF2B5EF4-FFF2-40B4-BE49-F238E27FC236}">
                  <a16:creationId xmlns:a16="http://schemas.microsoft.com/office/drawing/2014/main" id="{F658FCBF-18FA-79F3-F624-695D13B786B9}"/>
                </a:ext>
              </a:extLst>
            </p:cNvPr>
            <p:cNvSpPr/>
            <p:nvPr/>
          </p:nvSpPr>
          <p:spPr>
            <a:xfrm>
              <a:off x="4398875"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5" name="Freeform: Shape 184">
              <a:extLst>
                <a:ext uri="{FF2B5EF4-FFF2-40B4-BE49-F238E27FC236}">
                  <a16:creationId xmlns:a16="http://schemas.microsoft.com/office/drawing/2014/main" id="{24BDAB64-9C22-AF5F-198F-91CA9E2213EE}"/>
                </a:ext>
              </a:extLst>
            </p:cNvPr>
            <p:cNvSpPr/>
            <p:nvPr/>
          </p:nvSpPr>
          <p:spPr>
            <a:xfrm>
              <a:off x="4028064"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6" name="Freeform: Shape 185">
              <a:extLst>
                <a:ext uri="{FF2B5EF4-FFF2-40B4-BE49-F238E27FC236}">
                  <a16:creationId xmlns:a16="http://schemas.microsoft.com/office/drawing/2014/main" id="{6E12DAC1-633C-32DA-8D09-E5B74ACD71E8}"/>
                </a:ext>
              </a:extLst>
            </p:cNvPr>
            <p:cNvSpPr/>
            <p:nvPr/>
          </p:nvSpPr>
          <p:spPr>
            <a:xfrm>
              <a:off x="4028063"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7" name="Freeform: Shape 186">
              <a:extLst>
                <a:ext uri="{FF2B5EF4-FFF2-40B4-BE49-F238E27FC236}">
                  <a16:creationId xmlns:a16="http://schemas.microsoft.com/office/drawing/2014/main" id="{FF977CBE-34FF-832A-B1F5-AF0CDA787E4D}"/>
                </a:ext>
              </a:extLst>
            </p:cNvPr>
            <p:cNvSpPr/>
            <p:nvPr/>
          </p:nvSpPr>
          <p:spPr>
            <a:xfrm>
              <a:off x="4398875"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8" name="Freeform: Shape 187">
              <a:extLst>
                <a:ext uri="{FF2B5EF4-FFF2-40B4-BE49-F238E27FC236}">
                  <a16:creationId xmlns:a16="http://schemas.microsoft.com/office/drawing/2014/main" id="{066E1BDB-170B-5B8C-7776-B1190A1D0479}"/>
                </a:ext>
              </a:extLst>
            </p:cNvPr>
            <p:cNvSpPr/>
            <p:nvPr/>
          </p:nvSpPr>
          <p:spPr>
            <a:xfrm>
              <a:off x="4398875"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9" name="Freeform: Shape 188">
              <a:extLst>
                <a:ext uri="{FF2B5EF4-FFF2-40B4-BE49-F238E27FC236}">
                  <a16:creationId xmlns:a16="http://schemas.microsoft.com/office/drawing/2014/main" id="{DA20A304-C8C9-048D-29A0-2AC7D80CEA04}"/>
                </a:ext>
              </a:extLst>
            </p:cNvPr>
            <p:cNvSpPr/>
            <p:nvPr/>
          </p:nvSpPr>
          <p:spPr>
            <a:xfrm>
              <a:off x="4028064"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0" name="Freeform: Shape 189">
              <a:extLst>
                <a:ext uri="{FF2B5EF4-FFF2-40B4-BE49-F238E27FC236}">
                  <a16:creationId xmlns:a16="http://schemas.microsoft.com/office/drawing/2014/main" id="{6200DCEA-0115-167D-D200-B03B1F7506BC}"/>
                </a:ext>
              </a:extLst>
            </p:cNvPr>
            <p:cNvSpPr/>
            <p:nvPr/>
          </p:nvSpPr>
          <p:spPr>
            <a:xfrm>
              <a:off x="4028063"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1" name="Freeform: Shape 190">
              <a:extLst>
                <a:ext uri="{FF2B5EF4-FFF2-40B4-BE49-F238E27FC236}">
                  <a16:creationId xmlns:a16="http://schemas.microsoft.com/office/drawing/2014/main" id="{96211A8B-F7C1-7AC6-0479-4F1B9ECE2C54}"/>
                </a:ext>
              </a:extLst>
            </p:cNvPr>
            <p:cNvSpPr/>
            <p:nvPr/>
          </p:nvSpPr>
          <p:spPr>
            <a:xfrm>
              <a:off x="4398875"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2" name="Freeform: Shape 191">
              <a:extLst>
                <a:ext uri="{FF2B5EF4-FFF2-40B4-BE49-F238E27FC236}">
                  <a16:creationId xmlns:a16="http://schemas.microsoft.com/office/drawing/2014/main" id="{1CC861B5-7DB1-9348-E0A7-EB1AF37E8F46}"/>
                </a:ext>
              </a:extLst>
            </p:cNvPr>
            <p:cNvSpPr/>
            <p:nvPr/>
          </p:nvSpPr>
          <p:spPr>
            <a:xfrm>
              <a:off x="4398875"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3" name="Freeform: Shape 192">
              <a:extLst>
                <a:ext uri="{FF2B5EF4-FFF2-40B4-BE49-F238E27FC236}">
                  <a16:creationId xmlns:a16="http://schemas.microsoft.com/office/drawing/2014/main" id="{9DF008B7-4087-DFD1-7B7E-906ABE3C3F0B}"/>
                </a:ext>
              </a:extLst>
            </p:cNvPr>
            <p:cNvSpPr/>
            <p:nvPr/>
          </p:nvSpPr>
          <p:spPr>
            <a:xfrm>
              <a:off x="4028064"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4" name="Freeform: Shape 193">
              <a:extLst>
                <a:ext uri="{FF2B5EF4-FFF2-40B4-BE49-F238E27FC236}">
                  <a16:creationId xmlns:a16="http://schemas.microsoft.com/office/drawing/2014/main" id="{944155FA-48C6-DBA6-96B7-AFA29D93ED65}"/>
                </a:ext>
              </a:extLst>
            </p:cNvPr>
            <p:cNvSpPr/>
            <p:nvPr/>
          </p:nvSpPr>
          <p:spPr>
            <a:xfrm>
              <a:off x="4028063"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5" name="Freeform: Shape 194">
              <a:extLst>
                <a:ext uri="{FF2B5EF4-FFF2-40B4-BE49-F238E27FC236}">
                  <a16:creationId xmlns:a16="http://schemas.microsoft.com/office/drawing/2014/main" id="{9BAF66F3-5065-E2AB-140E-3BAAD5AD85E1}"/>
                </a:ext>
              </a:extLst>
            </p:cNvPr>
            <p:cNvSpPr/>
            <p:nvPr/>
          </p:nvSpPr>
          <p:spPr>
            <a:xfrm>
              <a:off x="4398875"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6" name="Freeform: Shape 195">
              <a:extLst>
                <a:ext uri="{FF2B5EF4-FFF2-40B4-BE49-F238E27FC236}">
                  <a16:creationId xmlns:a16="http://schemas.microsoft.com/office/drawing/2014/main" id="{BAF395B8-5573-394E-AED6-ABA3BC721241}"/>
                </a:ext>
              </a:extLst>
            </p:cNvPr>
            <p:cNvSpPr/>
            <p:nvPr/>
          </p:nvSpPr>
          <p:spPr>
            <a:xfrm>
              <a:off x="4398875"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7" name="Freeform: Shape 196">
              <a:extLst>
                <a:ext uri="{FF2B5EF4-FFF2-40B4-BE49-F238E27FC236}">
                  <a16:creationId xmlns:a16="http://schemas.microsoft.com/office/drawing/2014/main" id="{0E5C548B-BDA4-17A2-E69A-85B090225450}"/>
                </a:ext>
              </a:extLst>
            </p:cNvPr>
            <p:cNvSpPr/>
            <p:nvPr/>
          </p:nvSpPr>
          <p:spPr>
            <a:xfrm>
              <a:off x="4028064"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8" name="Freeform: Shape 197">
              <a:extLst>
                <a:ext uri="{FF2B5EF4-FFF2-40B4-BE49-F238E27FC236}">
                  <a16:creationId xmlns:a16="http://schemas.microsoft.com/office/drawing/2014/main" id="{465CD70A-49C0-B5E8-A8F0-FDDA7207197C}"/>
                </a:ext>
              </a:extLst>
            </p:cNvPr>
            <p:cNvSpPr/>
            <p:nvPr/>
          </p:nvSpPr>
          <p:spPr>
            <a:xfrm>
              <a:off x="4028063"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9" name="Freeform: Shape 198">
              <a:extLst>
                <a:ext uri="{FF2B5EF4-FFF2-40B4-BE49-F238E27FC236}">
                  <a16:creationId xmlns:a16="http://schemas.microsoft.com/office/drawing/2014/main" id="{FA27C3CD-8A04-3B80-E4D8-5D15B86E3793}"/>
                </a:ext>
              </a:extLst>
            </p:cNvPr>
            <p:cNvSpPr/>
            <p:nvPr/>
          </p:nvSpPr>
          <p:spPr>
            <a:xfrm>
              <a:off x="4398875"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0" name="Freeform: Shape 199">
              <a:extLst>
                <a:ext uri="{FF2B5EF4-FFF2-40B4-BE49-F238E27FC236}">
                  <a16:creationId xmlns:a16="http://schemas.microsoft.com/office/drawing/2014/main" id="{5CA99595-F520-800C-0D47-9A5E6C7AF17B}"/>
                </a:ext>
              </a:extLst>
            </p:cNvPr>
            <p:cNvSpPr/>
            <p:nvPr/>
          </p:nvSpPr>
          <p:spPr>
            <a:xfrm>
              <a:off x="4398875"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1" name="Freeform: Shape 200">
              <a:extLst>
                <a:ext uri="{FF2B5EF4-FFF2-40B4-BE49-F238E27FC236}">
                  <a16:creationId xmlns:a16="http://schemas.microsoft.com/office/drawing/2014/main" id="{A2E504F8-50CD-838F-B807-A8E701DD5167}"/>
                </a:ext>
              </a:extLst>
            </p:cNvPr>
            <p:cNvSpPr/>
            <p:nvPr/>
          </p:nvSpPr>
          <p:spPr>
            <a:xfrm>
              <a:off x="4028064"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2" name="Freeform: Shape 201">
              <a:extLst>
                <a:ext uri="{FF2B5EF4-FFF2-40B4-BE49-F238E27FC236}">
                  <a16:creationId xmlns:a16="http://schemas.microsoft.com/office/drawing/2014/main" id="{A61BA866-2275-5AA8-1B43-B8584B89DE6F}"/>
                </a:ext>
              </a:extLst>
            </p:cNvPr>
            <p:cNvSpPr/>
            <p:nvPr/>
          </p:nvSpPr>
          <p:spPr>
            <a:xfrm>
              <a:off x="4767258" y="1284767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3" name="Freeform: Shape 202">
              <a:extLst>
                <a:ext uri="{FF2B5EF4-FFF2-40B4-BE49-F238E27FC236}">
                  <a16:creationId xmlns:a16="http://schemas.microsoft.com/office/drawing/2014/main" id="{096D961A-D769-4B0D-8AAA-1F1D2A548F1A}"/>
                </a:ext>
              </a:extLst>
            </p:cNvPr>
            <p:cNvSpPr/>
            <p:nvPr/>
          </p:nvSpPr>
          <p:spPr>
            <a:xfrm>
              <a:off x="5138070"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4" name="Freeform: Shape 203">
              <a:extLst>
                <a:ext uri="{FF2B5EF4-FFF2-40B4-BE49-F238E27FC236}">
                  <a16:creationId xmlns:a16="http://schemas.microsoft.com/office/drawing/2014/main" id="{5AD0584A-5EEE-0397-CA79-11E574483880}"/>
                </a:ext>
              </a:extLst>
            </p:cNvPr>
            <p:cNvSpPr/>
            <p:nvPr/>
          </p:nvSpPr>
          <p:spPr>
            <a:xfrm>
              <a:off x="5138070" y="1306182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5" name="Freeform: Shape 204">
              <a:extLst>
                <a:ext uri="{FF2B5EF4-FFF2-40B4-BE49-F238E27FC236}">
                  <a16:creationId xmlns:a16="http://schemas.microsoft.com/office/drawing/2014/main" id="{E764D940-0D5B-00FE-63F1-31F78A2FAA54}"/>
                </a:ext>
              </a:extLst>
            </p:cNvPr>
            <p:cNvSpPr/>
            <p:nvPr/>
          </p:nvSpPr>
          <p:spPr>
            <a:xfrm>
              <a:off x="4767258"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6" name="Freeform: Shape 205">
              <a:extLst>
                <a:ext uri="{FF2B5EF4-FFF2-40B4-BE49-F238E27FC236}">
                  <a16:creationId xmlns:a16="http://schemas.microsoft.com/office/drawing/2014/main" id="{82FBCF9A-9543-6312-1E0C-6BA6729E7E1B}"/>
                </a:ext>
              </a:extLst>
            </p:cNvPr>
            <p:cNvSpPr/>
            <p:nvPr/>
          </p:nvSpPr>
          <p:spPr>
            <a:xfrm>
              <a:off x="4767258" y="11991347"/>
              <a:ext cx="741623" cy="856324"/>
            </a:xfrm>
            <a:custGeom>
              <a:avLst/>
              <a:gdLst>
                <a:gd name="connsiteX0" fmla="*/ 0 w 715953"/>
                <a:gd name="connsiteY0" fmla="*/ 620036 h 826684"/>
                <a:gd name="connsiteX1" fmla="*/ 357977 w 715953"/>
                <a:gd name="connsiteY1" fmla="*/ 826684 h 826684"/>
                <a:gd name="connsiteX2" fmla="*/ 715953 w 715953"/>
                <a:gd name="connsiteY2" fmla="*/ 620036 h 826684"/>
                <a:gd name="connsiteX3" fmla="*/ 715953 w 715953"/>
                <a:gd name="connsiteY3" fmla="*/ 206648 h 826684"/>
                <a:gd name="connsiteX4" fmla="*/ 357977 w 715953"/>
                <a:gd name="connsiteY4" fmla="*/ 0 h 826684"/>
                <a:gd name="connsiteX5" fmla="*/ 0 w 715953"/>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7" name="Freeform: Shape 206">
              <a:extLst>
                <a:ext uri="{FF2B5EF4-FFF2-40B4-BE49-F238E27FC236}">
                  <a16:creationId xmlns:a16="http://schemas.microsoft.com/office/drawing/2014/main" id="{C6FE2F0A-5079-828C-A203-C05522655437}"/>
                </a:ext>
              </a:extLst>
            </p:cNvPr>
            <p:cNvSpPr/>
            <p:nvPr/>
          </p:nvSpPr>
          <p:spPr>
            <a:xfrm>
              <a:off x="5138070"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8" name="Freeform: Shape 207">
              <a:extLst>
                <a:ext uri="{FF2B5EF4-FFF2-40B4-BE49-F238E27FC236}">
                  <a16:creationId xmlns:a16="http://schemas.microsoft.com/office/drawing/2014/main" id="{6E29DE5E-0215-CB54-3C50-74E76253816A}"/>
                </a:ext>
              </a:extLst>
            </p:cNvPr>
            <p:cNvSpPr/>
            <p:nvPr/>
          </p:nvSpPr>
          <p:spPr>
            <a:xfrm>
              <a:off x="5138070" y="1220540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9" name="Freeform: Shape 208">
              <a:extLst>
                <a:ext uri="{FF2B5EF4-FFF2-40B4-BE49-F238E27FC236}">
                  <a16:creationId xmlns:a16="http://schemas.microsoft.com/office/drawing/2014/main" id="{263951C6-B598-C0AF-D911-B04C95843E4D}"/>
                </a:ext>
              </a:extLst>
            </p:cNvPr>
            <p:cNvSpPr/>
            <p:nvPr/>
          </p:nvSpPr>
          <p:spPr>
            <a:xfrm>
              <a:off x="4767258"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0" name="Freeform: Shape 209">
              <a:extLst>
                <a:ext uri="{FF2B5EF4-FFF2-40B4-BE49-F238E27FC236}">
                  <a16:creationId xmlns:a16="http://schemas.microsoft.com/office/drawing/2014/main" id="{7B14AC5C-338B-5CA5-F876-DFA24BA36917}"/>
                </a:ext>
              </a:extLst>
            </p:cNvPr>
            <p:cNvSpPr/>
            <p:nvPr/>
          </p:nvSpPr>
          <p:spPr>
            <a:xfrm>
              <a:off x="4767258" y="11134150"/>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1" name="Freeform: Shape 210">
              <a:extLst>
                <a:ext uri="{FF2B5EF4-FFF2-40B4-BE49-F238E27FC236}">
                  <a16:creationId xmlns:a16="http://schemas.microsoft.com/office/drawing/2014/main" id="{72429FD4-4E1F-03DC-A64B-EFEC1417662C}"/>
                </a:ext>
              </a:extLst>
            </p:cNvPr>
            <p:cNvSpPr/>
            <p:nvPr/>
          </p:nvSpPr>
          <p:spPr>
            <a:xfrm>
              <a:off x="5138070"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2" name="Freeform: Shape 211">
              <a:extLst>
                <a:ext uri="{FF2B5EF4-FFF2-40B4-BE49-F238E27FC236}">
                  <a16:creationId xmlns:a16="http://schemas.microsoft.com/office/drawing/2014/main" id="{5CD7E2C2-B878-44AA-6E27-F03219606618}"/>
                </a:ext>
              </a:extLst>
            </p:cNvPr>
            <p:cNvSpPr/>
            <p:nvPr/>
          </p:nvSpPr>
          <p:spPr>
            <a:xfrm>
              <a:off x="5138070" y="11348303"/>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3" name="Freeform: Shape 212">
              <a:extLst>
                <a:ext uri="{FF2B5EF4-FFF2-40B4-BE49-F238E27FC236}">
                  <a16:creationId xmlns:a16="http://schemas.microsoft.com/office/drawing/2014/main" id="{7533BBDA-F751-6965-5C35-35E10935BC8F}"/>
                </a:ext>
              </a:extLst>
            </p:cNvPr>
            <p:cNvSpPr/>
            <p:nvPr/>
          </p:nvSpPr>
          <p:spPr>
            <a:xfrm>
              <a:off x="4767258"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4" name="Freeform: Shape 213">
              <a:extLst>
                <a:ext uri="{FF2B5EF4-FFF2-40B4-BE49-F238E27FC236}">
                  <a16:creationId xmlns:a16="http://schemas.microsoft.com/office/drawing/2014/main" id="{32C7A72C-A4C8-53FE-C1B4-BBF0E0024491}"/>
                </a:ext>
              </a:extLst>
            </p:cNvPr>
            <p:cNvSpPr/>
            <p:nvPr/>
          </p:nvSpPr>
          <p:spPr>
            <a:xfrm>
              <a:off x="4767258" y="10277826"/>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5" name="Freeform: Shape 214">
              <a:extLst>
                <a:ext uri="{FF2B5EF4-FFF2-40B4-BE49-F238E27FC236}">
                  <a16:creationId xmlns:a16="http://schemas.microsoft.com/office/drawing/2014/main" id="{C86335E2-4DD5-9587-72BA-883D8D1E8F3F}"/>
                </a:ext>
              </a:extLst>
            </p:cNvPr>
            <p:cNvSpPr/>
            <p:nvPr/>
          </p:nvSpPr>
          <p:spPr>
            <a:xfrm>
              <a:off x="5138070"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6" name="Freeform: Shape 215">
              <a:extLst>
                <a:ext uri="{FF2B5EF4-FFF2-40B4-BE49-F238E27FC236}">
                  <a16:creationId xmlns:a16="http://schemas.microsoft.com/office/drawing/2014/main" id="{6DC6AAC2-F60A-360C-01F2-B4357A2D3433}"/>
                </a:ext>
              </a:extLst>
            </p:cNvPr>
            <p:cNvSpPr/>
            <p:nvPr/>
          </p:nvSpPr>
          <p:spPr>
            <a:xfrm>
              <a:off x="5138070" y="10491883"/>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7" name="Freeform: Shape 216">
              <a:extLst>
                <a:ext uri="{FF2B5EF4-FFF2-40B4-BE49-F238E27FC236}">
                  <a16:creationId xmlns:a16="http://schemas.microsoft.com/office/drawing/2014/main" id="{8CC8F502-5BA0-7C62-589A-FFF60FB7A42A}"/>
                </a:ext>
              </a:extLst>
            </p:cNvPr>
            <p:cNvSpPr/>
            <p:nvPr/>
          </p:nvSpPr>
          <p:spPr>
            <a:xfrm>
              <a:off x="4767258"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8" name="Freeform: Shape 217">
              <a:extLst>
                <a:ext uri="{FF2B5EF4-FFF2-40B4-BE49-F238E27FC236}">
                  <a16:creationId xmlns:a16="http://schemas.microsoft.com/office/drawing/2014/main" id="{4F6D6081-271E-9878-5A55-D68299EAC158}"/>
                </a:ext>
              </a:extLst>
            </p:cNvPr>
            <p:cNvSpPr/>
            <p:nvPr/>
          </p:nvSpPr>
          <p:spPr>
            <a:xfrm>
              <a:off x="4767258" y="9421697"/>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9" name="Freeform: Shape 218">
              <a:extLst>
                <a:ext uri="{FF2B5EF4-FFF2-40B4-BE49-F238E27FC236}">
                  <a16:creationId xmlns:a16="http://schemas.microsoft.com/office/drawing/2014/main" id="{967634CF-D72E-A1FA-F1D5-9E0356D0EE3F}"/>
                </a:ext>
              </a:extLst>
            </p:cNvPr>
            <p:cNvSpPr/>
            <p:nvPr/>
          </p:nvSpPr>
          <p:spPr>
            <a:xfrm>
              <a:off x="5138070"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0" name="Freeform: Shape 219">
              <a:extLst>
                <a:ext uri="{FF2B5EF4-FFF2-40B4-BE49-F238E27FC236}">
                  <a16:creationId xmlns:a16="http://schemas.microsoft.com/office/drawing/2014/main" id="{2AE64D77-1867-2361-ACD1-59B97EA07428}"/>
                </a:ext>
              </a:extLst>
            </p:cNvPr>
            <p:cNvSpPr/>
            <p:nvPr/>
          </p:nvSpPr>
          <p:spPr>
            <a:xfrm>
              <a:off x="5138070" y="9635851"/>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1" name="Freeform: Shape 220">
              <a:extLst>
                <a:ext uri="{FF2B5EF4-FFF2-40B4-BE49-F238E27FC236}">
                  <a16:creationId xmlns:a16="http://schemas.microsoft.com/office/drawing/2014/main" id="{D99F2BD8-D4FD-2966-61AF-25C246E72382}"/>
                </a:ext>
              </a:extLst>
            </p:cNvPr>
            <p:cNvSpPr/>
            <p:nvPr/>
          </p:nvSpPr>
          <p:spPr>
            <a:xfrm>
              <a:off x="4767258"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2" name="Freeform: Shape 221">
              <a:extLst>
                <a:ext uri="{FF2B5EF4-FFF2-40B4-BE49-F238E27FC236}">
                  <a16:creationId xmlns:a16="http://schemas.microsoft.com/office/drawing/2014/main" id="{30F9D626-F27F-4112-666F-711494AAA96C}"/>
                </a:ext>
              </a:extLst>
            </p:cNvPr>
            <p:cNvSpPr/>
            <p:nvPr/>
          </p:nvSpPr>
          <p:spPr>
            <a:xfrm>
              <a:off x="4767258" y="856527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3" name="Freeform: Shape 222">
              <a:extLst>
                <a:ext uri="{FF2B5EF4-FFF2-40B4-BE49-F238E27FC236}">
                  <a16:creationId xmlns:a16="http://schemas.microsoft.com/office/drawing/2014/main" id="{5709680F-771C-41B3-0DBA-A8F03B571D07}"/>
                </a:ext>
              </a:extLst>
            </p:cNvPr>
            <p:cNvSpPr/>
            <p:nvPr/>
          </p:nvSpPr>
          <p:spPr>
            <a:xfrm>
              <a:off x="5138070"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4" name="Freeform: Shape 223">
              <a:extLst>
                <a:ext uri="{FF2B5EF4-FFF2-40B4-BE49-F238E27FC236}">
                  <a16:creationId xmlns:a16="http://schemas.microsoft.com/office/drawing/2014/main" id="{B46C1A5E-6237-B514-8542-A6FFCC321E59}"/>
                </a:ext>
              </a:extLst>
            </p:cNvPr>
            <p:cNvSpPr/>
            <p:nvPr/>
          </p:nvSpPr>
          <p:spPr>
            <a:xfrm>
              <a:off x="5138070" y="87794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5" name="Freeform: Shape 224">
              <a:extLst>
                <a:ext uri="{FF2B5EF4-FFF2-40B4-BE49-F238E27FC236}">
                  <a16:creationId xmlns:a16="http://schemas.microsoft.com/office/drawing/2014/main" id="{AD1174F7-400B-E690-23A4-D1D783A4E19A}"/>
                </a:ext>
              </a:extLst>
            </p:cNvPr>
            <p:cNvSpPr/>
            <p:nvPr/>
          </p:nvSpPr>
          <p:spPr>
            <a:xfrm>
              <a:off x="4767258"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6" name="Freeform: Shape 225">
              <a:extLst>
                <a:ext uri="{FF2B5EF4-FFF2-40B4-BE49-F238E27FC236}">
                  <a16:creationId xmlns:a16="http://schemas.microsoft.com/office/drawing/2014/main" id="{B6D8392D-FFCE-24C0-C796-0CCD3602A43B}"/>
                </a:ext>
              </a:extLst>
            </p:cNvPr>
            <p:cNvSpPr/>
            <p:nvPr/>
          </p:nvSpPr>
          <p:spPr>
            <a:xfrm>
              <a:off x="4767258" y="770817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7" name="Freeform: Shape 226">
              <a:extLst>
                <a:ext uri="{FF2B5EF4-FFF2-40B4-BE49-F238E27FC236}">
                  <a16:creationId xmlns:a16="http://schemas.microsoft.com/office/drawing/2014/main" id="{DCA94E6D-502A-8D16-3C37-452EAD9FB203}"/>
                </a:ext>
              </a:extLst>
            </p:cNvPr>
            <p:cNvSpPr/>
            <p:nvPr/>
          </p:nvSpPr>
          <p:spPr>
            <a:xfrm>
              <a:off x="5138070"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8" name="Freeform: Shape 227">
              <a:extLst>
                <a:ext uri="{FF2B5EF4-FFF2-40B4-BE49-F238E27FC236}">
                  <a16:creationId xmlns:a16="http://schemas.microsoft.com/office/drawing/2014/main" id="{9C047FF7-6CE6-879E-EE27-7BEE014635B9}"/>
                </a:ext>
              </a:extLst>
            </p:cNvPr>
            <p:cNvSpPr/>
            <p:nvPr/>
          </p:nvSpPr>
          <p:spPr>
            <a:xfrm>
              <a:off x="5138070" y="79223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9" name="Freeform: Shape 228">
              <a:extLst>
                <a:ext uri="{FF2B5EF4-FFF2-40B4-BE49-F238E27FC236}">
                  <a16:creationId xmlns:a16="http://schemas.microsoft.com/office/drawing/2014/main" id="{BB0332ED-7322-89C7-68E6-6BD248678C9F}"/>
                </a:ext>
              </a:extLst>
            </p:cNvPr>
            <p:cNvSpPr/>
            <p:nvPr/>
          </p:nvSpPr>
          <p:spPr>
            <a:xfrm>
              <a:off x="4767258"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0" name="Freeform: Shape 229">
              <a:extLst>
                <a:ext uri="{FF2B5EF4-FFF2-40B4-BE49-F238E27FC236}">
                  <a16:creationId xmlns:a16="http://schemas.microsoft.com/office/drawing/2014/main" id="{B939106A-8DFB-1B67-1C7C-ABB0C4A6CFA4}"/>
                </a:ext>
              </a:extLst>
            </p:cNvPr>
            <p:cNvSpPr/>
            <p:nvPr/>
          </p:nvSpPr>
          <p:spPr>
            <a:xfrm>
              <a:off x="4767258" y="685175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1" name="Freeform: Shape 230">
              <a:extLst>
                <a:ext uri="{FF2B5EF4-FFF2-40B4-BE49-F238E27FC236}">
                  <a16:creationId xmlns:a16="http://schemas.microsoft.com/office/drawing/2014/main" id="{E867A1A7-133E-79AD-D543-A50F69F809E3}"/>
                </a:ext>
              </a:extLst>
            </p:cNvPr>
            <p:cNvSpPr/>
            <p:nvPr/>
          </p:nvSpPr>
          <p:spPr>
            <a:xfrm>
              <a:off x="5138070"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2" name="Freeform: Shape 231">
              <a:extLst>
                <a:ext uri="{FF2B5EF4-FFF2-40B4-BE49-F238E27FC236}">
                  <a16:creationId xmlns:a16="http://schemas.microsoft.com/office/drawing/2014/main" id="{A71FFDB6-A8FE-9E79-A7CD-D6D0603E3A7C}"/>
                </a:ext>
              </a:extLst>
            </p:cNvPr>
            <p:cNvSpPr/>
            <p:nvPr/>
          </p:nvSpPr>
          <p:spPr>
            <a:xfrm>
              <a:off x="5138070" y="7065909"/>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3" name="Freeform: Shape 232">
              <a:extLst>
                <a:ext uri="{FF2B5EF4-FFF2-40B4-BE49-F238E27FC236}">
                  <a16:creationId xmlns:a16="http://schemas.microsoft.com/office/drawing/2014/main" id="{DBC47975-F401-3A3D-272D-7EDD58A0C8FA}"/>
                </a:ext>
              </a:extLst>
            </p:cNvPr>
            <p:cNvSpPr/>
            <p:nvPr/>
          </p:nvSpPr>
          <p:spPr>
            <a:xfrm>
              <a:off x="4767258"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4" name="Freeform: Shape 233">
              <a:extLst>
                <a:ext uri="{FF2B5EF4-FFF2-40B4-BE49-F238E27FC236}">
                  <a16:creationId xmlns:a16="http://schemas.microsoft.com/office/drawing/2014/main" id="{6AB586F7-8939-840D-4110-D5DD52F0BCC6}"/>
                </a:ext>
              </a:extLst>
            </p:cNvPr>
            <p:cNvSpPr/>
            <p:nvPr/>
          </p:nvSpPr>
          <p:spPr>
            <a:xfrm>
              <a:off x="5508881"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5" name="Freeform: Shape 234">
              <a:extLst>
                <a:ext uri="{FF2B5EF4-FFF2-40B4-BE49-F238E27FC236}">
                  <a16:creationId xmlns:a16="http://schemas.microsoft.com/office/drawing/2014/main" id="{E506001C-44CB-EA23-83A8-67A496FB2447}"/>
                </a:ext>
              </a:extLst>
            </p:cNvPr>
            <p:cNvSpPr/>
            <p:nvPr/>
          </p:nvSpPr>
          <p:spPr>
            <a:xfrm>
              <a:off x="587969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6" name="Freeform: Shape 235">
              <a:extLst>
                <a:ext uri="{FF2B5EF4-FFF2-40B4-BE49-F238E27FC236}">
                  <a16:creationId xmlns:a16="http://schemas.microsoft.com/office/drawing/2014/main" id="{3B01AA3B-C659-1754-663F-700BD604E3AE}"/>
                </a:ext>
              </a:extLst>
            </p:cNvPr>
            <p:cNvSpPr/>
            <p:nvPr/>
          </p:nvSpPr>
          <p:spPr>
            <a:xfrm>
              <a:off x="5879692"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7" name="Freeform: Shape 236">
              <a:extLst>
                <a:ext uri="{FF2B5EF4-FFF2-40B4-BE49-F238E27FC236}">
                  <a16:creationId xmlns:a16="http://schemas.microsoft.com/office/drawing/2014/main" id="{C3A63E94-3103-0F75-DBF3-30D473AFC21F}"/>
                </a:ext>
              </a:extLst>
            </p:cNvPr>
            <p:cNvSpPr/>
            <p:nvPr/>
          </p:nvSpPr>
          <p:spPr>
            <a:xfrm>
              <a:off x="5508881"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8" name="Freeform: Shape 237">
              <a:extLst>
                <a:ext uri="{FF2B5EF4-FFF2-40B4-BE49-F238E27FC236}">
                  <a16:creationId xmlns:a16="http://schemas.microsoft.com/office/drawing/2014/main" id="{A829A2F3-0B45-3356-39F9-35BCCBF0DBDD}"/>
                </a:ext>
              </a:extLst>
            </p:cNvPr>
            <p:cNvSpPr/>
            <p:nvPr/>
          </p:nvSpPr>
          <p:spPr>
            <a:xfrm>
              <a:off x="5508881"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9" name="Freeform: Shape 238">
              <a:extLst>
                <a:ext uri="{FF2B5EF4-FFF2-40B4-BE49-F238E27FC236}">
                  <a16:creationId xmlns:a16="http://schemas.microsoft.com/office/drawing/2014/main" id="{18465E9A-3C50-3EB3-33EA-813A08F3A72F}"/>
                </a:ext>
              </a:extLst>
            </p:cNvPr>
            <p:cNvSpPr/>
            <p:nvPr/>
          </p:nvSpPr>
          <p:spPr>
            <a:xfrm>
              <a:off x="587969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0" name="Freeform: Shape 239">
              <a:extLst>
                <a:ext uri="{FF2B5EF4-FFF2-40B4-BE49-F238E27FC236}">
                  <a16:creationId xmlns:a16="http://schemas.microsoft.com/office/drawing/2014/main" id="{B4DA9688-DC33-FF87-D995-EEEB53C5EE22}"/>
                </a:ext>
              </a:extLst>
            </p:cNvPr>
            <p:cNvSpPr/>
            <p:nvPr/>
          </p:nvSpPr>
          <p:spPr>
            <a:xfrm>
              <a:off x="5879692"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1" name="Freeform: Shape 240">
              <a:extLst>
                <a:ext uri="{FF2B5EF4-FFF2-40B4-BE49-F238E27FC236}">
                  <a16:creationId xmlns:a16="http://schemas.microsoft.com/office/drawing/2014/main" id="{DDB7310C-05D9-2BE3-47A5-45FB87EF7F6C}"/>
                </a:ext>
              </a:extLst>
            </p:cNvPr>
            <p:cNvSpPr/>
            <p:nvPr/>
          </p:nvSpPr>
          <p:spPr>
            <a:xfrm>
              <a:off x="5508881"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2" name="Freeform: Shape 241">
              <a:extLst>
                <a:ext uri="{FF2B5EF4-FFF2-40B4-BE49-F238E27FC236}">
                  <a16:creationId xmlns:a16="http://schemas.microsoft.com/office/drawing/2014/main" id="{713C56E8-02F7-9ABF-FFF1-D2B80E030368}"/>
                </a:ext>
              </a:extLst>
            </p:cNvPr>
            <p:cNvSpPr/>
            <p:nvPr/>
          </p:nvSpPr>
          <p:spPr>
            <a:xfrm>
              <a:off x="5508881"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3" name="Freeform: Shape 242">
              <a:extLst>
                <a:ext uri="{FF2B5EF4-FFF2-40B4-BE49-F238E27FC236}">
                  <a16:creationId xmlns:a16="http://schemas.microsoft.com/office/drawing/2014/main" id="{7B92AC0D-2ECF-42BD-9596-B0D2B49A8C18}"/>
                </a:ext>
              </a:extLst>
            </p:cNvPr>
            <p:cNvSpPr/>
            <p:nvPr/>
          </p:nvSpPr>
          <p:spPr>
            <a:xfrm>
              <a:off x="587969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4" name="Freeform: Shape 243">
              <a:extLst>
                <a:ext uri="{FF2B5EF4-FFF2-40B4-BE49-F238E27FC236}">
                  <a16:creationId xmlns:a16="http://schemas.microsoft.com/office/drawing/2014/main" id="{E7710DF1-805F-5A6E-1A1C-EBA0480B08E0}"/>
                </a:ext>
              </a:extLst>
            </p:cNvPr>
            <p:cNvSpPr/>
            <p:nvPr/>
          </p:nvSpPr>
          <p:spPr>
            <a:xfrm>
              <a:off x="5879692"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5" name="Freeform: Shape 244">
              <a:extLst>
                <a:ext uri="{FF2B5EF4-FFF2-40B4-BE49-F238E27FC236}">
                  <a16:creationId xmlns:a16="http://schemas.microsoft.com/office/drawing/2014/main" id="{9981CBB4-3033-75FD-87A2-C4C8E42A97F6}"/>
                </a:ext>
              </a:extLst>
            </p:cNvPr>
            <p:cNvSpPr/>
            <p:nvPr/>
          </p:nvSpPr>
          <p:spPr>
            <a:xfrm>
              <a:off x="5508881"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6" name="Freeform: Shape 245">
              <a:extLst>
                <a:ext uri="{FF2B5EF4-FFF2-40B4-BE49-F238E27FC236}">
                  <a16:creationId xmlns:a16="http://schemas.microsoft.com/office/drawing/2014/main" id="{E36F4A4A-413A-6CB8-A194-F23A01D57D13}"/>
                </a:ext>
              </a:extLst>
            </p:cNvPr>
            <p:cNvSpPr/>
            <p:nvPr/>
          </p:nvSpPr>
          <p:spPr>
            <a:xfrm>
              <a:off x="5508881"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7" name="Freeform: Shape 246">
              <a:extLst>
                <a:ext uri="{FF2B5EF4-FFF2-40B4-BE49-F238E27FC236}">
                  <a16:creationId xmlns:a16="http://schemas.microsoft.com/office/drawing/2014/main" id="{106A5B76-969B-2877-6081-E9D126B368B6}"/>
                </a:ext>
              </a:extLst>
            </p:cNvPr>
            <p:cNvSpPr/>
            <p:nvPr/>
          </p:nvSpPr>
          <p:spPr>
            <a:xfrm>
              <a:off x="587969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8" name="Freeform: Shape 247">
              <a:extLst>
                <a:ext uri="{FF2B5EF4-FFF2-40B4-BE49-F238E27FC236}">
                  <a16:creationId xmlns:a16="http://schemas.microsoft.com/office/drawing/2014/main" id="{DBFB96CF-2CF4-431C-3792-4DC01C72EBAA}"/>
                </a:ext>
              </a:extLst>
            </p:cNvPr>
            <p:cNvSpPr/>
            <p:nvPr/>
          </p:nvSpPr>
          <p:spPr>
            <a:xfrm>
              <a:off x="5879692"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9" name="Freeform: Shape 248">
              <a:extLst>
                <a:ext uri="{FF2B5EF4-FFF2-40B4-BE49-F238E27FC236}">
                  <a16:creationId xmlns:a16="http://schemas.microsoft.com/office/drawing/2014/main" id="{46559606-BDE4-8DB3-684C-3EC9042F5F97}"/>
                </a:ext>
              </a:extLst>
            </p:cNvPr>
            <p:cNvSpPr/>
            <p:nvPr/>
          </p:nvSpPr>
          <p:spPr>
            <a:xfrm>
              <a:off x="5508881"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0" name="Freeform: Shape 249">
              <a:extLst>
                <a:ext uri="{FF2B5EF4-FFF2-40B4-BE49-F238E27FC236}">
                  <a16:creationId xmlns:a16="http://schemas.microsoft.com/office/drawing/2014/main" id="{48EBE325-98D5-BF9D-9600-EAB2CBD79748}"/>
                </a:ext>
              </a:extLst>
            </p:cNvPr>
            <p:cNvSpPr/>
            <p:nvPr/>
          </p:nvSpPr>
          <p:spPr>
            <a:xfrm>
              <a:off x="5508881"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1" name="Freeform: Shape 250">
              <a:extLst>
                <a:ext uri="{FF2B5EF4-FFF2-40B4-BE49-F238E27FC236}">
                  <a16:creationId xmlns:a16="http://schemas.microsoft.com/office/drawing/2014/main" id="{AA91C6AF-5189-F9F4-2B71-09A4F71B1919}"/>
                </a:ext>
              </a:extLst>
            </p:cNvPr>
            <p:cNvSpPr/>
            <p:nvPr/>
          </p:nvSpPr>
          <p:spPr>
            <a:xfrm>
              <a:off x="587969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2" name="Freeform: Shape 251">
              <a:extLst>
                <a:ext uri="{FF2B5EF4-FFF2-40B4-BE49-F238E27FC236}">
                  <a16:creationId xmlns:a16="http://schemas.microsoft.com/office/drawing/2014/main" id="{E6D98A40-57B5-B6ED-53FC-D7763F26D473}"/>
                </a:ext>
              </a:extLst>
            </p:cNvPr>
            <p:cNvSpPr/>
            <p:nvPr/>
          </p:nvSpPr>
          <p:spPr>
            <a:xfrm>
              <a:off x="5879692"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3" name="Freeform: Shape 252">
              <a:extLst>
                <a:ext uri="{FF2B5EF4-FFF2-40B4-BE49-F238E27FC236}">
                  <a16:creationId xmlns:a16="http://schemas.microsoft.com/office/drawing/2014/main" id="{33C5F13B-9064-7C98-054D-12DD60BB4DCF}"/>
                </a:ext>
              </a:extLst>
            </p:cNvPr>
            <p:cNvSpPr/>
            <p:nvPr/>
          </p:nvSpPr>
          <p:spPr>
            <a:xfrm>
              <a:off x="5508881"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4" name="Freeform: Shape 253">
              <a:extLst>
                <a:ext uri="{FF2B5EF4-FFF2-40B4-BE49-F238E27FC236}">
                  <a16:creationId xmlns:a16="http://schemas.microsoft.com/office/drawing/2014/main" id="{912D1448-A542-00B9-0645-5315C00EF19F}"/>
                </a:ext>
              </a:extLst>
            </p:cNvPr>
            <p:cNvSpPr/>
            <p:nvPr/>
          </p:nvSpPr>
          <p:spPr>
            <a:xfrm>
              <a:off x="5508881"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5" name="Freeform: Shape 254">
              <a:extLst>
                <a:ext uri="{FF2B5EF4-FFF2-40B4-BE49-F238E27FC236}">
                  <a16:creationId xmlns:a16="http://schemas.microsoft.com/office/drawing/2014/main" id="{E172B794-4FA3-11CD-AB18-6C4BBE86F596}"/>
                </a:ext>
              </a:extLst>
            </p:cNvPr>
            <p:cNvSpPr/>
            <p:nvPr/>
          </p:nvSpPr>
          <p:spPr>
            <a:xfrm>
              <a:off x="587969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6" name="Freeform: Shape 255">
              <a:extLst>
                <a:ext uri="{FF2B5EF4-FFF2-40B4-BE49-F238E27FC236}">
                  <a16:creationId xmlns:a16="http://schemas.microsoft.com/office/drawing/2014/main" id="{E867216E-2735-132B-38B4-F2B2CE1095F8}"/>
                </a:ext>
              </a:extLst>
            </p:cNvPr>
            <p:cNvSpPr/>
            <p:nvPr/>
          </p:nvSpPr>
          <p:spPr>
            <a:xfrm>
              <a:off x="5879692"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7" name="Freeform: Shape 256">
              <a:extLst>
                <a:ext uri="{FF2B5EF4-FFF2-40B4-BE49-F238E27FC236}">
                  <a16:creationId xmlns:a16="http://schemas.microsoft.com/office/drawing/2014/main" id="{8BBFD631-4A2E-556A-AD34-C1AEEF2E0F48}"/>
                </a:ext>
              </a:extLst>
            </p:cNvPr>
            <p:cNvSpPr/>
            <p:nvPr/>
          </p:nvSpPr>
          <p:spPr>
            <a:xfrm>
              <a:off x="5508881"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8" name="Freeform: Shape 257">
              <a:extLst>
                <a:ext uri="{FF2B5EF4-FFF2-40B4-BE49-F238E27FC236}">
                  <a16:creationId xmlns:a16="http://schemas.microsoft.com/office/drawing/2014/main" id="{30D0B8C7-A481-2722-1CF0-566CA8A435AD}"/>
                </a:ext>
              </a:extLst>
            </p:cNvPr>
            <p:cNvSpPr/>
            <p:nvPr/>
          </p:nvSpPr>
          <p:spPr>
            <a:xfrm>
              <a:off x="5508881"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9" name="Freeform: Shape 258">
              <a:extLst>
                <a:ext uri="{FF2B5EF4-FFF2-40B4-BE49-F238E27FC236}">
                  <a16:creationId xmlns:a16="http://schemas.microsoft.com/office/drawing/2014/main" id="{81294D7F-13FC-C141-C996-45A6896BEB5C}"/>
                </a:ext>
              </a:extLst>
            </p:cNvPr>
            <p:cNvSpPr/>
            <p:nvPr/>
          </p:nvSpPr>
          <p:spPr>
            <a:xfrm>
              <a:off x="587969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0" name="Freeform: Shape 259">
              <a:extLst>
                <a:ext uri="{FF2B5EF4-FFF2-40B4-BE49-F238E27FC236}">
                  <a16:creationId xmlns:a16="http://schemas.microsoft.com/office/drawing/2014/main" id="{B793A36C-C11E-BE89-D873-A84BF396D5E6}"/>
                </a:ext>
              </a:extLst>
            </p:cNvPr>
            <p:cNvSpPr/>
            <p:nvPr/>
          </p:nvSpPr>
          <p:spPr>
            <a:xfrm>
              <a:off x="5879692"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1" name="Freeform: Shape 260">
              <a:extLst>
                <a:ext uri="{FF2B5EF4-FFF2-40B4-BE49-F238E27FC236}">
                  <a16:creationId xmlns:a16="http://schemas.microsoft.com/office/drawing/2014/main" id="{58E5BCF9-D5A7-D0E2-9EEE-E26801188B59}"/>
                </a:ext>
              </a:extLst>
            </p:cNvPr>
            <p:cNvSpPr/>
            <p:nvPr/>
          </p:nvSpPr>
          <p:spPr>
            <a:xfrm>
              <a:off x="5508881"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2" name="Freeform: Shape 261">
              <a:extLst>
                <a:ext uri="{FF2B5EF4-FFF2-40B4-BE49-F238E27FC236}">
                  <a16:creationId xmlns:a16="http://schemas.microsoft.com/office/drawing/2014/main" id="{922290BF-DC60-B00D-AAFC-74E101456737}"/>
                </a:ext>
              </a:extLst>
            </p:cNvPr>
            <p:cNvSpPr/>
            <p:nvPr/>
          </p:nvSpPr>
          <p:spPr>
            <a:xfrm>
              <a:off x="5508881"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3" name="Freeform: Shape 262">
              <a:extLst>
                <a:ext uri="{FF2B5EF4-FFF2-40B4-BE49-F238E27FC236}">
                  <a16:creationId xmlns:a16="http://schemas.microsoft.com/office/drawing/2014/main" id="{31695C72-8840-32FC-CCA4-0ED94748FE65}"/>
                </a:ext>
              </a:extLst>
            </p:cNvPr>
            <p:cNvSpPr/>
            <p:nvPr/>
          </p:nvSpPr>
          <p:spPr>
            <a:xfrm>
              <a:off x="587969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4" name="Freeform: Shape 263">
              <a:extLst>
                <a:ext uri="{FF2B5EF4-FFF2-40B4-BE49-F238E27FC236}">
                  <a16:creationId xmlns:a16="http://schemas.microsoft.com/office/drawing/2014/main" id="{3DA166A0-E7FE-E025-90DC-387D198EBBA5}"/>
                </a:ext>
              </a:extLst>
            </p:cNvPr>
            <p:cNvSpPr/>
            <p:nvPr/>
          </p:nvSpPr>
          <p:spPr>
            <a:xfrm>
              <a:off x="5879692"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5" name="Freeform: Shape 264">
              <a:extLst>
                <a:ext uri="{FF2B5EF4-FFF2-40B4-BE49-F238E27FC236}">
                  <a16:creationId xmlns:a16="http://schemas.microsoft.com/office/drawing/2014/main" id="{C221894D-B7CC-2744-5F57-56CC03FA7F9C}"/>
                </a:ext>
              </a:extLst>
            </p:cNvPr>
            <p:cNvSpPr/>
            <p:nvPr/>
          </p:nvSpPr>
          <p:spPr>
            <a:xfrm>
              <a:off x="5508881"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6" name="Freeform: Shape 265">
              <a:extLst>
                <a:ext uri="{FF2B5EF4-FFF2-40B4-BE49-F238E27FC236}">
                  <a16:creationId xmlns:a16="http://schemas.microsoft.com/office/drawing/2014/main" id="{CCB64F35-0230-BBD8-63BD-198E66CB9796}"/>
                </a:ext>
              </a:extLst>
            </p:cNvPr>
            <p:cNvSpPr/>
            <p:nvPr/>
          </p:nvSpPr>
          <p:spPr>
            <a:xfrm>
              <a:off x="6251960" y="12846603"/>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2 h 826777"/>
                <a:gd name="connsiteX4" fmla="*/ 357977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2"/>
                  </a:lnTo>
                  <a:lnTo>
                    <a:pt x="357977"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7" name="Freeform: Shape 266">
              <a:extLst>
                <a:ext uri="{FF2B5EF4-FFF2-40B4-BE49-F238E27FC236}">
                  <a16:creationId xmlns:a16="http://schemas.microsoft.com/office/drawing/2014/main" id="{66B8BABA-4649-37F2-2E18-91746F72676B}"/>
                </a:ext>
              </a:extLst>
            </p:cNvPr>
            <p:cNvSpPr/>
            <p:nvPr/>
          </p:nvSpPr>
          <p:spPr>
            <a:xfrm>
              <a:off x="6622772"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8" name="Freeform: Shape 267">
              <a:extLst>
                <a:ext uri="{FF2B5EF4-FFF2-40B4-BE49-F238E27FC236}">
                  <a16:creationId xmlns:a16="http://schemas.microsoft.com/office/drawing/2014/main" id="{B5BFBBF6-2233-B5DC-4407-1192CAA5A145}"/>
                </a:ext>
              </a:extLst>
            </p:cNvPr>
            <p:cNvSpPr/>
            <p:nvPr/>
          </p:nvSpPr>
          <p:spPr>
            <a:xfrm>
              <a:off x="6622772"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9" name="Freeform: Shape 268">
              <a:extLst>
                <a:ext uri="{FF2B5EF4-FFF2-40B4-BE49-F238E27FC236}">
                  <a16:creationId xmlns:a16="http://schemas.microsoft.com/office/drawing/2014/main" id="{51F5D53F-E0C9-7D61-C997-A33D5641F6C4}"/>
                </a:ext>
              </a:extLst>
            </p:cNvPr>
            <p:cNvSpPr/>
            <p:nvPr/>
          </p:nvSpPr>
          <p:spPr>
            <a:xfrm>
              <a:off x="6251960"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0" name="Freeform: Shape 269">
              <a:extLst>
                <a:ext uri="{FF2B5EF4-FFF2-40B4-BE49-F238E27FC236}">
                  <a16:creationId xmlns:a16="http://schemas.microsoft.com/office/drawing/2014/main" id="{DBED803B-386B-528E-0748-0BD72C3DB5BD}"/>
                </a:ext>
              </a:extLst>
            </p:cNvPr>
            <p:cNvSpPr/>
            <p:nvPr/>
          </p:nvSpPr>
          <p:spPr>
            <a:xfrm>
              <a:off x="6251960" y="11990182"/>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1" name="Freeform: Shape 270">
              <a:extLst>
                <a:ext uri="{FF2B5EF4-FFF2-40B4-BE49-F238E27FC236}">
                  <a16:creationId xmlns:a16="http://schemas.microsoft.com/office/drawing/2014/main" id="{D70CF7DF-0223-8D64-B2B8-96B232F8B417}"/>
                </a:ext>
              </a:extLst>
            </p:cNvPr>
            <p:cNvSpPr/>
            <p:nvPr/>
          </p:nvSpPr>
          <p:spPr>
            <a:xfrm>
              <a:off x="6622772"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2" name="Freeform: Shape 271">
              <a:extLst>
                <a:ext uri="{FF2B5EF4-FFF2-40B4-BE49-F238E27FC236}">
                  <a16:creationId xmlns:a16="http://schemas.microsoft.com/office/drawing/2014/main" id="{27535A57-8F4F-5F7C-31CA-CB805383B228}"/>
                </a:ext>
              </a:extLst>
            </p:cNvPr>
            <p:cNvSpPr/>
            <p:nvPr/>
          </p:nvSpPr>
          <p:spPr>
            <a:xfrm>
              <a:off x="6622772"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3" name="Freeform: Shape 272">
              <a:extLst>
                <a:ext uri="{FF2B5EF4-FFF2-40B4-BE49-F238E27FC236}">
                  <a16:creationId xmlns:a16="http://schemas.microsoft.com/office/drawing/2014/main" id="{61EE4D1C-5B40-7BE8-82DF-3B37861E647B}"/>
                </a:ext>
              </a:extLst>
            </p:cNvPr>
            <p:cNvSpPr/>
            <p:nvPr/>
          </p:nvSpPr>
          <p:spPr>
            <a:xfrm>
              <a:off x="6251960"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4" name="Freeform: Shape 273">
              <a:extLst>
                <a:ext uri="{FF2B5EF4-FFF2-40B4-BE49-F238E27FC236}">
                  <a16:creationId xmlns:a16="http://schemas.microsoft.com/office/drawing/2014/main" id="{F6919BF3-AF98-53DC-2EA3-2DFD8619B501}"/>
                </a:ext>
              </a:extLst>
            </p:cNvPr>
            <p:cNvSpPr/>
            <p:nvPr/>
          </p:nvSpPr>
          <p:spPr>
            <a:xfrm>
              <a:off x="6251960" y="1113308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5" name="Freeform: Shape 274">
              <a:extLst>
                <a:ext uri="{FF2B5EF4-FFF2-40B4-BE49-F238E27FC236}">
                  <a16:creationId xmlns:a16="http://schemas.microsoft.com/office/drawing/2014/main" id="{87B393F5-97D9-FE52-E228-F3D99379E565}"/>
                </a:ext>
              </a:extLst>
            </p:cNvPr>
            <p:cNvSpPr/>
            <p:nvPr/>
          </p:nvSpPr>
          <p:spPr>
            <a:xfrm>
              <a:off x="6622772"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6" name="Freeform: Shape 275">
              <a:extLst>
                <a:ext uri="{FF2B5EF4-FFF2-40B4-BE49-F238E27FC236}">
                  <a16:creationId xmlns:a16="http://schemas.microsoft.com/office/drawing/2014/main" id="{C26211C4-7581-475C-D6F3-FB2226DFBD7C}"/>
                </a:ext>
              </a:extLst>
            </p:cNvPr>
            <p:cNvSpPr/>
            <p:nvPr/>
          </p:nvSpPr>
          <p:spPr>
            <a:xfrm>
              <a:off x="6622772"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7" name="Freeform: Shape 276">
              <a:extLst>
                <a:ext uri="{FF2B5EF4-FFF2-40B4-BE49-F238E27FC236}">
                  <a16:creationId xmlns:a16="http://schemas.microsoft.com/office/drawing/2014/main" id="{F811E778-1877-2B29-DA03-C280100B7422}"/>
                </a:ext>
              </a:extLst>
            </p:cNvPr>
            <p:cNvSpPr/>
            <p:nvPr/>
          </p:nvSpPr>
          <p:spPr>
            <a:xfrm>
              <a:off x="6251960"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8" name="Freeform: Shape 277">
              <a:extLst>
                <a:ext uri="{FF2B5EF4-FFF2-40B4-BE49-F238E27FC236}">
                  <a16:creationId xmlns:a16="http://schemas.microsoft.com/office/drawing/2014/main" id="{CACD9067-2B4E-02C4-6E22-6A442003EDDC}"/>
                </a:ext>
              </a:extLst>
            </p:cNvPr>
            <p:cNvSpPr/>
            <p:nvPr/>
          </p:nvSpPr>
          <p:spPr>
            <a:xfrm>
              <a:off x="6251960" y="10276758"/>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9" name="Freeform: Shape 278">
              <a:extLst>
                <a:ext uri="{FF2B5EF4-FFF2-40B4-BE49-F238E27FC236}">
                  <a16:creationId xmlns:a16="http://schemas.microsoft.com/office/drawing/2014/main" id="{C4B14EEE-9847-288B-C663-992AEB524879}"/>
                </a:ext>
              </a:extLst>
            </p:cNvPr>
            <p:cNvSpPr/>
            <p:nvPr/>
          </p:nvSpPr>
          <p:spPr>
            <a:xfrm>
              <a:off x="6622772"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0" name="Freeform: Shape 279">
              <a:extLst>
                <a:ext uri="{FF2B5EF4-FFF2-40B4-BE49-F238E27FC236}">
                  <a16:creationId xmlns:a16="http://schemas.microsoft.com/office/drawing/2014/main" id="{06098DEF-3C95-B32A-05F9-F56D5ACA998C}"/>
                </a:ext>
              </a:extLst>
            </p:cNvPr>
            <p:cNvSpPr/>
            <p:nvPr/>
          </p:nvSpPr>
          <p:spPr>
            <a:xfrm>
              <a:off x="6622772"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1" name="Freeform: Shape 280">
              <a:extLst>
                <a:ext uri="{FF2B5EF4-FFF2-40B4-BE49-F238E27FC236}">
                  <a16:creationId xmlns:a16="http://schemas.microsoft.com/office/drawing/2014/main" id="{C2095669-83E7-C3E7-95FA-9BB29282147F}"/>
                </a:ext>
              </a:extLst>
            </p:cNvPr>
            <p:cNvSpPr/>
            <p:nvPr/>
          </p:nvSpPr>
          <p:spPr>
            <a:xfrm>
              <a:off x="6251960"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2" name="Freeform: Shape 281">
              <a:extLst>
                <a:ext uri="{FF2B5EF4-FFF2-40B4-BE49-F238E27FC236}">
                  <a16:creationId xmlns:a16="http://schemas.microsoft.com/office/drawing/2014/main" id="{C905200A-BA63-02B6-ABB2-E575BA922409}"/>
                </a:ext>
              </a:extLst>
            </p:cNvPr>
            <p:cNvSpPr/>
            <p:nvPr/>
          </p:nvSpPr>
          <p:spPr>
            <a:xfrm>
              <a:off x="6251960" y="9420629"/>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3" name="Freeform: Shape 282">
              <a:extLst>
                <a:ext uri="{FF2B5EF4-FFF2-40B4-BE49-F238E27FC236}">
                  <a16:creationId xmlns:a16="http://schemas.microsoft.com/office/drawing/2014/main" id="{A99AD9E7-12CE-C8F0-6BC2-81E94296F688}"/>
                </a:ext>
              </a:extLst>
            </p:cNvPr>
            <p:cNvSpPr/>
            <p:nvPr/>
          </p:nvSpPr>
          <p:spPr>
            <a:xfrm>
              <a:off x="6622772"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4" name="Freeform: Shape 283">
              <a:extLst>
                <a:ext uri="{FF2B5EF4-FFF2-40B4-BE49-F238E27FC236}">
                  <a16:creationId xmlns:a16="http://schemas.microsoft.com/office/drawing/2014/main" id="{6B8D824F-0671-F5D9-D648-AD1CCC95027D}"/>
                </a:ext>
              </a:extLst>
            </p:cNvPr>
            <p:cNvSpPr/>
            <p:nvPr/>
          </p:nvSpPr>
          <p:spPr>
            <a:xfrm>
              <a:off x="6622772"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5" name="Freeform: Shape 284">
              <a:extLst>
                <a:ext uri="{FF2B5EF4-FFF2-40B4-BE49-F238E27FC236}">
                  <a16:creationId xmlns:a16="http://schemas.microsoft.com/office/drawing/2014/main" id="{9909A2BC-F398-F6F4-6B13-3BE6769CC23D}"/>
                </a:ext>
              </a:extLst>
            </p:cNvPr>
            <p:cNvSpPr/>
            <p:nvPr/>
          </p:nvSpPr>
          <p:spPr>
            <a:xfrm>
              <a:off x="6251960"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6" name="Freeform: Shape 285">
              <a:extLst>
                <a:ext uri="{FF2B5EF4-FFF2-40B4-BE49-F238E27FC236}">
                  <a16:creationId xmlns:a16="http://schemas.microsoft.com/office/drawing/2014/main" id="{A478FF66-A56A-2F34-9CB5-23D7FC9CC82A}"/>
                </a:ext>
              </a:extLst>
            </p:cNvPr>
            <p:cNvSpPr/>
            <p:nvPr/>
          </p:nvSpPr>
          <p:spPr>
            <a:xfrm>
              <a:off x="6251960" y="8564208"/>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7" name="Freeform: Shape 286">
              <a:extLst>
                <a:ext uri="{FF2B5EF4-FFF2-40B4-BE49-F238E27FC236}">
                  <a16:creationId xmlns:a16="http://schemas.microsoft.com/office/drawing/2014/main" id="{0A9BDC9B-2A56-9EF6-0F2F-6707412B01DB}"/>
                </a:ext>
              </a:extLst>
            </p:cNvPr>
            <p:cNvSpPr/>
            <p:nvPr/>
          </p:nvSpPr>
          <p:spPr>
            <a:xfrm>
              <a:off x="6622772"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8" name="Freeform: Shape 287">
              <a:extLst>
                <a:ext uri="{FF2B5EF4-FFF2-40B4-BE49-F238E27FC236}">
                  <a16:creationId xmlns:a16="http://schemas.microsoft.com/office/drawing/2014/main" id="{9D64F91C-234B-1E70-4447-3BE374BCE4F1}"/>
                </a:ext>
              </a:extLst>
            </p:cNvPr>
            <p:cNvSpPr/>
            <p:nvPr/>
          </p:nvSpPr>
          <p:spPr>
            <a:xfrm>
              <a:off x="6622772"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9" name="Freeform: Shape 288">
              <a:extLst>
                <a:ext uri="{FF2B5EF4-FFF2-40B4-BE49-F238E27FC236}">
                  <a16:creationId xmlns:a16="http://schemas.microsoft.com/office/drawing/2014/main" id="{D4723FFF-FF04-D87F-A443-E7CA8A22BAD9}"/>
                </a:ext>
              </a:extLst>
            </p:cNvPr>
            <p:cNvSpPr/>
            <p:nvPr/>
          </p:nvSpPr>
          <p:spPr>
            <a:xfrm>
              <a:off x="6251960"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0" name="Freeform: Shape 289">
              <a:extLst>
                <a:ext uri="{FF2B5EF4-FFF2-40B4-BE49-F238E27FC236}">
                  <a16:creationId xmlns:a16="http://schemas.microsoft.com/office/drawing/2014/main" id="{7BCBD036-8F21-5E5D-F633-B4F513FAF88B}"/>
                </a:ext>
              </a:extLst>
            </p:cNvPr>
            <p:cNvSpPr/>
            <p:nvPr/>
          </p:nvSpPr>
          <p:spPr>
            <a:xfrm>
              <a:off x="6251960" y="7707108"/>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1" name="Freeform: Shape 290">
              <a:extLst>
                <a:ext uri="{FF2B5EF4-FFF2-40B4-BE49-F238E27FC236}">
                  <a16:creationId xmlns:a16="http://schemas.microsoft.com/office/drawing/2014/main" id="{6AD20086-251B-6848-604D-6A87F148ADDC}"/>
                </a:ext>
              </a:extLst>
            </p:cNvPr>
            <p:cNvSpPr/>
            <p:nvPr/>
          </p:nvSpPr>
          <p:spPr>
            <a:xfrm>
              <a:off x="6622772"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2" name="Freeform: Shape 291">
              <a:extLst>
                <a:ext uri="{FF2B5EF4-FFF2-40B4-BE49-F238E27FC236}">
                  <a16:creationId xmlns:a16="http://schemas.microsoft.com/office/drawing/2014/main" id="{5125B8B8-1F86-9468-FB7B-8DADE18BF3BC}"/>
                </a:ext>
              </a:extLst>
            </p:cNvPr>
            <p:cNvSpPr/>
            <p:nvPr/>
          </p:nvSpPr>
          <p:spPr>
            <a:xfrm>
              <a:off x="6622772"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3" name="Freeform: Shape 292">
              <a:extLst>
                <a:ext uri="{FF2B5EF4-FFF2-40B4-BE49-F238E27FC236}">
                  <a16:creationId xmlns:a16="http://schemas.microsoft.com/office/drawing/2014/main" id="{05222362-1DAE-A473-D990-1C5569CCBA34}"/>
                </a:ext>
              </a:extLst>
            </p:cNvPr>
            <p:cNvSpPr/>
            <p:nvPr/>
          </p:nvSpPr>
          <p:spPr>
            <a:xfrm>
              <a:off x="6251960"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4" name="Freeform: Shape 293">
              <a:extLst>
                <a:ext uri="{FF2B5EF4-FFF2-40B4-BE49-F238E27FC236}">
                  <a16:creationId xmlns:a16="http://schemas.microsoft.com/office/drawing/2014/main" id="{2481D7D0-82F5-1DDA-4833-44D7C001921B}"/>
                </a:ext>
              </a:extLst>
            </p:cNvPr>
            <p:cNvSpPr/>
            <p:nvPr/>
          </p:nvSpPr>
          <p:spPr>
            <a:xfrm>
              <a:off x="6251960" y="685068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5" name="Freeform: Shape 294">
              <a:extLst>
                <a:ext uri="{FF2B5EF4-FFF2-40B4-BE49-F238E27FC236}">
                  <a16:creationId xmlns:a16="http://schemas.microsoft.com/office/drawing/2014/main" id="{1E858867-E2DB-54DB-4158-2F0DBA79BBA5}"/>
                </a:ext>
              </a:extLst>
            </p:cNvPr>
            <p:cNvSpPr/>
            <p:nvPr/>
          </p:nvSpPr>
          <p:spPr>
            <a:xfrm>
              <a:off x="6622772"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6" name="Freeform: Shape 295">
              <a:extLst>
                <a:ext uri="{FF2B5EF4-FFF2-40B4-BE49-F238E27FC236}">
                  <a16:creationId xmlns:a16="http://schemas.microsoft.com/office/drawing/2014/main" id="{F76FB675-DAB8-5F86-CE72-79A541BA9210}"/>
                </a:ext>
              </a:extLst>
            </p:cNvPr>
            <p:cNvSpPr/>
            <p:nvPr/>
          </p:nvSpPr>
          <p:spPr>
            <a:xfrm>
              <a:off x="6622772"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7" name="Freeform: Shape 296">
              <a:extLst>
                <a:ext uri="{FF2B5EF4-FFF2-40B4-BE49-F238E27FC236}">
                  <a16:creationId xmlns:a16="http://schemas.microsoft.com/office/drawing/2014/main" id="{4A6588A1-95B9-03DC-2A4B-F8128F500546}"/>
                </a:ext>
              </a:extLst>
            </p:cNvPr>
            <p:cNvSpPr/>
            <p:nvPr/>
          </p:nvSpPr>
          <p:spPr>
            <a:xfrm>
              <a:off x="6251960"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8" name="Freeform: Shape 297">
              <a:extLst>
                <a:ext uri="{FF2B5EF4-FFF2-40B4-BE49-F238E27FC236}">
                  <a16:creationId xmlns:a16="http://schemas.microsoft.com/office/drawing/2014/main" id="{298063F5-A532-F5E5-A693-84D4788D6580}"/>
                </a:ext>
              </a:extLst>
            </p:cNvPr>
            <p:cNvSpPr/>
            <p:nvPr/>
          </p:nvSpPr>
          <p:spPr>
            <a:xfrm>
              <a:off x="6993582"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9" name="Freeform: Shape 298">
              <a:extLst>
                <a:ext uri="{FF2B5EF4-FFF2-40B4-BE49-F238E27FC236}">
                  <a16:creationId xmlns:a16="http://schemas.microsoft.com/office/drawing/2014/main" id="{7DBD0952-12F6-BCF9-FE2F-B2AAE306C02E}"/>
                </a:ext>
              </a:extLst>
            </p:cNvPr>
            <p:cNvSpPr/>
            <p:nvPr/>
          </p:nvSpPr>
          <p:spPr>
            <a:xfrm>
              <a:off x="73643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0" name="Freeform: Shape 299">
              <a:extLst>
                <a:ext uri="{FF2B5EF4-FFF2-40B4-BE49-F238E27FC236}">
                  <a16:creationId xmlns:a16="http://schemas.microsoft.com/office/drawing/2014/main" id="{75EE4C14-FA87-E51D-43EC-9135C5887264}"/>
                </a:ext>
              </a:extLst>
            </p:cNvPr>
            <p:cNvSpPr/>
            <p:nvPr/>
          </p:nvSpPr>
          <p:spPr>
            <a:xfrm>
              <a:off x="73643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1" name="Freeform: Shape 300">
              <a:extLst>
                <a:ext uri="{FF2B5EF4-FFF2-40B4-BE49-F238E27FC236}">
                  <a16:creationId xmlns:a16="http://schemas.microsoft.com/office/drawing/2014/main" id="{359C3DFA-77B4-D073-3425-5D74747EE8A8}"/>
                </a:ext>
              </a:extLst>
            </p:cNvPr>
            <p:cNvSpPr/>
            <p:nvPr/>
          </p:nvSpPr>
          <p:spPr>
            <a:xfrm>
              <a:off x="6993582"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2" name="Freeform: Shape 301">
              <a:extLst>
                <a:ext uri="{FF2B5EF4-FFF2-40B4-BE49-F238E27FC236}">
                  <a16:creationId xmlns:a16="http://schemas.microsoft.com/office/drawing/2014/main" id="{E40A6AE9-C244-114D-A6ED-0A9A12B63E6A}"/>
                </a:ext>
              </a:extLst>
            </p:cNvPr>
            <p:cNvSpPr/>
            <p:nvPr/>
          </p:nvSpPr>
          <p:spPr>
            <a:xfrm>
              <a:off x="6993582"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3" name="Freeform: Shape 302">
              <a:extLst>
                <a:ext uri="{FF2B5EF4-FFF2-40B4-BE49-F238E27FC236}">
                  <a16:creationId xmlns:a16="http://schemas.microsoft.com/office/drawing/2014/main" id="{3650C611-B639-4DFE-DA97-95BCC16EA6D4}"/>
                </a:ext>
              </a:extLst>
            </p:cNvPr>
            <p:cNvSpPr/>
            <p:nvPr/>
          </p:nvSpPr>
          <p:spPr>
            <a:xfrm>
              <a:off x="73643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4" name="Freeform: Shape 303">
              <a:extLst>
                <a:ext uri="{FF2B5EF4-FFF2-40B4-BE49-F238E27FC236}">
                  <a16:creationId xmlns:a16="http://schemas.microsoft.com/office/drawing/2014/main" id="{EC6B6C6E-461B-7EAB-7F48-785F10072029}"/>
                </a:ext>
              </a:extLst>
            </p:cNvPr>
            <p:cNvSpPr/>
            <p:nvPr/>
          </p:nvSpPr>
          <p:spPr>
            <a:xfrm>
              <a:off x="73643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5" name="Freeform: Shape 304">
              <a:extLst>
                <a:ext uri="{FF2B5EF4-FFF2-40B4-BE49-F238E27FC236}">
                  <a16:creationId xmlns:a16="http://schemas.microsoft.com/office/drawing/2014/main" id="{F8156408-A408-F84B-ED2C-794EA2CF67D6}"/>
                </a:ext>
              </a:extLst>
            </p:cNvPr>
            <p:cNvSpPr/>
            <p:nvPr/>
          </p:nvSpPr>
          <p:spPr>
            <a:xfrm>
              <a:off x="6993582"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6" name="Freeform: Shape 305">
              <a:extLst>
                <a:ext uri="{FF2B5EF4-FFF2-40B4-BE49-F238E27FC236}">
                  <a16:creationId xmlns:a16="http://schemas.microsoft.com/office/drawing/2014/main" id="{4422B1FF-7CDD-7834-8836-CC9730943E03}"/>
                </a:ext>
              </a:extLst>
            </p:cNvPr>
            <p:cNvSpPr/>
            <p:nvPr/>
          </p:nvSpPr>
          <p:spPr>
            <a:xfrm>
              <a:off x="6993582"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7" name="Freeform: Shape 306">
              <a:extLst>
                <a:ext uri="{FF2B5EF4-FFF2-40B4-BE49-F238E27FC236}">
                  <a16:creationId xmlns:a16="http://schemas.microsoft.com/office/drawing/2014/main" id="{E5B1E30B-2CBF-1A97-DB03-B82003F51969}"/>
                </a:ext>
              </a:extLst>
            </p:cNvPr>
            <p:cNvSpPr/>
            <p:nvPr/>
          </p:nvSpPr>
          <p:spPr>
            <a:xfrm>
              <a:off x="73643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8" name="Freeform: Shape 307">
              <a:extLst>
                <a:ext uri="{FF2B5EF4-FFF2-40B4-BE49-F238E27FC236}">
                  <a16:creationId xmlns:a16="http://schemas.microsoft.com/office/drawing/2014/main" id="{4321FE0F-CD3E-6BC2-F989-DBB66967EA36}"/>
                </a:ext>
              </a:extLst>
            </p:cNvPr>
            <p:cNvSpPr/>
            <p:nvPr/>
          </p:nvSpPr>
          <p:spPr>
            <a:xfrm>
              <a:off x="73643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9" name="Freeform: Shape 308">
              <a:extLst>
                <a:ext uri="{FF2B5EF4-FFF2-40B4-BE49-F238E27FC236}">
                  <a16:creationId xmlns:a16="http://schemas.microsoft.com/office/drawing/2014/main" id="{D8648DCB-8BB5-1C30-DED5-AAA0EC2F28FF}"/>
                </a:ext>
              </a:extLst>
            </p:cNvPr>
            <p:cNvSpPr/>
            <p:nvPr/>
          </p:nvSpPr>
          <p:spPr>
            <a:xfrm>
              <a:off x="6993582"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0" name="Freeform: Shape 309">
              <a:extLst>
                <a:ext uri="{FF2B5EF4-FFF2-40B4-BE49-F238E27FC236}">
                  <a16:creationId xmlns:a16="http://schemas.microsoft.com/office/drawing/2014/main" id="{C1FD46E7-84ED-5E0D-72B1-D547BD116747}"/>
                </a:ext>
              </a:extLst>
            </p:cNvPr>
            <p:cNvSpPr/>
            <p:nvPr/>
          </p:nvSpPr>
          <p:spPr>
            <a:xfrm>
              <a:off x="6993582"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1" name="Freeform: Shape 310">
              <a:extLst>
                <a:ext uri="{FF2B5EF4-FFF2-40B4-BE49-F238E27FC236}">
                  <a16:creationId xmlns:a16="http://schemas.microsoft.com/office/drawing/2014/main" id="{412BEB27-3142-1718-FDCD-A0CD02836890}"/>
                </a:ext>
              </a:extLst>
            </p:cNvPr>
            <p:cNvSpPr/>
            <p:nvPr/>
          </p:nvSpPr>
          <p:spPr>
            <a:xfrm>
              <a:off x="73643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2" name="Freeform: Shape 311">
              <a:extLst>
                <a:ext uri="{FF2B5EF4-FFF2-40B4-BE49-F238E27FC236}">
                  <a16:creationId xmlns:a16="http://schemas.microsoft.com/office/drawing/2014/main" id="{EC1469D5-32DE-8FFC-6C36-C7CBD8562BF1}"/>
                </a:ext>
              </a:extLst>
            </p:cNvPr>
            <p:cNvSpPr/>
            <p:nvPr/>
          </p:nvSpPr>
          <p:spPr>
            <a:xfrm>
              <a:off x="73643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3" name="Freeform: Shape 312">
              <a:extLst>
                <a:ext uri="{FF2B5EF4-FFF2-40B4-BE49-F238E27FC236}">
                  <a16:creationId xmlns:a16="http://schemas.microsoft.com/office/drawing/2014/main" id="{94778057-50DB-ECD9-573A-32ED48E989CD}"/>
                </a:ext>
              </a:extLst>
            </p:cNvPr>
            <p:cNvSpPr/>
            <p:nvPr/>
          </p:nvSpPr>
          <p:spPr>
            <a:xfrm>
              <a:off x="6993582"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4" name="Freeform: Shape 313">
              <a:extLst>
                <a:ext uri="{FF2B5EF4-FFF2-40B4-BE49-F238E27FC236}">
                  <a16:creationId xmlns:a16="http://schemas.microsoft.com/office/drawing/2014/main" id="{EF119CF3-256B-B5F5-E8EC-6A2472144685}"/>
                </a:ext>
              </a:extLst>
            </p:cNvPr>
            <p:cNvSpPr/>
            <p:nvPr/>
          </p:nvSpPr>
          <p:spPr>
            <a:xfrm>
              <a:off x="6993582"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5" name="Freeform: Shape 314">
              <a:extLst>
                <a:ext uri="{FF2B5EF4-FFF2-40B4-BE49-F238E27FC236}">
                  <a16:creationId xmlns:a16="http://schemas.microsoft.com/office/drawing/2014/main" id="{8B2473A7-B819-39ED-0A3E-BC1D367E2041}"/>
                </a:ext>
              </a:extLst>
            </p:cNvPr>
            <p:cNvSpPr/>
            <p:nvPr/>
          </p:nvSpPr>
          <p:spPr>
            <a:xfrm>
              <a:off x="73643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6" name="Freeform: Shape 315">
              <a:extLst>
                <a:ext uri="{FF2B5EF4-FFF2-40B4-BE49-F238E27FC236}">
                  <a16:creationId xmlns:a16="http://schemas.microsoft.com/office/drawing/2014/main" id="{B6AE350C-3FE1-6321-C21E-F89B678D725D}"/>
                </a:ext>
              </a:extLst>
            </p:cNvPr>
            <p:cNvSpPr/>
            <p:nvPr/>
          </p:nvSpPr>
          <p:spPr>
            <a:xfrm>
              <a:off x="73643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7" name="Freeform: Shape 316">
              <a:extLst>
                <a:ext uri="{FF2B5EF4-FFF2-40B4-BE49-F238E27FC236}">
                  <a16:creationId xmlns:a16="http://schemas.microsoft.com/office/drawing/2014/main" id="{C5AEE513-C2BA-75DC-55A6-A408FFE3F8DD}"/>
                </a:ext>
              </a:extLst>
            </p:cNvPr>
            <p:cNvSpPr/>
            <p:nvPr/>
          </p:nvSpPr>
          <p:spPr>
            <a:xfrm>
              <a:off x="6993582"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8" name="Freeform: Shape 317">
              <a:extLst>
                <a:ext uri="{FF2B5EF4-FFF2-40B4-BE49-F238E27FC236}">
                  <a16:creationId xmlns:a16="http://schemas.microsoft.com/office/drawing/2014/main" id="{E9CBB2BE-212C-971C-B810-3E7BF72433FD}"/>
                </a:ext>
              </a:extLst>
            </p:cNvPr>
            <p:cNvSpPr/>
            <p:nvPr/>
          </p:nvSpPr>
          <p:spPr>
            <a:xfrm>
              <a:off x="6993582"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9" name="Freeform: Shape 318">
              <a:extLst>
                <a:ext uri="{FF2B5EF4-FFF2-40B4-BE49-F238E27FC236}">
                  <a16:creationId xmlns:a16="http://schemas.microsoft.com/office/drawing/2014/main" id="{E4466777-5070-CF84-CAFE-2513A3BF4AFE}"/>
                </a:ext>
              </a:extLst>
            </p:cNvPr>
            <p:cNvSpPr/>
            <p:nvPr/>
          </p:nvSpPr>
          <p:spPr>
            <a:xfrm>
              <a:off x="73643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0" name="Freeform: Shape 319">
              <a:extLst>
                <a:ext uri="{FF2B5EF4-FFF2-40B4-BE49-F238E27FC236}">
                  <a16:creationId xmlns:a16="http://schemas.microsoft.com/office/drawing/2014/main" id="{0BF45B91-D7B7-CABF-8413-B9B92DEA456A}"/>
                </a:ext>
              </a:extLst>
            </p:cNvPr>
            <p:cNvSpPr/>
            <p:nvPr/>
          </p:nvSpPr>
          <p:spPr>
            <a:xfrm>
              <a:off x="73643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1" name="Freeform: Shape 320">
              <a:extLst>
                <a:ext uri="{FF2B5EF4-FFF2-40B4-BE49-F238E27FC236}">
                  <a16:creationId xmlns:a16="http://schemas.microsoft.com/office/drawing/2014/main" id="{047FB386-B639-4BF5-2CB2-18D9424597D7}"/>
                </a:ext>
              </a:extLst>
            </p:cNvPr>
            <p:cNvSpPr/>
            <p:nvPr/>
          </p:nvSpPr>
          <p:spPr>
            <a:xfrm>
              <a:off x="6993582"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2" name="Freeform: Shape 321">
              <a:extLst>
                <a:ext uri="{FF2B5EF4-FFF2-40B4-BE49-F238E27FC236}">
                  <a16:creationId xmlns:a16="http://schemas.microsoft.com/office/drawing/2014/main" id="{59019299-89CE-E450-AFC0-5A49ED334325}"/>
                </a:ext>
              </a:extLst>
            </p:cNvPr>
            <p:cNvSpPr/>
            <p:nvPr/>
          </p:nvSpPr>
          <p:spPr>
            <a:xfrm>
              <a:off x="6993582"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3" name="Freeform: Shape 322">
              <a:extLst>
                <a:ext uri="{FF2B5EF4-FFF2-40B4-BE49-F238E27FC236}">
                  <a16:creationId xmlns:a16="http://schemas.microsoft.com/office/drawing/2014/main" id="{D072F51B-72CB-43A0-7A88-E3D9885857A1}"/>
                </a:ext>
              </a:extLst>
            </p:cNvPr>
            <p:cNvSpPr/>
            <p:nvPr/>
          </p:nvSpPr>
          <p:spPr>
            <a:xfrm>
              <a:off x="73643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4" name="Freeform: Shape 323">
              <a:extLst>
                <a:ext uri="{FF2B5EF4-FFF2-40B4-BE49-F238E27FC236}">
                  <a16:creationId xmlns:a16="http://schemas.microsoft.com/office/drawing/2014/main" id="{379DB567-CF8A-14BC-08EF-2E91BE987895}"/>
                </a:ext>
              </a:extLst>
            </p:cNvPr>
            <p:cNvSpPr/>
            <p:nvPr/>
          </p:nvSpPr>
          <p:spPr>
            <a:xfrm>
              <a:off x="73643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5" name="Freeform: Shape 324">
              <a:extLst>
                <a:ext uri="{FF2B5EF4-FFF2-40B4-BE49-F238E27FC236}">
                  <a16:creationId xmlns:a16="http://schemas.microsoft.com/office/drawing/2014/main" id="{24C5C5C2-8255-1C97-BDFB-5479E7326629}"/>
                </a:ext>
              </a:extLst>
            </p:cNvPr>
            <p:cNvSpPr/>
            <p:nvPr/>
          </p:nvSpPr>
          <p:spPr>
            <a:xfrm>
              <a:off x="6993582"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6" name="Freeform: Shape 325">
              <a:extLst>
                <a:ext uri="{FF2B5EF4-FFF2-40B4-BE49-F238E27FC236}">
                  <a16:creationId xmlns:a16="http://schemas.microsoft.com/office/drawing/2014/main" id="{4CAE4795-CAC0-907E-3732-E0DA1BCEF83E}"/>
                </a:ext>
              </a:extLst>
            </p:cNvPr>
            <p:cNvSpPr/>
            <p:nvPr/>
          </p:nvSpPr>
          <p:spPr>
            <a:xfrm>
              <a:off x="6993582"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7" name="Freeform: Shape 326">
              <a:extLst>
                <a:ext uri="{FF2B5EF4-FFF2-40B4-BE49-F238E27FC236}">
                  <a16:creationId xmlns:a16="http://schemas.microsoft.com/office/drawing/2014/main" id="{F55EC397-7F32-B31E-96D4-60DF735CF1AA}"/>
                </a:ext>
              </a:extLst>
            </p:cNvPr>
            <p:cNvSpPr/>
            <p:nvPr/>
          </p:nvSpPr>
          <p:spPr>
            <a:xfrm>
              <a:off x="73643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8" name="Freeform: Shape 327">
              <a:extLst>
                <a:ext uri="{FF2B5EF4-FFF2-40B4-BE49-F238E27FC236}">
                  <a16:creationId xmlns:a16="http://schemas.microsoft.com/office/drawing/2014/main" id="{F1DCA7B4-A1A1-5887-4D9B-CF312395E878}"/>
                </a:ext>
              </a:extLst>
            </p:cNvPr>
            <p:cNvSpPr/>
            <p:nvPr/>
          </p:nvSpPr>
          <p:spPr>
            <a:xfrm>
              <a:off x="73643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9" name="Freeform: Shape 328">
              <a:extLst>
                <a:ext uri="{FF2B5EF4-FFF2-40B4-BE49-F238E27FC236}">
                  <a16:creationId xmlns:a16="http://schemas.microsoft.com/office/drawing/2014/main" id="{0B2C0303-39BF-8630-FC0A-0D410810A66B}"/>
                </a:ext>
              </a:extLst>
            </p:cNvPr>
            <p:cNvSpPr/>
            <p:nvPr/>
          </p:nvSpPr>
          <p:spPr>
            <a:xfrm>
              <a:off x="6993582"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0" name="Freeform: Shape 329">
              <a:extLst>
                <a:ext uri="{FF2B5EF4-FFF2-40B4-BE49-F238E27FC236}">
                  <a16:creationId xmlns:a16="http://schemas.microsoft.com/office/drawing/2014/main" id="{D15A20E8-2A48-63A7-2EFA-AEBBAD678AA5}"/>
                </a:ext>
              </a:extLst>
            </p:cNvPr>
            <p:cNvSpPr/>
            <p:nvPr/>
          </p:nvSpPr>
          <p:spPr>
            <a:xfrm>
              <a:off x="7732777"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1" name="Freeform: Shape 330">
              <a:extLst>
                <a:ext uri="{FF2B5EF4-FFF2-40B4-BE49-F238E27FC236}">
                  <a16:creationId xmlns:a16="http://schemas.microsoft.com/office/drawing/2014/main" id="{63C69899-4FC4-788B-B081-B23E087AE474}"/>
                </a:ext>
              </a:extLst>
            </p:cNvPr>
            <p:cNvSpPr/>
            <p:nvPr/>
          </p:nvSpPr>
          <p:spPr>
            <a:xfrm>
              <a:off x="8103589"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2" name="Freeform: Shape 331">
              <a:extLst>
                <a:ext uri="{FF2B5EF4-FFF2-40B4-BE49-F238E27FC236}">
                  <a16:creationId xmlns:a16="http://schemas.microsoft.com/office/drawing/2014/main" id="{F2827E11-0E62-FBFA-1481-A81CBD351DC8}"/>
                </a:ext>
              </a:extLst>
            </p:cNvPr>
            <p:cNvSpPr/>
            <p:nvPr/>
          </p:nvSpPr>
          <p:spPr>
            <a:xfrm>
              <a:off x="8103589"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3" name="Freeform: Shape 332">
              <a:extLst>
                <a:ext uri="{FF2B5EF4-FFF2-40B4-BE49-F238E27FC236}">
                  <a16:creationId xmlns:a16="http://schemas.microsoft.com/office/drawing/2014/main" id="{C7B6A05B-AB2D-7A2B-D125-4973C500546D}"/>
                </a:ext>
              </a:extLst>
            </p:cNvPr>
            <p:cNvSpPr/>
            <p:nvPr/>
          </p:nvSpPr>
          <p:spPr>
            <a:xfrm>
              <a:off x="7732777"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4" name="Freeform: Shape 333">
              <a:extLst>
                <a:ext uri="{FF2B5EF4-FFF2-40B4-BE49-F238E27FC236}">
                  <a16:creationId xmlns:a16="http://schemas.microsoft.com/office/drawing/2014/main" id="{0654B120-1251-1465-4365-16CC7540ED55}"/>
                </a:ext>
              </a:extLst>
            </p:cNvPr>
            <p:cNvSpPr/>
            <p:nvPr/>
          </p:nvSpPr>
          <p:spPr>
            <a:xfrm>
              <a:off x="7732777"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5" name="Freeform: Shape 334">
              <a:extLst>
                <a:ext uri="{FF2B5EF4-FFF2-40B4-BE49-F238E27FC236}">
                  <a16:creationId xmlns:a16="http://schemas.microsoft.com/office/drawing/2014/main" id="{7F9ECA23-0FC3-6B2A-52C4-762CF491F181}"/>
                </a:ext>
              </a:extLst>
            </p:cNvPr>
            <p:cNvSpPr/>
            <p:nvPr/>
          </p:nvSpPr>
          <p:spPr>
            <a:xfrm>
              <a:off x="8103589"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6" name="Freeform: Shape 335">
              <a:extLst>
                <a:ext uri="{FF2B5EF4-FFF2-40B4-BE49-F238E27FC236}">
                  <a16:creationId xmlns:a16="http://schemas.microsoft.com/office/drawing/2014/main" id="{51B3299F-DCA5-6C1B-7C39-7B1B33964990}"/>
                </a:ext>
              </a:extLst>
            </p:cNvPr>
            <p:cNvSpPr/>
            <p:nvPr/>
          </p:nvSpPr>
          <p:spPr>
            <a:xfrm>
              <a:off x="8103589"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7" name="Freeform: Shape 336">
              <a:extLst>
                <a:ext uri="{FF2B5EF4-FFF2-40B4-BE49-F238E27FC236}">
                  <a16:creationId xmlns:a16="http://schemas.microsoft.com/office/drawing/2014/main" id="{82942087-F50F-770E-D401-28FA7CC58902}"/>
                </a:ext>
              </a:extLst>
            </p:cNvPr>
            <p:cNvSpPr/>
            <p:nvPr/>
          </p:nvSpPr>
          <p:spPr>
            <a:xfrm>
              <a:off x="7732777"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8" name="Freeform: Shape 337">
              <a:extLst>
                <a:ext uri="{FF2B5EF4-FFF2-40B4-BE49-F238E27FC236}">
                  <a16:creationId xmlns:a16="http://schemas.microsoft.com/office/drawing/2014/main" id="{420008ED-6D75-7E4A-B2B6-CDEB7E461E67}"/>
                </a:ext>
              </a:extLst>
            </p:cNvPr>
            <p:cNvSpPr/>
            <p:nvPr/>
          </p:nvSpPr>
          <p:spPr>
            <a:xfrm>
              <a:off x="7732777"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9" name="Freeform: Shape 338">
              <a:extLst>
                <a:ext uri="{FF2B5EF4-FFF2-40B4-BE49-F238E27FC236}">
                  <a16:creationId xmlns:a16="http://schemas.microsoft.com/office/drawing/2014/main" id="{CAC2FD45-65DB-5307-9DA3-B3D214936D5B}"/>
                </a:ext>
              </a:extLst>
            </p:cNvPr>
            <p:cNvSpPr/>
            <p:nvPr/>
          </p:nvSpPr>
          <p:spPr>
            <a:xfrm>
              <a:off x="8103589"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0" name="Freeform: Shape 339">
              <a:extLst>
                <a:ext uri="{FF2B5EF4-FFF2-40B4-BE49-F238E27FC236}">
                  <a16:creationId xmlns:a16="http://schemas.microsoft.com/office/drawing/2014/main" id="{B45AE987-BF24-13FE-F64A-526CDB7DBC11}"/>
                </a:ext>
              </a:extLst>
            </p:cNvPr>
            <p:cNvSpPr/>
            <p:nvPr/>
          </p:nvSpPr>
          <p:spPr>
            <a:xfrm>
              <a:off x="8103589"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1" name="Freeform: Shape 340">
              <a:extLst>
                <a:ext uri="{FF2B5EF4-FFF2-40B4-BE49-F238E27FC236}">
                  <a16:creationId xmlns:a16="http://schemas.microsoft.com/office/drawing/2014/main" id="{50CC173F-18CE-B868-2BC9-39086ECB588A}"/>
                </a:ext>
              </a:extLst>
            </p:cNvPr>
            <p:cNvSpPr/>
            <p:nvPr/>
          </p:nvSpPr>
          <p:spPr>
            <a:xfrm>
              <a:off x="7732777"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2" name="Freeform: Shape 341">
              <a:extLst>
                <a:ext uri="{FF2B5EF4-FFF2-40B4-BE49-F238E27FC236}">
                  <a16:creationId xmlns:a16="http://schemas.microsoft.com/office/drawing/2014/main" id="{EAA21942-DDD1-E521-D6A1-4F8216572481}"/>
                </a:ext>
              </a:extLst>
            </p:cNvPr>
            <p:cNvSpPr/>
            <p:nvPr/>
          </p:nvSpPr>
          <p:spPr>
            <a:xfrm>
              <a:off x="7732777"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3" name="Freeform: Shape 342">
              <a:extLst>
                <a:ext uri="{FF2B5EF4-FFF2-40B4-BE49-F238E27FC236}">
                  <a16:creationId xmlns:a16="http://schemas.microsoft.com/office/drawing/2014/main" id="{45E73235-DCF7-EBAF-0B9E-3BAD6E928A98}"/>
                </a:ext>
              </a:extLst>
            </p:cNvPr>
            <p:cNvSpPr/>
            <p:nvPr/>
          </p:nvSpPr>
          <p:spPr>
            <a:xfrm>
              <a:off x="8103589"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4" name="Freeform: Shape 343">
              <a:extLst>
                <a:ext uri="{FF2B5EF4-FFF2-40B4-BE49-F238E27FC236}">
                  <a16:creationId xmlns:a16="http://schemas.microsoft.com/office/drawing/2014/main" id="{82EB03F2-2057-99A4-7EF1-3EB81B4BFB1E}"/>
                </a:ext>
              </a:extLst>
            </p:cNvPr>
            <p:cNvSpPr/>
            <p:nvPr/>
          </p:nvSpPr>
          <p:spPr>
            <a:xfrm>
              <a:off x="8103589"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5" name="Freeform: Shape 344">
              <a:extLst>
                <a:ext uri="{FF2B5EF4-FFF2-40B4-BE49-F238E27FC236}">
                  <a16:creationId xmlns:a16="http://schemas.microsoft.com/office/drawing/2014/main" id="{CE8D1253-B8E2-6D97-CA7E-691CC88B49B7}"/>
                </a:ext>
              </a:extLst>
            </p:cNvPr>
            <p:cNvSpPr/>
            <p:nvPr/>
          </p:nvSpPr>
          <p:spPr>
            <a:xfrm>
              <a:off x="7732777"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6" name="Freeform: Shape 345">
              <a:extLst>
                <a:ext uri="{FF2B5EF4-FFF2-40B4-BE49-F238E27FC236}">
                  <a16:creationId xmlns:a16="http://schemas.microsoft.com/office/drawing/2014/main" id="{F47A121F-480C-A743-506A-3AD51E61DDB5}"/>
                </a:ext>
              </a:extLst>
            </p:cNvPr>
            <p:cNvSpPr/>
            <p:nvPr/>
          </p:nvSpPr>
          <p:spPr>
            <a:xfrm>
              <a:off x="7732777"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7" name="Freeform: Shape 346">
              <a:extLst>
                <a:ext uri="{FF2B5EF4-FFF2-40B4-BE49-F238E27FC236}">
                  <a16:creationId xmlns:a16="http://schemas.microsoft.com/office/drawing/2014/main" id="{98E26793-6608-B0C8-EED5-D97710525A4A}"/>
                </a:ext>
              </a:extLst>
            </p:cNvPr>
            <p:cNvSpPr/>
            <p:nvPr/>
          </p:nvSpPr>
          <p:spPr>
            <a:xfrm>
              <a:off x="8103589"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8" name="Freeform: Shape 347">
              <a:extLst>
                <a:ext uri="{FF2B5EF4-FFF2-40B4-BE49-F238E27FC236}">
                  <a16:creationId xmlns:a16="http://schemas.microsoft.com/office/drawing/2014/main" id="{F1586B63-1A01-2C19-1287-D07B41921094}"/>
                </a:ext>
              </a:extLst>
            </p:cNvPr>
            <p:cNvSpPr/>
            <p:nvPr/>
          </p:nvSpPr>
          <p:spPr>
            <a:xfrm>
              <a:off x="8103589"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9" name="Freeform: Shape 348">
              <a:extLst>
                <a:ext uri="{FF2B5EF4-FFF2-40B4-BE49-F238E27FC236}">
                  <a16:creationId xmlns:a16="http://schemas.microsoft.com/office/drawing/2014/main" id="{8615A118-D550-94E7-51A1-C54B2AC38A7B}"/>
                </a:ext>
              </a:extLst>
            </p:cNvPr>
            <p:cNvSpPr/>
            <p:nvPr/>
          </p:nvSpPr>
          <p:spPr>
            <a:xfrm>
              <a:off x="7732777"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0" name="Freeform: Shape 349">
              <a:extLst>
                <a:ext uri="{FF2B5EF4-FFF2-40B4-BE49-F238E27FC236}">
                  <a16:creationId xmlns:a16="http://schemas.microsoft.com/office/drawing/2014/main" id="{0F807322-9EB3-4843-01FB-AADFB2AD0ABE}"/>
                </a:ext>
              </a:extLst>
            </p:cNvPr>
            <p:cNvSpPr/>
            <p:nvPr/>
          </p:nvSpPr>
          <p:spPr>
            <a:xfrm>
              <a:off x="7732777"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1" name="Freeform: Shape 350">
              <a:extLst>
                <a:ext uri="{FF2B5EF4-FFF2-40B4-BE49-F238E27FC236}">
                  <a16:creationId xmlns:a16="http://schemas.microsoft.com/office/drawing/2014/main" id="{5EB54B84-F485-6B3D-6D3C-EB22C0A13AA5}"/>
                </a:ext>
              </a:extLst>
            </p:cNvPr>
            <p:cNvSpPr/>
            <p:nvPr/>
          </p:nvSpPr>
          <p:spPr>
            <a:xfrm>
              <a:off x="8103589"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2" name="Freeform: Shape 351">
              <a:extLst>
                <a:ext uri="{FF2B5EF4-FFF2-40B4-BE49-F238E27FC236}">
                  <a16:creationId xmlns:a16="http://schemas.microsoft.com/office/drawing/2014/main" id="{BA9BACB4-2CE2-8A0A-C358-6AD732F56115}"/>
                </a:ext>
              </a:extLst>
            </p:cNvPr>
            <p:cNvSpPr/>
            <p:nvPr/>
          </p:nvSpPr>
          <p:spPr>
            <a:xfrm>
              <a:off x="8103589"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3" name="Freeform: Shape 352">
              <a:extLst>
                <a:ext uri="{FF2B5EF4-FFF2-40B4-BE49-F238E27FC236}">
                  <a16:creationId xmlns:a16="http://schemas.microsoft.com/office/drawing/2014/main" id="{978EA011-2E40-76FB-3820-36C4376C3E2C}"/>
                </a:ext>
              </a:extLst>
            </p:cNvPr>
            <p:cNvSpPr/>
            <p:nvPr/>
          </p:nvSpPr>
          <p:spPr>
            <a:xfrm>
              <a:off x="7732777"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4" name="Freeform: Shape 353">
              <a:extLst>
                <a:ext uri="{FF2B5EF4-FFF2-40B4-BE49-F238E27FC236}">
                  <a16:creationId xmlns:a16="http://schemas.microsoft.com/office/drawing/2014/main" id="{D5853D7B-3989-5A5B-4A7C-2549C47FD184}"/>
                </a:ext>
              </a:extLst>
            </p:cNvPr>
            <p:cNvSpPr/>
            <p:nvPr/>
          </p:nvSpPr>
          <p:spPr>
            <a:xfrm>
              <a:off x="7732777"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5" name="Freeform: Shape 354">
              <a:extLst>
                <a:ext uri="{FF2B5EF4-FFF2-40B4-BE49-F238E27FC236}">
                  <a16:creationId xmlns:a16="http://schemas.microsoft.com/office/drawing/2014/main" id="{AD69E0F5-B8DB-10ED-2843-896612B2EE67}"/>
                </a:ext>
              </a:extLst>
            </p:cNvPr>
            <p:cNvSpPr/>
            <p:nvPr/>
          </p:nvSpPr>
          <p:spPr>
            <a:xfrm>
              <a:off x="8103589"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6" name="Freeform: Shape 355">
              <a:extLst>
                <a:ext uri="{FF2B5EF4-FFF2-40B4-BE49-F238E27FC236}">
                  <a16:creationId xmlns:a16="http://schemas.microsoft.com/office/drawing/2014/main" id="{34B69CC5-884F-D2C9-77A9-D7D3DC6CA26D}"/>
                </a:ext>
              </a:extLst>
            </p:cNvPr>
            <p:cNvSpPr/>
            <p:nvPr/>
          </p:nvSpPr>
          <p:spPr>
            <a:xfrm>
              <a:off x="8103589"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7" name="Freeform: Shape 356">
              <a:extLst>
                <a:ext uri="{FF2B5EF4-FFF2-40B4-BE49-F238E27FC236}">
                  <a16:creationId xmlns:a16="http://schemas.microsoft.com/office/drawing/2014/main" id="{01267A17-A8C2-202C-B5EE-133F8CC15754}"/>
                </a:ext>
              </a:extLst>
            </p:cNvPr>
            <p:cNvSpPr/>
            <p:nvPr/>
          </p:nvSpPr>
          <p:spPr>
            <a:xfrm>
              <a:off x="7732777"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8" name="Freeform: Shape 357">
              <a:extLst>
                <a:ext uri="{FF2B5EF4-FFF2-40B4-BE49-F238E27FC236}">
                  <a16:creationId xmlns:a16="http://schemas.microsoft.com/office/drawing/2014/main" id="{C63F096B-CB8D-C946-A9EB-92AC49D67886}"/>
                </a:ext>
              </a:extLst>
            </p:cNvPr>
            <p:cNvSpPr/>
            <p:nvPr/>
          </p:nvSpPr>
          <p:spPr>
            <a:xfrm>
              <a:off x="7732777"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9" name="Freeform: Shape 358">
              <a:extLst>
                <a:ext uri="{FF2B5EF4-FFF2-40B4-BE49-F238E27FC236}">
                  <a16:creationId xmlns:a16="http://schemas.microsoft.com/office/drawing/2014/main" id="{E7A584DC-CC1B-EE33-AFFB-CE54D0E042D0}"/>
                </a:ext>
              </a:extLst>
            </p:cNvPr>
            <p:cNvSpPr/>
            <p:nvPr/>
          </p:nvSpPr>
          <p:spPr>
            <a:xfrm>
              <a:off x="8103589"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0" name="Freeform: Shape 359">
              <a:extLst>
                <a:ext uri="{FF2B5EF4-FFF2-40B4-BE49-F238E27FC236}">
                  <a16:creationId xmlns:a16="http://schemas.microsoft.com/office/drawing/2014/main" id="{620182CB-A58A-FF82-09FD-AABEF256906F}"/>
                </a:ext>
              </a:extLst>
            </p:cNvPr>
            <p:cNvSpPr/>
            <p:nvPr/>
          </p:nvSpPr>
          <p:spPr>
            <a:xfrm>
              <a:off x="8103589"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1" name="Freeform: Shape 360">
              <a:extLst>
                <a:ext uri="{FF2B5EF4-FFF2-40B4-BE49-F238E27FC236}">
                  <a16:creationId xmlns:a16="http://schemas.microsoft.com/office/drawing/2014/main" id="{52F1B3CE-BBBE-D4C3-892C-A4F613D41277}"/>
                </a:ext>
              </a:extLst>
            </p:cNvPr>
            <p:cNvSpPr/>
            <p:nvPr/>
          </p:nvSpPr>
          <p:spPr>
            <a:xfrm>
              <a:off x="7732777"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2" name="Freeform: Shape 361">
              <a:extLst>
                <a:ext uri="{FF2B5EF4-FFF2-40B4-BE49-F238E27FC236}">
                  <a16:creationId xmlns:a16="http://schemas.microsoft.com/office/drawing/2014/main" id="{CEE2F76F-1C36-88A3-87DB-2678782F8594}"/>
                </a:ext>
              </a:extLst>
            </p:cNvPr>
            <p:cNvSpPr/>
            <p:nvPr/>
          </p:nvSpPr>
          <p:spPr>
            <a:xfrm>
              <a:off x="847440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3" name="Freeform: Shape 362">
              <a:extLst>
                <a:ext uri="{FF2B5EF4-FFF2-40B4-BE49-F238E27FC236}">
                  <a16:creationId xmlns:a16="http://schemas.microsoft.com/office/drawing/2014/main" id="{01CDC70F-00E0-68BE-C64E-B946D10D83A5}"/>
                </a:ext>
              </a:extLst>
            </p:cNvPr>
            <p:cNvSpPr/>
            <p:nvPr/>
          </p:nvSpPr>
          <p:spPr>
            <a:xfrm>
              <a:off x="8845211"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4" name="Freeform: Shape 363">
              <a:extLst>
                <a:ext uri="{FF2B5EF4-FFF2-40B4-BE49-F238E27FC236}">
                  <a16:creationId xmlns:a16="http://schemas.microsoft.com/office/drawing/2014/main" id="{DB88BB45-4277-FE20-E838-D152A3F50FCA}"/>
                </a:ext>
              </a:extLst>
            </p:cNvPr>
            <p:cNvSpPr/>
            <p:nvPr/>
          </p:nvSpPr>
          <p:spPr>
            <a:xfrm>
              <a:off x="8845211"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5" name="Freeform: Shape 364">
              <a:extLst>
                <a:ext uri="{FF2B5EF4-FFF2-40B4-BE49-F238E27FC236}">
                  <a16:creationId xmlns:a16="http://schemas.microsoft.com/office/drawing/2014/main" id="{EF29DF06-75D1-F46C-A217-2C122F436878}"/>
                </a:ext>
              </a:extLst>
            </p:cNvPr>
            <p:cNvSpPr/>
            <p:nvPr/>
          </p:nvSpPr>
          <p:spPr>
            <a:xfrm>
              <a:off x="8474400"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6" name="Freeform: Shape 365">
              <a:extLst>
                <a:ext uri="{FF2B5EF4-FFF2-40B4-BE49-F238E27FC236}">
                  <a16:creationId xmlns:a16="http://schemas.microsoft.com/office/drawing/2014/main" id="{C18E5900-94C3-A728-884B-678D3EDCD895}"/>
                </a:ext>
              </a:extLst>
            </p:cNvPr>
            <p:cNvSpPr/>
            <p:nvPr/>
          </p:nvSpPr>
          <p:spPr>
            <a:xfrm>
              <a:off x="847440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7" name="Freeform: Shape 366">
              <a:extLst>
                <a:ext uri="{FF2B5EF4-FFF2-40B4-BE49-F238E27FC236}">
                  <a16:creationId xmlns:a16="http://schemas.microsoft.com/office/drawing/2014/main" id="{E8D0DA9F-9BEF-2717-AA1D-F92CC64F986D}"/>
                </a:ext>
              </a:extLst>
            </p:cNvPr>
            <p:cNvSpPr/>
            <p:nvPr/>
          </p:nvSpPr>
          <p:spPr>
            <a:xfrm>
              <a:off x="8845211"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8" name="Freeform: Shape 367">
              <a:extLst>
                <a:ext uri="{FF2B5EF4-FFF2-40B4-BE49-F238E27FC236}">
                  <a16:creationId xmlns:a16="http://schemas.microsoft.com/office/drawing/2014/main" id="{DAABA3F3-CF34-F7C0-0A64-014D1AFDBF94}"/>
                </a:ext>
              </a:extLst>
            </p:cNvPr>
            <p:cNvSpPr/>
            <p:nvPr/>
          </p:nvSpPr>
          <p:spPr>
            <a:xfrm>
              <a:off x="8845211"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9" name="Freeform: Shape 368">
              <a:extLst>
                <a:ext uri="{FF2B5EF4-FFF2-40B4-BE49-F238E27FC236}">
                  <a16:creationId xmlns:a16="http://schemas.microsoft.com/office/drawing/2014/main" id="{FA769E2A-5F12-8ED8-CF43-28A67BF6AB12}"/>
                </a:ext>
              </a:extLst>
            </p:cNvPr>
            <p:cNvSpPr/>
            <p:nvPr/>
          </p:nvSpPr>
          <p:spPr>
            <a:xfrm>
              <a:off x="8474400"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0" name="Freeform: Shape 369">
              <a:extLst>
                <a:ext uri="{FF2B5EF4-FFF2-40B4-BE49-F238E27FC236}">
                  <a16:creationId xmlns:a16="http://schemas.microsoft.com/office/drawing/2014/main" id="{44E7F385-96D8-06B3-E754-59C469D80EA6}"/>
                </a:ext>
              </a:extLst>
            </p:cNvPr>
            <p:cNvSpPr/>
            <p:nvPr/>
          </p:nvSpPr>
          <p:spPr>
            <a:xfrm>
              <a:off x="847440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1" name="Freeform: Shape 370">
              <a:extLst>
                <a:ext uri="{FF2B5EF4-FFF2-40B4-BE49-F238E27FC236}">
                  <a16:creationId xmlns:a16="http://schemas.microsoft.com/office/drawing/2014/main" id="{7EB3DCBE-7E23-1F13-9A22-7A61CFBCBFD8}"/>
                </a:ext>
              </a:extLst>
            </p:cNvPr>
            <p:cNvSpPr/>
            <p:nvPr/>
          </p:nvSpPr>
          <p:spPr>
            <a:xfrm>
              <a:off x="8845211"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2" name="Freeform: Shape 371">
              <a:extLst>
                <a:ext uri="{FF2B5EF4-FFF2-40B4-BE49-F238E27FC236}">
                  <a16:creationId xmlns:a16="http://schemas.microsoft.com/office/drawing/2014/main" id="{39B6BC04-A439-93C4-D9C7-4137E71FE43D}"/>
                </a:ext>
              </a:extLst>
            </p:cNvPr>
            <p:cNvSpPr/>
            <p:nvPr/>
          </p:nvSpPr>
          <p:spPr>
            <a:xfrm>
              <a:off x="8845211"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3" name="Freeform: Shape 372">
              <a:extLst>
                <a:ext uri="{FF2B5EF4-FFF2-40B4-BE49-F238E27FC236}">
                  <a16:creationId xmlns:a16="http://schemas.microsoft.com/office/drawing/2014/main" id="{4B5DF522-7C7E-C44A-CB57-A05D15F3AAC2}"/>
                </a:ext>
              </a:extLst>
            </p:cNvPr>
            <p:cNvSpPr/>
            <p:nvPr/>
          </p:nvSpPr>
          <p:spPr>
            <a:xfrm>
              <a:off x="8474400"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4" name="Freeform: Shape 373">
              <a:extLst>
                <a:ext uri="{FF2B5EF4-FFF2-40B4-BE49-F238E27FC236}">
                  <a16:creationId xmlns:a16="http://schemas.microsoft.com/office/drawing/2014/main" id="{17B5D265-8389-516B-351F-701AFCCEF81C}"/>
                </a:ext>
              </a:extLst>
            </p:cNvPr>
            <p:cNvSpPr/>
            <p:nvPr/>
          </p:nvSpPr>
          <p:spPr>
            <a:xfrm>
              <a:off x="847440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5" name="Freeform: Shape 374">
              <a:extLst>
                <a:ext uri="{FF2B5EF4-FFF2-40B4-BE49-F238E27FC236}">
                  <a16:creationId xmlns:a16="http://schemas.microsoft.com/office/drawing/2014/main" id="{CE6EF9AA-3739-7707-33AE-AA2A531BB65F}"/>
                </a:ext>
              </a:extLst>
            </p:cNvPr>
            <p:cNvSpPr/>
            <p:nvPr/>
          </p:nvSpPr>
          <p:spPr>
            <a:xfrm>
              <a:off x="8845211"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6" name="Freeform: Shape 375">
              <a:extLst>
                <a:ext uri="{FF2B5EF4-FFF2-40B4-BE49-F238E27FC236}">
                  <a16:creationId xmlns:a16="http://schemas.microsoft.com/office/drawing/2014/main" id="{B1DD2E02-8E22-FA90-6CC8-21A0A9CEC24A}"/>
                </a:ext>
              </a:extLst>
            </p:cNvPr>
            <p:cNvSpPr/>
            <p:nvPr/>
          </p:nvSpPr>
          <p:spPr>
            <a:xfrm>
              <a:off x="8845211"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7" name="Freeform: Shape 376">
              <a:extLst>
                <a:ext uri="{FF2B5EF4-FFF2-40B4-BE49-F238E27FC236}">
                  <a16:creationId xmlns:a16="http://schemas.microsoft.com/office/drawing/2014/main" id="{58C126BD-F247-5727-C659-211EF6D2AC6E}"/>
                </a:ext>
              </a:extLst>
            </p:cNvPr>
            <p:cNvSpPr/>
            <p:nvPr/>
          </p:nvSpPr>
          <p:spPr>
            <a:xfrm>
              <a:off x="8474400"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8" name="Freeform: Shape 377">
              <a:extLst>
                <a:ext uri="{FF2B5EF4-FFF2-40B4-BE49-F238E27FC236}">
                  <a16:creationId xmlns:a16="http://schemas.microsoft.com/office/drawing/2014/main" id="{7436A2C5-BB46-7154-4615-4F183B00C7BE}"/>
                </a:ext>
              </a:extLst>
            </p:cNvPr>
            <p:cNvSpPr/>
            <p:nvPr/>
          </p:nvSpPr>
          <p:spPr>
            <a:xfrm>
              <a:off x="847440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9" name="Freeform: Shape 378">
              <a:extLst>
                <a:ext uri="{FF2B5EF4-FFF2-40B4-BE49-F238E27FC236}">
                  <a16:creationId xmlns:a16="http://schemas.microsoft.com/office/drawing/2014/main" id="{656481C3-D550-9503-CF2B-C6CEB6997007}"/>
                </a:ext>
              </a:extLst>
            </p:cNvPr>
            <p:cNvSpPr/>
            <p:nvPr/>
          </p:nvSpPr>
          <p:spPr>
            <a:xfrm>
              <a:off x="8845211"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0" name="Freeform: Shape 379">
              <a:extLst>
                <a:ext uri="{FF2B5EF4-FFF2-40B4-BE49-F238E27FC236}">
                  <a16:creationId xmlns:a16="http://schemas.microsoft.com/office/drawing/2014/main" id="{5AFE15A4-3445-B193-AE04-FDAE59EC188A}"/>
                </a:ext>
              </a:extLst>
            </p:cNvPr>
            <p:cNvSpPr/>
            <p:nvPr/>
          </p:nvSpPr>
          <p:spPr>
            <a:xfrm>
              <a:off x="8845211"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1" name="Freeform: Shape 380">
              <a:extLst>
                <a:ext uri="{FF2B5EF4-FFF2-40B4-BE49-F238E27FC236}">
                  <a16:creationId xmlns:a16="http://schemas.microsoft.com/office/drawing/2014/main" id="{8B76F1C2-AD48-4CD8-E70E-791372BBAF4A}"/>
                </a:ext>
              </a:extLst>
            </p:cNvPr>
            <p:cNvSpPr/>
            <p:nvPr/>
          </p:nvSpPr>
          <p:spPr>
            <a:xfrm>
              <a:off x="8474400"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2" name="Freeform: Shape 381">
              <a:extLst>
                <a:ext uri="{FF2B5EF4-FFF2-40B4-BE49-F238E27FC236}">
                  <a16:creationId xmlns:a16="http://schemas.microsoft.com/office/drawing/2014/main" id="{53120563-2D5F-2F12-5BD1-E9C7933F1CAD}"/>
                </a:ext>
              </a:extLst>
            </p:cNvPr>
            <p:cNvSpPr/>
            <p:nvPr/>
          </p:nvSpPr>
          <p:spPr>
            <a:xfrm>
              <a:off x="847440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3" name="Freeform: Shape 382">
              <a:extLst>
                <a:ext uri="{FF2B5EF4-FFF2-40B4-BE49-F238E27FC236}">
                  <a16:creationId xmlns:a16="http://schemas.microsoft.com/office/drawing/2014/main" id="{A5DD5E93-C1CE-5A3F-5D8E-B4F4D82372D0}"/>
                </a:ext>
              </a:extLst>
            </p:cNvPr>
            <p:cNvSpPr/>
            <p:nvPr/>
          </p:nvSpPr>
          <p:spPr>
            <a:xfrm>
              <a:off x="8845211"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4" name="Freeform: Shape 383">
              <a:extLst>
                <a:ext uri="{FF2B5EF4-FFF2-40B4-BE49-F238E27FC236}">
                  <a16:creationId xmlns:a16="http://schemas.microsoft.com/office/drawing/2014/main" id="{54ABB39D-7810-1031-7270-326E7AFA04AC}"/>
                </a:ext>
              </a:extLst>
            </p:cNvPr>
            <p:cNvSpPr/>
            <p:nvPr/>
          </p:nvSpPr>
          <p:spPr>
            <a:xfrm>
              <a:off x="8845211"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5" name="Freeform: Shape 384">
              <a:extLst>
                <a:ext uri="{FF2B5EF4-FFF2-40B4-BE49-F238E27FC236}">
                  <a16:creationId xmlns:a16="http://schemas.microsoft.com/office/drawing/2014/main" id="{78C6E378-B2C3-7755-A3AE-3917668A206A}"/>
                </a:ext>
              </a:extLst>
            </p:cNvPr>
            <p:cNvSpPr/>
            <p:nvPr/>
          </p:nvSpPr>
          <p:spPr>
            <a:xfrm>
              <a:off x="8474400"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6" name="Freeform: Shape 385">
              <a:extLst>
                <a:ext uri="{FF2B5EF4-FFF2-40B4-BE49-F238E27FC236}">
                  <a16:creationId xmlns:a16="http://schemas.microsoft.com/office/drawing/2014/main" id="{889E734D-E208-6B5E-1EB2-6649F0B63CA0}"/>
                </a:ext>
              </a:extLst>
            </p:cNvPr>
            <p:cNvSpPr/>
            <p:nvPr/>
          </p:nvSpPr>
          <p:spPr>
            <a:xfrm>
              <a:off x="847440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7" name="Freeform: Shape 386">
              <a:extLst>
                <a:ext uri="{FF2B5EF4-FFF2-40B4-BE49-F238E27FC236}">
                  <a16:creationId xmlns:a16="http://schemas.microsoft.com/office/drawing/2014/main" id="{01A6D073-2D64-AA41-6455-87DCA80BC7B0}"/>
                </a:ext>
              </a:extLst>
            </p:cNvPr>
            <p:cNvSpPr/>
            <p:nvPr/>
          </p:nvSpPr>
          <p:spPr>
            <a:xfrm>
              <a:off x="8845211"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8" name="Freeform: Shape 387">
              <a:extLst>
                <a:ext uri="{FF2B5EF4-FFF2-40B4-BE49-F238E27FC236}">
                  <a16:creationId xmlns:a16="http://schemas.microsoft.com/office/drawing/2014/main" id="{83EB2052-2C2E-457F-9C7A-CEF1D45B28AE}"/>
                </a:ext>
              </a:extLst>
            </p:cNvPr>
            <p:cNvSpPr/>
            <p:nvPr/>
          </p:nvSpPr>
          <p:spPr>
            <a:xfrm>
              <a:off x="8845211"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9" name="Freeform: Shape 388">
              <a:extLst>
                <a:ext uri="{FF2B5EF4-FFF2-40B4-BE49-F238E27FC236}">
                  <a16:creationId xmlns:a16="http://schemas.microsoft.com/office/drawing/2014/main" id="{B0ADAA79-EAB5-AC6C-E8C3-FAB258237CF7}"/>
                </a:ext>
              </a:extLst>
            </p:cNvPr>
            <p:cNvSpPr/>
            <p:nvPr/>
          </p:nvSpPr>
          <p:spPr>
            <a:xfrm>
              <a:off x="8474400"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0" name="Freeform: Shape 389">
              <a:extLst>
                <a:ext uri="{FF2B5EF4-FFF2-40B4-BE49-F238E27FC236}">
                  <a16:creationId xmlns:a16="http://schemas.microsoft.com/office/drawing/2014/main" id="{DC0EF5A1-BA95-8175-6E65-F8FA6798A998}"/>
                </a:ext>
              </a:extLst>
            </p:cNvPr>
            <p:cNvSpPr/>
            <p:nvPr/>
          </p:nvSpPr>
          <p:spPr>
            <a:xfrm>
              <a:off x="847440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1" name="Freeform: Shape 390">
              <a:extLst>
                <a:ext uri="{FF2B5EF4-FFF2-40B4-BE49-F238E27FC236}">
                  <a16:creationId xmlns:a16="http://schemas.microsoft.com/office/drawing/2014/main" id="{16940192-75DA-9ED0-DD38-DADB38DCDDD7}"/>
                </a:ext>
              </a:extLst>
            </p:cNvPr>
            <p:cNvSpPr/>
            <p:nvPr/>
          </p:nvSpPr>
          <p:spPr>
            <a:xfrm>
              <a:off x="8845211"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2" name="Freeform: Shape 391">
              <a:extLst>
                <a:ext uri="{FF2B5EF4-FFF2-40B4-BE49-F238E27FC236}">
                  <a16:creationId xmlns:a16="http://schemas.microsoft.com/office/drawing/2014/main" id="{EC6DA67B-08BE-A29E-C34F-DAB0565586AE}"/>
                </a:ext>
              </a:extLst>
            </p:cNvPr>
            <p:cNvSpPr/>
            <p:nvPr/>
          </p:nvSpPr>
          <p:spPr>
            <a:xfrm>
              <a:off x="8845211"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3" name="Freeform: Shape 392">
              <a:extLst>
                <a:ext uri="{FF2B5EF4-FFF2-40B4-BE49-F238E27FC236}">
                  <a16:creationId xmlns:a16="http://schemas.microsoft.com/office/drawing/2014/main" id="{968E8AE4-5801-05F5-A5AE-4F61B046384B}"/>
                </a:ext>
              </a:extLst>
            </p:cNvPr>
            <p:cNvSpPr/>
            <p:nvPr/>
          </p:nvSpPr>
          <p:spPr>
            <a:xfrm>
              <a:off x="8474400"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4" name="Freeform: Shape 393">
              <a:extLst>
                <a:ext uri="{FF2B5EF4-FFF2-40B4-BE49-F238E27FC236}">
                  <a16:creationId xmlns:a16="http://schemas.microsoft.com/office/drawing/2014/main" id="{772AB980-4DE2-2938-0295-79FAC902A6C9}"/>
                </a:ext>
              </a:extLst>
            </p:cNvPr>
            <p:cNvSpPr/>
            <p:nvPr/>
          </p:nvSpPr>
          <p:spPr>
            <a:xfrm>
              <a:off x="9224666" y="12846603"/>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2 h 826777"/>
                <a:gd name="connsiteX4" fmla="*/ 357976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5" name="Freeform: Shape 394">
              <a:extLst>
                <a:ext uri="{FF2B5EF4-FFF2-40B4-BE49-F238E27FC236}">
                  <a16:creationId xmlns:a16="http://schemas.microsoft.com/office/drawing/2014/main" id="{399B50B1-A924-B38D-25C9-17E4D12A4B51}"/>
                </a:ext>
              </a:extLst>
            </p:cNvPr>
            <p:cNvSpPr/>
            <p:nvPr/>
          </p:nvSpPr>
          <p:spPr>
            <a:xfrm>
              <a:off x="9595478"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6" name="Freeform: Shape 395">
              <a:extLst>
                <a:ext uri="{FF2B5EF4-FFF2-40B4-BE49-F238E27FC236}">
                  <a16:creationId xmlns:a16="http://schemas.microsoft.com/office/drawing/2014/main" id="{9679F569-960E-023F-B6D3-AB70EA379C64}"/>
                </a:ext>
              </a:extLst>
            </p:cNvPr>
            <p:cNvSpPr/>
            <p:nvPr/>
          </p:nvSpPr>
          <p:spPr>
            <a:xfrm>
              <a:off x="9595478"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7" name="Freeform: Shape 396">
              <a:extLst>
                <a:ext uri="{FF2B5EF4-FFF2-40B4-BE49-F238E27FC236}">
                  <a16:creationId xmlns:a16="http://schemas.microsoft.com/office/drawing/2014/main" id="{5C9E6ED1-DA39-B20D-5885-D767F2882EF7}"/>
                </a:ext>
              </a:extLst>
            </p:cNvPr>
            <p:cNvSpPr/>
            <p:nvPr/>
          </p:nvSpPr>
          <p:spPr>
            <a:xfrm>
              <a:off x="9224666"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8" name="Freeform: Shape 397">
              <a:extLst>
                <a:ext uri="{FF2B5EF4-FFF2-40B4-BE49-F238E27FC236}">
                  <a16:creationId xmlns:a16="http://schemas.microsoft.com/office/drawing/2014/main" id="{F3F4327E-905F-017F-15D2-0FCFD860423D}"/>
                </a:ext>
              </a:extLst>
            </p:cNvPr>
            <p:cNvSpPr/>
            <p:nvPr/>
          </p:nvSpPr>
          <p:spPr>
            <a:xfrm>
              <a:off x="9224666" y="11990182"/>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9" name="Freeform: Shape 398">
              <a:extLst>
                <a:ext uri="{FF2B5EF4-FFF2-40B4-BE49-F238E27FC236}">
                  <a16:creationId xmlns:a16="http://schemas.microsoft.com/office/drawing/2014/main" id="{7B79EFA1-4E40-030D-792E-DC8C60C9C691}"/>
                </a:ext>
              </a:extLst>
            </p:cNvPr>
            <p:cNvSpPr/>
            <p:nvPr/>
          </p:nvSpPr>
          <p:spPr>
            <a:xfrm>
              <a:off x="9595478"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0" name="Freeform: Shape 399">
              <a:extLst>
                <a:ext uri="{FF2B5EF4-FFF2-40B4-BE49-F238E27FC236}">
                  <a16:creationId xmlns:a16="http://schemas.microsoft.com/office/drawing/2014/main" id="{763D4624-5B46-445B-4D1F-9124481880CB}"/>
                </a:ext>
              </a:extLst>
            </p:cNvPr>
            <p:cNvSpPr/>
            <p:nvPr/>
          </p:nvSpPr>
          <p:spPr>
            <a:xfrm>
              <a:off x="9595478"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1" name="Freeform: Shape 400">
              <a:extLst>
                <a:ext uri="{FF2B5EF4-FFF2-40B4-BE49-F238E27FC236}">
                  <a16:creationId xmlns:a16="http://schemas.microsoft.com/office/drawing/2014/main" id="{96757401-1D7C-B68E-8B28-013A1A141902}"/>
                </a:ext>
              </a:extLst>
            </p:cNvPr>
            <p:cNvSpPr/>
            <p:nvPr/>
          </p:nvSpPr>
          <p:spPr>
            <a:xfrm>
              <a:off x="9224666"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2" name="Freeform: Shape 401">
              <a:extLst>
                <a:ext uri="{FF2B5EF4-FFF2-40B4-BE49-F238E27FC236}">
                  <a16:creationId xmlns:a16="http://schemas.microsoft.com/office/drawing/2014/main" id="{A9A1DCBE-3F7F-256C-76C4-E97781601A5D}"/>
                </a:ext>
              </a:extLst>
            </p:cNvPr>
            <p:cNvSpPr/>
            <p:nvPr/>
          </p:nvSpPr>
          <p:spPr>
            <a:xfrm>
              <a:off x="9224666" y="11133081"/>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3" name="Freeform: Shape 402">
              <a:extLst>
                <a:ext uri="{FF2B5EF4-FFF2-40B4-BE49-F238E27FC236}">
                  <a16:creationId xmlns:a16="http://schemas.microsoft.com/office/drawing/2014/main" id="{F5C43C66-5D83-4D7F-9DCD-570D4B0A5648}"/>
                </a:ext>
              </a:extLst>
            </p:cNvPr>
            <p:cNvSpPr/>
            <p:nvPr/>
          </p:nvSpPr>
          <p:spPr>
            <a:xfrm>
              <a:off x="9595478"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4" name="Freeform: Shape 403">
              <a:extLst>
                <a:ext uri="{FF2B5EF4-FFF2-40B4-BE49-F238E27FC236}">
                  <a16:creationId xmlns:a16="http://schemas.microsoft.com/office/drawing/2014/main" id="{592E25A9-E3F7-BEE3-393C-6F7EEFD280B7}"/>
                </a:ext>
              </a:extLst>
            </p:cNvPr>
            <p:cNvSpPr/>
            <p:nvPr/>
          </p:nvSpPr>
          <p:spPr>
            <a:xfrm>
              <a:off x="9595478"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5" name="Freeform: Shape 404">
              <a:extLst>
                <a:ext uri="{FF2B5EF4-FFF2-40B4-BE49-F238E27FC236}">
                  <a16:creationId xmlns:a16="http://schemas.microsoft.com/office/drawing/2014/main" id="{E66EBAA2-2E7E-9508-9572-BE374316B3CF}"/>
                </a:ext>
              </a:extLst>
            </p:cNvPr>
            <p:cNvSpPr/>
            <p:nvPr/>
          </p:nvSpPr>
          <p:spPr>
            <a:xfrm>
              <a:off x="9224666"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6" name="Freeform: Shape 405">
              <a:extLst>
                <a:ext uri="{FF2B5EF4-FFF2-40B4-BE49-F238E27FC236}">
                  <a16:creationId xmlns:a16="http://schemas.microsoft.com/office/drawing/2014/main" id="{46FB4E3B-C01B-CE95-00C5-7CF1087D51E9}"/>
                </a:ext>
              </a:extLst>
            </p:cNvPr>
            <p:cNvSpPr/>
            <p:nvPr/>
          </p:nvSpPr>
          <p:spPr>
            <a:xfrm>
              <a:off x="9224666" y="10276758"/>
              <a:ext cx="741623" cy="856323"/>
            </a:xfrm>
            <a:custGeom>
              <a:avLst/>
              <a:gdLst>
                <a:gd name="connsiteX0" fmla="*/ 0 w 715953"/>
                <a:gd name="connsiteY0" fmla="*/ 620036 h 826683"/>
                <a:gd name="connsiteX1" fmla="*/ 357976 w 715953"/>
                <a:gd name="connsiteY1" fmla="*/ 826684 h 826683"/>
                <a:gd name="connsiteX2" fmla="*/ 715953 w 715953"/>
                <a:gd name="connsiteY2" fmla="*/ 620036 h 826683"/>
                <a:gd name="connsiteX3" fmla="*/ 715953 w 715953"/>
                <a:gd name="connsiteY3" fmla="*/ 206648 h 826683"/>
                <a:gd name="connsiteX4" fmla="*/ 357976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7" name="Freeform: Shape 406">
              <a:extLst>
                <a:ext uri="{FF2B5EF4-FFF2-40B4-BE49-F238E27FC236}">
                  <a16:creationId xmlns:a16="http://schemas.microsoft.com/office/drawing/2014/main" id="{6BC969CB-1843-F1C8-2F36-FE28A63E87F1}"/>
                </a:ext>
              </a:extLst>
            </p:cNvPr>
            <p:cNvSpPr/>
            <p:nvPr/>
          </p:nvSpPr>
          <p:spPr>
            <a:xfrm>
              <a:off x="9595478"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8" name="Freeform: Shape 407">
              <a:extLst>
                <a:ext uri="{FF2B5EF4-FFF2-40B4-BE49-F238E27FC236}">
                  <a16:creationId xmlns:a16="http://schemas.microsoft.com/office/drawing/2014/main" id="{EA7F6276-B7A9-8F67-CAD6-09F7011C3C9C}"/>
                </a:ext>
              </a:extLst>
            </p:cNvPr>
            <p:cNvSpPr/>
            <p:nvPr/>
          </p:nvSpPr>
          <p:spPr>
            <a:xfrm>
              <a:off x="9595478"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9" name="Freeform: Shape 408">
              <a:extLst>
                <a:ext uri="{FF2B5EF4-FFF2-40B4-BE49-F238E27FC236}">
                  <a16:creationId xmlns:a16="http://schemas.microsoft.com/office/drawing/2014/main" id="{B0721A1E-68D9-9CDF-466B-143DD98CE4F3}"/>
                </a:ext>
              </a:extLst>
            </p:cNvPr>
            <p:cNvSpPr/>
            <p:nvPr/>
          </p:nvSpPr>
          <p:spPr>
            <a:xfrm>
              <a:off x="9224666"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0" name="Freeform: Shape 409">
              <a:extLst>
                <a:ext uri="{FF2B5EF4-FFF2-40B4-BE49-F238E27FC236}">
                  <a16:creationId xmlns:a16="http://schemas.microsoft.com/office/drawing/2014/main" id="{44FEADC7-10C0-9731-3F07-706EAA466613}"/>
                </a:ext>
              </a:extLst>
            </p:cNvPr>
            <p:cNvSpPr/>
            <p:nvPr/>
          </p:nvSpPr>
          <p:spPr>
            <a:xfrm>
              <a:off x="9224666" y="9420629"/>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1" name="Freeform: Shape 410">
              <a:extLst>
                <a:ext uri="{FF2B5EF4-FFF2-40B4-BE49-F238E27FC236}">
                  <a16:creationId xmlns:a16="http://schemas.microsoft.com/office/drawing/2014/main" id="{76F8D4A0-82F2-5863-66FE-6286D749AABD}"/>
                </a:ext>
              </a:extLst>
            </p:cNvPr>
            <p:cNvSpPr/>
            <p:nvPr/>
          </p:nvSpPr>
          <p:spPr>
            <a:xfrm>
              <a:off x="9595478"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2" name="Freeform: Shape 411">
              <a:extLst>
                <a:ext uri="{FF2B5EF4-FFF2-40B4-BE49-F238E27FC236}">
                  <a16:creationId xmlns:a16="http://schemas.microsoft.com/office/drawing/2014/main" id="{EC8E69C3-D5F2-30EA-0A76-BE4AC3ECC419}"/>
                </a:ext>
              </a:extLst>
            </p:cNvPr>
            <p:cNvSpPr/>
            <p:nvPr/>
          </p:nvSpPr>
          <p:spPr>
            <a:xfrm>
              <a:off x="9595478"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3" name="Freeform: Shape 412">
              <a:extLst>
                <a:ext uri="{FF2B5EF4-FFF2-40B4-BE49-F238E27FC236}">
                  <a16:creationId xmlns:a16="http://schemas.microsoft.com/office/drawing/2014/main" id="{1862A95F-2AEF-6DAD-2B61-F4CFD75D4852}"/>
                </a:ext>
              </a:extLst>
            </p:cNvPr>
            <p:cNvSpPr/>
            <p:nvPr/>
          </p:nvSpPr>
          <p:spPr>
            <a:xfrm>
              <a:off x="9224666"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4" name="Freeform: Shape 413">
              <a:extLst>
                <a:ext uri="{FF2B5EF4-FFF2-40B4-BE49-F238E27FC236}">
                  <a16:creationId xmlns:a16="http://schemas.microsoft.com/office/drawing/2014/main" id="{A6151748-E4F4-5D87-31FF-3BDB89E9B1CE}"/>
                </a:ext>
              </a:extLst>
            </p:cNvPr>
            <p:cNvSpPr/>
            <p:nvPr/>
          </p:nvSpPr>
          <p:spPr>
            <a:xfrm>
              <a:off x="9224666" y="8564208"/>
              <a:ext cx="741623" cy="856420"/>
            </a:xfrm>
            <a:custGeom>
              <a:avLst/>
              <a:gdLst>
                <a:gd name="connsiteX0" fmla="*/ 0 w 715953"/>
                <a:gd name="connsiteY0" fmla="*/ 620130 h 826777"/>
                <a:gd name="connsiteX1" fmla="*/ 357976 w 715953"/>
                <a:gd name="connsiteY1" fmla="*/ 826778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5" name="Freeform: Shape 414">
              <a:extLst>
                <a:ext uri="{FF2B5EF4-FFF2-40B4-BE49-F238E27FC236}">
                  <a16:creationId xmlns:a16="http://schemas.microsoft.com/office/drawing/2014/main" id="{D78B7F46-6454-8565-074B-2F517B7B4A73}"/>
                </a:ext>
              </a:extLst>
            </p:cNvPr>
            <p:cNvSpPr/>
            <p:nvPr/>
          </p:nvSpPr>
          <p:spPr>
            <a:xfrm>
              <a:off x="9595478"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6" name="Freeform: Shape 415">
              <a:extLst>
                <a:ext uri="{FF2B5EF4-FFF2-40B4-BE49-F238E27FC236}">
                  <a16:creationId xmlns:a16="http://schemas.microsoft.com/office/drawing/2014/main" id="{7FE77A9E-DD88-9C40-4994-D9C3084ED0D4}"/>
                </a:ext>
              </a:extLst>
            </p:cNvPr>
            <p:cNvSpPr/>
            <p:nvPr/>
          </p:nvSpPr>
          <p:spPr>
            <a:xfrm>
              <a:off x="9595478"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7" name="Freeform: Shape 416">
              <a:extLst>
                <a:ext uri="{FF2B5EF4-FFF2-40B4-BE49-F238E27FC236}">
                  <a16:creationId xmlns:a16="http://schemas.microsoft.com/office/drawing/2014/main" id="{D2BE129B-5CFB-0BFE-C0BA-7C1EE9DAB96F}"/>
                </a:ext>
              </a:extLst>
            </p:cNvPr>
            <p:cNvSpPr/>
            <p:nvPr/>
          </p:nvSpPr>
          <p:spPr>
            <a:xfrm>
              <a:off x="9224666"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8" name="Freeform: Shape 417">
              <a:extLst>
                <a:ext uri="{FF2B5EF4-FFF2-40B4-BE49-F238E27FC236}">
                  <a16:creationId xmlns:a16="http://schemas.microsoft.com/office/drawing/2014/main" id="{CFA44BBA-1DF0-416F-3DC6-EAC261C4ED82}"/>
                </a:ext>
              </a:extLst>
            </p:cNvPr>
            <p:cNvSpPr/>
            <p:nvPr/>
          </p:nvSpPr>
          <p:spPr>
            <a:xfrm>
              <a:off x="9224666" y="7707108"/>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9" name="Freeform: Shape 418">
              <a:extLst>
                <a:ext uri="{FF2B5EF4-FFF2-40B4-BE49-F238E27FC236}">
                  <a16:creationId xmlns:a16="http://schemas.microsoft.com/office/drawing/2014/main" id="{7F2DDE3D-CBEF-B4E0-6824-1C7014ABF7E7}"/>
                </a:ext>
              </a:extLst>
            </p:cNvPr>
            <p:cNvSpPr/>
            <p:nvPr/>
          </p:nvSpPr>
          <p:spPr>
            <a:xfrm>
              <a:off x="9595478"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0" name="Freeform: Shape 419">
              <a:extLst>
                <a:ext uri="{FF2B5EF4-FFF2-40B4-BE49-F238E27FC236}">
                  <a16:creationId xmlns:a16="http://schemas.microsoft.com/office/drawing/2014/main" id="{AE0F5719-E26A-7242-0065-3F3C806C7CC4}"/>
                </a:ext>
              </a:extLst>
            </p:cNvPr>
            <p:cNvSpPr/>
            <p:nvPr/>
          </p:nvSpPr>
          <p:spPr>
            <a:xfrm>
              <a:off x="9595478"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1" name="Freeform: Shape 420">
              <a:extLst>
                <a:ext uri="{FF2B5EF4-FFF2-40B4-BE49-F238E27FC236}">
                  <a16:creationId xmlns:a16="http://schemas.microsoft.com/office/drawing/2014/main" id="{3B5506AE-C6E6-90FF-7D28-E5D0AFDE1180}"/>
                </a:ext>
              </a:extLst>
            </p:cNvPr>
            <p:cNvSpPr/>
            <p:nvPr/>
          </p:nvSpPr>
          <p:spPr>
            <a:xfrm>
              <a:off x="9224666"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2" name="Freeform: Shape 421">
              <a:extLst>
                <a:ext uri="{FF2B5EF4-FFF2-40B4-BE49-F238E27FC236}">
                  <a16:creationId xmlns:a16="http://schemas.microsoft.com/office/drawing/2014/main" id="{B556E937-A11C-0C4D-856D-F2E1F012FC35}"/>
                </a:ext>
              </a:extLst>
            </p:cNvPr>
            <p:cNvSpPr/>
            <p:nvPr/>
          </p:nvSpPr>
          <p:spPr>
            <a:xfrm>
              <a:off x="9224666" y="6850687"/>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3" name="Freeform: Shape 422">
              <a:extLst>
                <a:ext uri="{FF2B5EF4-FFF2-40B4-BE49-F238E27FC236}">
                  <a16:creationId xmlns:a16="http://schemas.microsoft.com/office/drawing/2014/main" id="{550DC98E-F2D3-52C0-B606-F290437DA8BD}"/>
                </a:ext>
              </a:extLst>
            </p:cNvPr>
            <p:cNvSpPr/>
            <p:nvPr/>
          </p:nvSpPr>
          <p:spPr>
            <a:xfrm>
              <a:off x="9595478"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4" name="Freeform: Shape 423">
              <a:extLst>
                <a:ext uri="{FF2B5EF4-FFF2-40B4-BE49-F238E27FC236}">
                  <a16:creationId xmlns:a16="http://schemas.microsoft.com/office/drawing/2014/main" id="{D3E18E76-61AE-186E-D79B-2657F5033EF5}"/>
                </a:ext>
              </a:extLst>
            </p:cNvPr>
            <p:cNvSpPr/>
            <p:nvPr/>
          </p:nvSpPr>
          <p:spPr>
            <a:xfrm>
              <a:off x="9595478"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5" name="Freeform: Shape 424">
              <a:extLst>
                <a:ext uri="{FF2B5EF4-FFF2-40B4-BE49-F238E27FC236}">
                  <a16:creationId xmlns:a16="http://schemas.microsoft.com/office/drawing/2014/main" id="{F5728016-F6E5-ADA6-8B5F-A16EFD082A63}"/>
                </a:ext>
              </a:extLst>
            </p:cNvPr>
            <p:cNvSpPr/>
            <p:nvPr/>
          </p:nvSpPr>
          <p:spPr>
            <a:xfrm>
              <a:off x="9224666"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6" name="Freeform: Shape 425">
              <a:extLst>
                <a:ext uri="{FF2B5EF4-FFF2-40B4-BE49-F238E27FC236}">
                  <a16:creationId xmlns:a16="http://schemas.microsoft.com/office/drawing/2014/main" id="{AD9EB215-F497-6AEF-3E7D-91BDF290D2A8}"/>
                </a:ext>
              </a:extLst>
            </p:cNvPr>
            <p:cNvSpPr/>
            <p:nvPr/>
          </p:nvSpPr>
          <p:spPr>
            <a:xfrm>
              <a:off x="996629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7" name="Freeform: Shape 426">
              <a:extLst>
                <a:ext uri="{FF2B5EF4-FFF2-40B4-BE49-F238E27FC236}">
                  <a16:creationId xmlns:a16="http://schemas.microsoft.com/office/drawing/2014/main" id="{A0E4C92C-7C66-4F01-04D3-69BFB6044B22}"/>
                </a:ext>
              </a:extLst>
            </p:cNvPr>
            <p:cNvSpPr/>
            <p:nvPr/>
          </p:nvSpPr>
          <p:spPr>
            <a:xfrm>
              <a:off x="10337100"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8" name="Freeform: Shape 427">
              <a:extLst>
                <a:ext uri="{FF2B5EF4-FFF2-40B4-BE49-F238E27FC236}">
                  <a16:creationId xmlns:a16="http://schemas.microsoft.com/office/drawing/2014/main" id="{4E1A7B82-EF50-F25A-BB8D-56CD44D11DE0}"/>
                </a:ext>
              </a:extLst>
            </p:cNvPr>
            <p:cNvSpPr/>
            <p:nvPr/>
          </p:nvSpPr>
          <p:spPr>
            <a:xfrm>
              <a:off x="10337100"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9" name="Freeform: Shape 428">
              <a:extLst>
                <a:ext uri="{FF2B5EF4-FFF2-40B4-BE49-F238E27FC236}">
                  <a16:creationId xmlns:a16="http://schemas.microsoft.com/office/drawing/2014/main" id="{0B357652-E5AA-8148-C31C-7077AAD82B7A}"/>
                </a:ext>
              </a:extLst>
            </p:cNvPr>
            <p:cNvSpPr/>
            <p:nvPr/>
          </p:nvSpPr>
          <p:spPr>
            <a:xfrm>
              <a:off x="9966288"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0" name="Freeform: Shape 429">
              <a:extLst>
                <a:ext uri="{FF2B5EF4-FFF2-40B4-BE49-F238E27FC236}">
                  <a16:creationId xmlns:a16="http://schemas.microsoft.com/office/drawing/2014/main" id="{8086229A-8FAD-F996-ED3F-7F317449F334}"/>
                </a:ext>
              </a:extLst>
            </p:cNvPr>
            <p:cNvSpPr/>
            <p:nvPr/>
          </p:nvSpPr>
          <p:spPr>
            <a:xfrm>
              <a:off x="996629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1" name="Freeform: Shape 430">
              <a:extLst>
                <a:ext uri="{FF2B5EF4-FFF2-40B4-BE49-F238E27FC236}">
                  <a16:creationId xmlns:a16="http://schemas.microsoft.com/office/drawing/2014/main" id="{AF1CB7CA-98A1-0C5E-DF5C-379431EDF1C6}"/>
                </a:ext>
              </a:extLst>
            </p:cNvPr>
            <p:cNvSpPr/>
            <p:nvPr/>
          </p:nvSpPr>
          <p:spPr>
            <a:xfrm>
              <a:off x="10337100"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2" name="Freeform: Shape 431">
              <a:extLst>
                <a:ext uri="{FF2B5EF4-FFF2-40B4-BE49-F238E27FC236}">
                  <a16:creationId xmlns:a16="http://schemas.microsoft.com/office/drawing/2014/main" id="{F2B40AAD-198F-302C-2B02-5C45762E0F50}"/>
                </a:ext>
              </a:extLst>
            </p:cNvPr>
            <p:cNvSpPr/>
            <p:nvPr/>
          </p:nvSpPr>
          <p:spPr>
            <a:xfrm>
              <a:off x="10337100"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3" name="Freeform: Shape 432">
              <a:extLst>
                <a:ext uri="{FF2B5EF4-FFF2-40B4-BE49-F238E27FC236}">
                  <a16:creationId xmlns:a16="http://schemas.microsoft.com/office/drawing/2014/main" id="{D23899C1-1602-BE73-7E68-7AF5A96F04F9}"/>
                </a:ext>
              </a:extLst>
            </p:cNvPr>
            <p:cNvSpPr/>
            <p:nvPr/>
          </p:nvSpPr>
          <p:spPr>
            <a:xfrm>
              <a:off x="9966288"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4" name="Freeform: Shape 433">
              <a:extLst>
                <a:ext uri="{FF2B5EF4-FFF2-40B4-BE49-F238E27FC236}">
                  <a16:creationId xmlns:a16="http://schemas.microsoft.com/office/drawing/2014/main" id="{20D6C7BC-6F58-C967-A655-E5CC6CCD1790}"/>
                </a:ext>
              </a:extLst>
            </p:cNvPr>
            <p:cNvSpPr/>
            <p:nvPr/>
          </p:nvSpPr>
          <p:spPr>
            <a:xfrm>
              <a:off x="996629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5" name="Freeform: Shape 434">
              <a:extLst>
                <a:ext uri="{FF2B5EF4-FFF2-40B4-BE49-F238E27FC236}">
                  <a16:creationId xmlns:a16="http://schemas.microsoft.com/office/drawing/2014/main" id="{EC9F6DF5-D9C4-4FAB-7D2B-A424AE36D352}"/>
                </a:ext>
              </a:extLst>
            </p:cNvPr>
            <p:cNvSpPr/>
            <p:nvPr/>
          </p:nvSpPr>
          <p:spPr>
            <a:xfrm>
              <a:off x="10337100"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6" name="Freeform: Shape 435">
              <a:extLst>
                <a:ext uri="{FF2B5EF4-FFF2-40B4-BE49-F238E27FC236}">
                  <a16:creationId xmlns:a16="http://schemas.microsoft.com/office/drawing/2014/main" id="{803EF9D5-410B-8471-B96A-22366DE7F522}"/>
                </a:ext>
              </a:extLst>
            </p:cNvPr>
            <p:cNvSpPr/>
            <p:nvPr/>
          </p:nvSpPr>
          <p:spPr>
            <a:xfrm>
              <a:off x="10337100"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7" name="Freeform: Shape 436">
              <a:extLst>
                <a:ext uri="{FF2B5EF4-FFF2-40B4-BE49-F238E27FC236}">
                  <a16:creationId xmlns:a16="http://schemas.microsoft.com/office/drawing/2014/main" id="{6B5E4F24-B650-C55A-E1D0-7E8EB97D643B}"/>
                </a:ext>
              </a:extLst>
            </p:cNvPr>
            <p:cNvSpPr/>
            <p:nvPr/>
          </p:nvSpPr>
          <p:spPr>
            <a:xfrm>
              <a:off x="9966288"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8" name="Freeform: Shape 437">
              <a:extLst>
                <a:ext uri="{FF2B5EF4-FFF2-40B4-BE49-F238E27FC236}">
                  <a16:creationId xmlns:a16="http://schemas.microsoft.com/office/drawing/2014/main" id="{8C9B3249-B9AA-AB42-1F75-2A39DC63EB6E}"/>
                </a:ext>
              </a:extLst>
            </p:cNvPr>
            <p:cNvSpPr/>
            <p:nvPr/>
          </p:nvSpPr>
          <p:spPr>
            <a:xfrm>
              <a:off x="996629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9" name="Freeform: Shape 438">
              <a:extLst>
                <a:ext uri="{FF2B5EF4-FFF2-40B4-BE49-F238E27FC236}">
                  <a16:creationId xmlns:a16="http://schemas.microsoft.com/office/drawing/2014/main" id="{A546C6F6-70B9-8EBC-F166-7C2FA9A579A7}"/>
                </a:ext>
              </a:extLst>
            </p:cNvPr>
            <p:cNvSpPr/>
            <p:nvPr/>
          </p:nvSpPr>
          <p:spPr>
            <a:xfrm>
              <a:off x="10337100"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0" name="Freeform: Shape 439">
              <a:extLst>
                <a:ext uri="{FF2B5EF4-FFF2-40B4-BE49-F238E27FC236}">
                  <a16:creationId xmlns:a16="http://schemas.microsoft.com/office/drawing/2014/main" id="{9E2BE772-0117-2092-F56E-38058D26E500}"/>
                </a:ext>
              </a:extLst>
            </p:cNvPr>
            <p:cNvSpPr/>
            <p:nvPr/>
          </p:nvSpPr>
          <p:spPr>
            <a:xfrm>
              <a:off x="10337100"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1" name="Freeform: Shape 440">
              <a:extLst>
                <a:ext uri="{FF2B5EF4-FFF2-40B4-BE49-F238E27FC236}">
                  <a16:creationId xmlns:a16="http://schemas.microsoft.com/office/drawing/2014/main" id="{C62C61E1-B283-6BBE-1154-097EE7C2CDE1}"/>
                </a:ext>
              </a:extLst>
            </p:cNvPr>
            <p:cNvSpPr/>
            <p:nvPr/>
          </p:nvSpPr>
          <p:spPr>
            <a:xfrm>
              <a:off x="9966288"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2" name="Freeform: Shape 441">
              <a:extLst>
                <a:ext uri="{FF2B5EF4-FFF2-40B4-BE49-F238E27FC236}">
                  <a16:creationId xmlns:a16="http://schemas.microsoft.com/office/drawing/2014/main" id="{3C210480-072F-8DE2-3E1D-2071E620DD9C}"/>
                </a:ext>
              </a:extLst>
            </p:cNvPr>
            <p:cNvSpPr/>
            <p:nvPr/>
          </p:nvSpPr>
          <p:spPr>
            <a:xfrm>
              <a:off x="996629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3" name="Freeform: Shape 442">
              <a:extLst>
                <a:ext uri="{FF2B5EF4-FFF2-40B4-BE49-F238E27FC236}">
                  <a16:creationId xmlns:a16="http://schemas.microsoft.com/office/drawing/2014/main" id="{82036A08-2E9C-A485-0174-EF7F78393780}"/>
                </a:ext>
              </a:extLst>
            </p:cNvPr>
            <p:cNvSpPr/>
            <p:nvPr/>
          </p:nvSpPr>
          <p:spPr>
            <a:xfrm>
              <a:off x="10337100"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4" name="Freeform: Shape 443">
              <a:extLst>
                <a:ext uri="{FF2B5EF4-FFF2-40B4-BE49-F238E27FC236}">
                  <a16:creationId xmlns:a16="http://schemas.microsoft.com/office/drawing/2014/main" id="{FEFF4165-896B-866A-E5A1-BCC944B83266}"/>
                </a:ext>
              </a:extLst>
            </p:cNvPr>
            <p:cNvSpPr/>
            <p:nvPr/>
          </p:nvSpPr>
          <p:spPr>
            <a:xfrm>
              <a:off x="10337100"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5" name="Freeform: Shape 444">
              <a:extLst>
                <a:ext uri="{FF2B5EF4-FFF2-40B4-BE49-F238E27FC236}">
                  <a16:creationId xmlns:a16="http://schemas.microsoft.com/office/drawing/2014/main" id="{7700D7D7-734D-AC09-F62C-E0DD9CAA5D44}"/>
                </a:ext>
              </a:extLst>
            </p:cNvPr>
            <p:cNvSpPr/>
            <p:nvPr/>
          </p:nvSpPr>
          <p:spPr>
            <a:xfrm>
              <a:off x="9966288"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6" name="Freeform: Shape 445">
              <a:extLst>
                <a:ext uri="{FF2B5EF4-FFF2-40B4-BE49-F238E27FC236}">
                  <a16:creationId xmlns:a16="http://schemas.microsoft.com/office/drawing/2014/main" id="{DA568A25-C127-3233-9B0D-3F7D7893178B}"/>
                </a:ext>
              </a:extLst>
            </p:cNvPr>
            <p:cNvSpPr/>
            <p:nvPr/>
          </p:nvSpPr>
          <p:spPr>
            <a:xfrm>
              <a:off x="996629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7" name="Freeform: Shape 446">
              <a:extLst>
                <a:ext uri="{FF2B5EF4-FFF2-40B4-BE49-F238E27FC236}">
                  <a16:creationId xmlns:a16="http://schemas.microsoft.com/office/drawing/2014/main" id="{74490FA2-F5CC-10EA-EBDD-15EEAF8B11F3}"/>
                </a:ext>
              </a:extLst>
            </p:cNvPr>
            <p:cNvSpPr/>
            <p:nvPr/>
          </p:nvSpPr>
          <p:spPr>
            <a:xfrm>
              <a:off x="10337100"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8" name="Freeform: Shape 447">
              <a:extLst>
                <a:ext uri="{FF2B5EF4-FFF2-40B4-BE49-F238E27FC236}">
                  <a16:creationId xmlns:a16="http://schemas.microsoft.com/office/drawing/2014/main" id="{DB76C66C-A067-B1D1-9747-AB0AFB4F649A}"/>
                </a:ext>
              </a:extLst>
            </p:cNvPr>
            <p:cNvSpPr/>
            <p:nvPr/>
          </p:nvSpPr>
          <p:spPr>
            <a:xfrm>
              <a:off x="10337100"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9" name="Freeform: Shape 448">
              <a:extLst>
                <a:ext uri="{FF2B5EF4-FFF2-40B4-BE49-F238E27FC236}">
                  <a16:creationId xmlns:a16="http://schemas.microsoft.com/office/drawing/2014/main" id="{3B5DD1A7-259E-D612-2D4B-A53EFD1249C5}"/>
                </a:ext>
              </a:extLst>
            </p:cNvPr>
            <p:cNvSpPr/>
            <p:nvPr/>
          </p:nvSpPr>
          <p:spPr>
            <a:xfrm>
              <a:off x="9966288"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0" name="Freeform: Shape 449">
              <a:extLst>
                <a:ext uri="{FF2B5EF4-FFF2-40B4-BE49-F238E27FC236}">
                  <a16:creationId xmlns:a16="http://schemas.microsoft.com/office/drawing/2014/main" id="{29B265B6-328F-222A-FABC-A985D1E329EF}"/>
                </a:ext>
              </a:extLst>
            </p:cNvPr>
            <p:cNvSpPr/>
            <p:nvPr/>
          </p:nvSpPr>
          <p:spPr>
            <a:xfrm>
              <a:off x="996629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1" name="Freeform: Shape 450">
              <a:extLst>
                <a:ext uri="{FF2B5EF4-FFF2-40B4-BE49-F238E27FC236}">
                  <a16:creationId xmlns:a16="http://schemas.microsoft.com/office/drawing/2014/main" id="{C9658E9F-C77C-FEE5-8C19-0534D497EF1E}"/>
                </a:ext>
              </a:extLst>
            </p:cNvPr>
            <p:cNvSpPr/>
            <p:nvPr/>
          </p:nvSpPr>
          <p:spPr>
            <a:xfrm>
              <a:off x="10337100"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2" name="Freeform: Shape 451">
              <a:extLst>
                <a:ext uri="{FF2B5EF4-FFF2-40B4-BE49-F238E27FC236}">
                  <a16:creationId xmlns:a16="http://schemas.microsoft.com/office/drawing/2014/main" id="{318C3BC6-B8DA-8672-1FFB-224AF0D5EE46}"/>
                </a:ext>
              </a:extLst>
            </p:cNvPr>
            <p:cNvSpPr/>
            <p:nvPr/>
          </p:nvSpPr>
          <p:spPr>
            <a:xfrm>
              <a:off x="10337100"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3" name="Freeform: Shape 452">
              <a:extLst>
                <a:ext uri="{FF2B5EF4-FFF2-40B4-BE49-F238E27FC236}">
                  <a16:creationId xmlns:a16="http://schemas.microsoft.com/office/drawing/2014/main" id="{D574EAA0-5F96-7001-5CF6-D2AC73F8D474}"/>
                </a:ext>
              </a:extLst>
            </p:cNvPr>
            <p:cNvSpPr/>
            <p:nvPr/>
          </p:nvSpPr>
          <p:spPr>
            <a:xfrm>
              <a:off x="9966288"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4" name="Freeform: Shape 453">
              <a:extLst>
                <a:ext uri="{FF2B5EF4-FFF2-40B4-BE49-F238E27FC236}">
                  <a16:creationId xmlns:a16="http://schemas.microsoft.com/office/drawing/2014/main" id="{A73579F4-7FF6-D046-0724-3112E04E85ED}"/>
                </a:ext>
              </a:extLst>
            </p:cNvPr>
            <p:cNvSpPr/>
            <p:nvPr/>
          </p:nvSpPr>
          <p:spPr>
            <a:xfrm>
              <a:off x="996629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5" name="Freeform: Shape 454">
              <a:extLst>
                <a:ext uri="{FF2B5EF4-FFF2-40B4-BE49-F238E27FC236}">
                  <a16:creationId xmlns:a16="http://schemas.microsoft.com/office/drawing/2014/main" id="{44A42DAE-0DC8-1AE8-DD0A-01D6BDA1E2ED}"/>
                </a:ext>
              </a:extLst>
            </p:cNvPr>
            <p:cNvSpPr/>
            <p:nvPr/>
          </p:nvSpPr>
          <p:spPr>
            <a:xfrm>
              <a:off x="10337100"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6" name="Freeform: Shape 455">
              <a:extLst>
                <a:ext uri="{FF2B5EF4-FFF2-40B4-BE49-F238E27FC236}">
                  <a16:creationId xmlns:a16="http://schemas.microsoft.com/office/drawing/2014/main" id="{1D4E9494-D82D-3300-4398-AA16EE5F759A}"/>
                </a:ext>
              </a:extLst>
            </p:cNvPr>
            <p:cNvSpPr/>
            <p:nvPr/>
          </p:nvSpPr>
          <p:spPr>
            <a:xfrm>
              <a:off x="10337100"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7" name="Freeform: Shape 456">
              <a:extLst>
                <a:ext uri="{FF2B5EF4-FFF2-40B4-BE49-F238E27FC236}">
                  <a16:creationId xmlns:a16="http://schemas.microsoft.com/office/drawing/2014/main" id="{F098CF18-22AF-5179-7F22-6BFE74C4944B}"/>
                </a:ext>
              </a:extLst>
            </p:cNvPr>
            <p:cNvSpPr/>
            <p:nvPr/>
          </p:nvSpPr>
          <p:spPr>
            <a:xfrm>
              <a:off x="9966288"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8" name="Freeform: Shape 457">
              <a:extLst>
                <a:ext uri="{FF2B5EF4-FFF2-40B4-BE49-F238E27FC236}">
                  <a16:creationId xmlns:a16="http://schemas.microsoft.com/office/drawing/2014/main" id="{5F263C85-EA2E-0D27-D107-468268589BCD}"/>
                </a:ext>
              </a:extLst>
            </p:cNvPr>
            <p:cNvSpPr/>
            <p:nvPr/>
          </p:nvSpPr>
          <p:spPr>
            <a:xfrm>
              <a:off x="10705483"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9" name="Freeform: Shape 458">
              <a:extLst>
                <a:ext uri="{FF2B5EF4-FFF2-40B4-BE49-F238E27FC236}">
                  <a16:creationId xmlns:a16="http://schemas.microsoft.com/office/drawing/2014/main" id="{2CFABFC2-9458-FD3F-7F80-D660B1F1F1DE}"/>
                </a:ext>
              </a:extLst>
            </p:cNvPr>
            <p:cNvSpPr/>
            <p:nvPr/>
          </p:nvSpPr>
          <p:spPr>
            <a:xfrm>
              <a:off x="110762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0" name="Freeform: Shape 459">
              <a:extLst>
                <a:ext uri="{FF2B5EF4-FFF2-40B4-BE49-F238E27FC236}">
                  <a16:creationId xmlns:a16="http://schemas.microsoft.com/office/drawing/2014/main" id="{8FF78EA1-1BBD-F5FF-1F17-49D9B0D094F0}"/>
                </a:ext>
              </a:extLst>
            </p:cNvPr>
            <p:cNvSpPr/>
            <p:nvPr/>
          </p:nvSpPr>
          <p:spPr>
            <a:xfrm>
              <a:off x="110762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1" name="Freeform: Shape 460">
              <a:extLst>
                <a:ext uri="{FF2B5EF4-FFF2-40B4-BE49-F238E27FC236}">
                  <a16:creationId xmlns:a16="http://schemas.microsoft.com/office/drawing/2014/main" id="{310FE0C9-2C13-CAD2-86E3-65D57BDD3765}"/>
                </a:ext>
              </a:extLst>
            </p:cNvPr>
            <p:cNvSpPr/>
            <p:nvPr/>
          </p:nvSpPr>
          <p:spPr>
            <a:xfrm>
              <a:off x="10705483"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2" name="Freeform: Shape 461">
              <a:extLst>
                <a:ext uri="{FF2B5EF4-FFF2-40B4-BE49-F238E27FC236}">
                  <a16:creationId xmlns:a16="http://schemas.microsoft.com/office/drawing/2014/main" id="{715F63C4-3649-2262-ECAD-3AED05FC9036}"/>
                </a:ext>
              </a:extLst>
            </p:cNvPr>
            <p:cNvSpPr/>
            <p:nvPr/>
          </p:nvSpPr>
          <p:spPr>
            <a:xfrm>
              <a:off x="10705483"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3" name="Freeform: Shape 462">
              <a:extLst>
                <a:ext uri="{FF2B5EF4-FFF2-40B4-BE49-F238E27FC236}">
                  <a16:creationId xmlns:a16="http://schemas.microsoft.com/office/drawing/2014/main" id="{828EC839-5D1E-F7F1-2408-E0A830A35EEC}"/>
                </a:ext>
              </a:extLst>
            </p:cNvPr>
            <p:cNvSpPr/>
            <p:nvPr/>
          </p:nvSpPr>
          <p:spPr>
            <a:xfrm>
              <a:off x="110762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4" name="Freeform: Shape 463">
              <a:extLst>
                <a:ext uri="{FF2B5EF4-FFF2-40B4-BE49-F238E27FC236}">
                  <a16:creationId xmlns:a16="http://schemas.microsoft.com/office/drawing/2014/main" id="{2C05ED20-8E58-9613-E573-B8AE5D6FCEA3}"/>
                </a:ext>
              </a:extLst>
            </p:cNvPr>
            <p:cNvSpPr/>
            <p:nvPr/>
          </p:nvSpPr>
          <p:spPr>
            <a:xfrm>
              <a:off x="110762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5" name="Freeform: Shape 464">
              <a:extLst>
                <a:ext uri="{FF2B5EF4-FFF2-40B4-BE49-F238E27FC236}">
                  <a16:creationId xmlns:a16="http://schemas.microsoft.com/office/drawing/2014/main" id="{CB3D527B-3F48-2793-E0D5-E30239E98D25}"/>
                </a:ext>
              </a:extLst>
            </p:cNvPr>
            <p:cNvSpPr/>
            <p:nvPr/>
          </p:nvSpPr>
          <p:spPr>
            <a:xfrm>
              <a:off x="10705483"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6" name="Freeform: Shape 465">
              <a:extLst>
                <a:ext uri="{FF2B5EF4-FFF2-40B4-BE49-F238E27FC236}">
                  <a16:creationId xmlns:a16="http://schemas.microsoft.com/office/drawing/2014/main" id="{E3AE98ED-AEBA-3787-D03C-3A0BA09E834F}"/>
                </a:ext>
              </a:extLst>
            </p:cNvPr>
            <p:cNvSpPr/>
            <p:nvPr/>
          </p:nvSpPr>
          <p:spPr>
            <a:xfrm>
              <a:off x="10705483"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7" name="Freeform: Shape 466">
              <a:extLst>
                <a:ext uri="{FF2B5EF4-FFF2-40B4-BE49-F238E27FC236}">
                  <a16:creationId xmlns:a16="http://schemas.microsoft.com/office/drawing/2014/main" id="{D118AB67-21E7-50C6-1046-CC756F31D182}"/>
                </a:ext>
              </a:extLst>
            </p:cNvPr>
            <p:cNvSpPr/>
            <p:nvPr/>
          </p:nvSpPr>
          <p:spPr>
            <a:xfrm>
              <a:off x="110762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8" name="Freeform: Shape 467">
              <a:extLst>
                <a:ext uri="{FF2B5EF4-FFF2-40B4-BE49-F238E27FC236}">
                  <a16:creationId xmlns:a16="http://schemas.microsoft.com/office/drawing/2014/main" id="{8096A165-159E-B3C1-B8EC-917679F52B64}"/>
                </a:ext>
              </a:extLst>
            </p:cNvPr>
            <p:cNvSpPr/>
            <p:nvPr/>
          </p:nvSpPr>
          <p:spPr>
            <a:xfrm>
              <a:off x="110762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9" name="Freeform: Shape 468">
              <a:extLst>
                <a:ext uri="{FF2B5EF4-FFF2-40B4-BE49-F238E27FC236}">
                  <a16:creationId xmlns:a16="http://schemas.microsoft.com/office/drawing/2014/main" id="{C23B5BF5-B8C6-C8CD-8B64-657844D3903D}"/>
                </a:ext>
              </a:extLst>
            </p:cNvPr>
            <p:cNvSpPr/>
            <p:nvPr/>
          </p:nvSpPr>
          <p:spPr>
            <a:xfrm>
              <a:off x="10705483"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0" name="Freeform: Shape 469">
              <a:extLst>
                <a:ext uri="{FF2B5EF4-FFF2-40B4-BE49-F238E27FC236}">
                  <a16:creationId xmlns:a16="http://schemas.microsoft.com/office/drawing/2014/main" id="{DD2B5B05-C7AE-F518-8B41-CB0658937164}"/>
                </a:ext>
              </a:extLst>
            </p:cNvPr>
            <p:cNvSpPr/>
            <p:nvPr/>
          </p:nvSpPr>
          <p:spPr>
            <a:xfrm>
              <a:off x="10705483"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1" name="Freeform: Shape 470">
              <a:extLst>
                <a:ext uri="{FF2B5EF4-FFF2-40B4-BE49-F238E27FC236}">
                  <a16:creationId xmlns:a16="http://schemas.microsoft.com/office/drawing/2014/main" id="{A3BBB7F0-C694-340B-A2CD-F0424198C737}"/>
                </a:ext>
              </a:extLst>
            </p:cNvPr>
            <p:cNvSpPr/>
            <p:nvPr/>
          </p:nvSpPr>
          <p:spPr>
            <a:xfrm>
              <a:off x="110762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2" name="Freeform: Shape 471">
              <a:extLst>
                <a:ext uri="{FF2B5EF4-FFF2-40B4-BE49-F238E27FC236}">
                  <a16:creationId xmlns:a16="http://schemas.microsoft.com/office/drawing/2014/main" id="{5DC51959-47E7-65E7-ED34-E825BFF4A103}"/>
                </a:ext>
              </a:extLst>
            </p:cNvPr>
            <p:cNvSpPr/>
            <p:nvPr/>
          </p:nvSpPr>
          <p:spPr>
            <a:xfrm>
              <a:off x="110762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3" name="Freeform: Shape 472">
              <a:extLst>
                <a:ext uri="{FF2B5EF4-FFF2-40B4-BE49-F238E27FC236}">
                  <a16:creationId xmlns:a16="http://schemas.microsoft.com/office/drawing/2014/main" id="{E4BA0C8E-8DFD-5043-2F44-A8BC7375882D}"/>
                </a:ext>
              </a:extLst>
            </p:cNvPr>
            <p:cNvSpPr/>
            <p:nvPr/>
          </p:nvSpPr>
          <p:spPr>
            <a:xfrm>
              <a:off x="10705483"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4" name="Freeform: Shape 473">
              <a:extLst>
                <a:ext uri="{FF2B5EF4-FFF2-40B4-BE49-F238E27FC236}">
                  <a16:creationId xmlns:a16="http://schemas.microsoft.com/office/drawing/2014/main" id="{C9760966-D799-9F25-CC89-CAD0FE7985FF}"/>
                </a:ext>
              </a:extLst>
            </p:cNvPr>
            <p:cNvSpPr/>
            <p:nvPr/>
          </p:nvSpPr>
          <p:spPr>
            <a:xfrm>
              <a:off x="10705483"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5" name="Freeform: Shape 474">
              <a:extLst>
                <a:ext uri="{FF2B5EF4-FFF2-40B4-BE49-F238E27FC236}">
                  <a16:creationId xmlns:a16="http://schemas.microsoft.com/office/drawing/2014/main" id="{391A8242-FE2E-D636-473A-0DA9E642D018}"/>
                </a:ext>
              </a:extLst>
            </p:cNvPr>
            <p:cNvSpPr/>
            <p:nvPr/>
          </p:nvSpPr>
          <p:spPr>
            <a:xfrm>
              <a:off x="110762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6" name="Freeform: Shape 475">
              <a:extLst>
                <a:ext uri="{FF2B5EF4-FFF2-40B4-BE49-F238E27FC236}">
                  <a16:creationId xmlns:a16="http://schemas.microsoft.com/office/drawing/2014/main" id="{4390F41B-0DCA-B700-EEA3-0DAFD40F6E29}"/>
                </a:ext>
              </a:extLst>
            </p:cNvPr>
            <p:cNvSpPr/>
            <p:nvPr/>
          </p:nvSpPr>
          <p:spPr>
            <a:xfrm>
              <a:off x="110762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7" name="Freeform: Shape 476">
              <a:extLst>
                <a:ext uri="{FF2B5EF4-FFF2-40B4-BE49-F238E27FC236}">
                  <a16:creationId xmlns:a16="http://schemas.microsoft.com/office/drawing/2014/main" id="{624698F0-0D74-3801-F956-D339D550FBC7}"/>
                </a:ext>
              </a:extLst>
            </p:cNvPr>
            <p:cNvSpPr/>
            <p:nvPr/>
          </p:nvSpPr>
          <p:spPr>
            <a:xfrm>
              <a:off x="10705483"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8" name="Freeform: Shape 477">
              <a:extLst>
                <a:ext uri="{FF2B5EF4-FFF2-40B4-BE49-F238E27FC236}">
                  <a16:creationId xmlns:a16="http://schemas.microsoft.com/office/drawing/2014/main" id="{732B44EF-E457-DD65-04C0-04D9BB0CFAE4}"/>
                </a:ext>
              </a:extLst>
            </p:cNvPr>
            <p:cNvSpPr/>
            <p:nvPr/>
          </p:nvSpPr>
          <p:spPr>
            <a:xfrm>
              <a:off x="10705483"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9" name="Freeform: Shape 478">
              <a:extLst>
                <a:ext uri="{FF2B5EF4-FFF2-40B4-BE49-F238E27FC236}">
                  <a16:creationId xmlns:a16="http://schemas.microsoft.com/office/drawing/2014/main" id="{209BE1C0-5E0F-5620-FF71-081070F58286}"/>
                </a:ext>
              </a:extLst>
            </p:cNvPr>
            <p:cNvSpPr/>
            <p:nvPr/>
          </p:nvSpPr>
          <p:spPr>
            <a:xfrm>
              <a:off x="110762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0" name="Freeform: Shape 479">
              <a:extLst>
                <a:ext uri="{FF2B5EF4-FFF2-40B4-BE49-F238E27FC236}">
                  <a16:creationId xmlns:a16="http://schemas.microsoft.com/office/drawing/2014/main" id="{14909D61-5081-8425-85A3-93A804BD2B46}"/>
                </a:ext>
              </a:extLst>
            </p:cNvPr>
            <p:cNvSpPr/>
            <p:nvPr/>
          </p:nvSpPr>
          <p:spPr>
            <a:xfrm>
              <a:off x="110762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1" name="Freeform: Shape 480">
              <a:extLst>
                <a:ext uri="{FF2B5EF4-FFF2-40B4-BE49-F238E27FC236}">
                  <a16:creationId xmlns:a16="http://schemas.microsoft.com/office/drawing/2014/main" id="{2E91BFC8-A60C-F737-60B8-F73F325F9629}"/>
                </a:ext>
              </a:extLst>
            </p:cNvPr>
            <p:cNvSpPr/>
            <p:nvPr/>
          </p:nvSpPr>
          <p:spPr>
            <a:xfrm>
              <a:off x="10705483"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2" name="Freeform: Shape 481">
              <a:extLst>
                <a:ext uri="{FF2B5EF4-FFF2-40B4-BE49-F238E27FC236}">
                  <a16:creationId xmlns:a16="http://schemas.microsoft.com/office/drawing/2014/main" id="{13DEF1BD-2879-12FA-9534-20F3F1CCAC0A}"/>
                </a:ext>
              </a:extLst>
            </p:cNvPr>
            <p:cNvSpPr/>
            <p:nvPr/>
          </p:nvSpPr>
          <p:spPr>
            <a:xfrm>
              <a:off x="10705483"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3" name="Freeform: Shape 482">
              <a:extLst>
                <a:ext uri="{FF2B5EF4-FFF2-40B4-BE49-F238E27FC236}">
                  <a16:creationId xmlns:a16="http://schemas.microsoft.com/office/drawing/2014/main" id="{542FFED9-B488-16CD-9CB0-796587D803C4}"/>
                </a:ext>
              </a:extLst>
            </p:cNvPr>
            <p:cNvSpPr/>
            <p:nvPr/>
          </p:nvSpPr>
          <p:spPr>
            <a:xfrm>
              <a:off x="110762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4" name="Freeform: Shape 483">
              <a:extLst>
                <a:ext uri="{FF2B5EF4-FFF2-40B4-BE49-F238E27FC236}">
                  <a16:creationId xmlns:a16="http://schemas.microsoft.com/office/drawing/2014/main" id="{CA77E16E-DB36-3B87-C00C-EDD47A6C77DA}"/>
                </a:ext>
              </a:extLst>
            </p:cNvPr>
            <p:cNvSpPr/>
            <p:nvPr/>
          </p:nvSpPr>
          <p:spPr>
            <a:xfrm>
              <a:off x="110762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5" name="Freeform: Shape 484">
              <a:extLst>
                <a:ext uri="{FF2B5EF4-FFF2-40B4-BE49-F238E27FC236}">
                  <a16:creationId xmlns:a16="http://schemas.microsoft.com/office/drawing/2014/main" id="{54040300-7132-1246-6592-F9B4C0447564}"/>
                </a:ext>
              </a:extLst>
            </p:cNvPr>
            <p:cNvSpPr/>
            <p:nvPr/>
          </p:nvSpPr>
          <p:spPr>
            <a:xfrm>
              <a:off x="10705483"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6" name="Freeform: Shape 485">
              <a:extLst>
                <a:ext uri="{FF2B5EF4-FFF2-40B4-BE49-F238E27FC236}">
                  <a16:creationId xmlns:a16="http://schemas.microsoft.com/office/drawing/2014/main" id="{D88FC938-C1E4-C0F7-B147-14D48AEAD963}"/>
                </a:ext>
              </a:extLst>
            </p:cNvPr>
            <p:cNvSpPr/>
            <p:nvPr/>
          </p:nvSpPr>
          <p:spPr>
            <a:xfrm>
              <a:off x="10705483"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7" name="Freeform: Shape 486">
              <a:extLst>
                <a:ext uri="{FF2B5EF4-FFF2-40B4-BE49-F238E27FC236}">
                  <a16:creationId xmlns:a16="http://schemas.microsoft.com/office/drawing/2014/main" id="{118B9DF4-2CE0-4F05-F2D0-778B34C47411}"/>
                </a:ext>
              </a:extLst>
            </p:cNvPr>
            <p:cNvSpPr/>
            <p:nvPr/>
          </p:nvSpPr>
          <p:spPr>
            <a:xfrm>
              <a:off x="110762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8" name="Freeform: Shape 487">
              <a:extLst>
                <a:ext uri="{FF2B5EF4-FFF2-40B4-BE49-F238E27FC236}">
                  <a16:creationId xmlns:a16="http://schemas.microsoft.com/office/drawing/2014/main" id="{F359C336-0970-4C43-E558-0E947E623CD8}"/>
                </a:ext>
              </a:extLst>
            </p:cNvPr>
            <p:cNvSpPr/>
            <p:nvPr/>
          </p:nvSpPr>
          <p:spPr>
            <a:xfrm>
              <a:off x="110762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9" name="Freeform: Shape 488">
              <a:extLst>
                <a:ext uri="{FF2B5EF4-FFF2-40B4-BE49-F238E27FC236}">
                  <a16:creationId xmlns:a16="http://schemas.microsoft.com/office/drawing/2014/main" id="{868DDA56-0CDE-8ACC-7EA3-CBAE757AC1A2}"/>
                </a:ext>
              </a:extLst>
            </p:cNvPr>
            <p:cNvSpPr/>
            <p:nvPr/>
          </p:nvSpPr>
          <p:spPr>
            <a:xfrm>
              <a:off x="10705483"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0" name="Freeform: Shape 489">
              <a:extLst>
                <a:ext uri="{FF2B5EF4-FFF2-40B4-BE49-F238E27FC236}">
                  <a16:creationId xmlns:a16="http://schemas.microsoft.com/office/drawing/2014/main" id="{9F71D9B8-942E-9CEE-F65A-B130E8A783AC}"/>
                </a:ext>
              </a:extLst>
            </p:cNvPr>
            <p:cNvSpPr/>
            <p:nvPr/>
          </p:nvSpPr>
          <p:spPr>
            <a:xfrm>
              <a:off x="11447106" y="12846603"/>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2 h 826777"/>
                <a:gd name="connsiteX4" fmla="*/ 358070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2"/>
                  </a:lnTo>
                  <a:lnTo>
                    <a:pt x="358070"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1" name="Freeform: Shape 490">
              <a:extLst>
                <a:ext uri="{FF2B5EF4-FFF2-40B4-BE49-F238E27FC236}">
                  <a16:creationId xmlns:a16="http://schemas.microsoft.com/office/drawing/2014/main" id="{C0C073DF-0319-9836-B4B0-4F3E1C931E4B}"/>
                </a:ext>
              </a:extLst>
            </p:cNvPr>
            <p:cNvSpPr/>
            <p:nvPr/>
          </p:nvSpPr>
          <p:spPr>
            <a:xfrm>
              <a:off x="11818014" y="13274812"/>
              <a:ext cx="9712" cy="428210"/>
            </a:xfrm>
            <a:custGeom>
              <a:avLst/>
              <a:gdLst>
                <a:gd name="connsiteX0" fmla="*/ -1 w 9376"/>
                <a:gd name="connsiteY0" fmla="*/ 0 h 413388"/>
                <a:gd name="connsiteX1" fmla="*/ -1 w 9376"/>
                <a:gd name="connsiteY1" fmla="*/ 413388 h 413388"/>
              </a:gdLst>
              <a:ahLst/>
              <a:cxnLst>
                <a:cxn ang="0">
                  <a:pos x="connsiteX0" y="connsiteY0"/>
                </a:cxn>
                <a:cxn ang="0">
                  <a:pos x="connsiteX1" y="connsiteY1"/>
                </a:cxn>
              </a:cxnLst>
              <a:rect l="l" t="t" r="r" b="b"/>
              <a:pathLst>
                <a:path w="9376" h="413388">
                  <a:moveTo>
                    <a:pt x="-1" y="0"/>
                  </a:moveTo>
                  <a:lnTo>
                    <a:pt x="-1"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2" name="Freeform: Shape 491">
              <a:extLst>
                <a:ext uri="{FF2B5EF4-FFF2-40B4-BE49-F238E27FC236}">
                  <a16:creationId xmlns:a16="http://schemas.microsoft.com/office/drawing/2014/main" id="{3CBA4A5A-6CBB-FFA0-C142-8283007D11F5}"/>
                </a:ext>
              </a:extLst>
            </p:cNvPr>
            <p:cNvSpPr/>
            <p:nvPr/>
          </p:nvSpPr>
          <p:spPr>
            <a:xfrm>
              <a:off x="11818014" y="1306075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3" name="Freeform: Shape 492">
              <a:extLst>
                <a:ext uri="{FF2B5EF4-FFF2-40B4-BE49-F238E27FC236}">
                  <a16:creationId xmlns:a16="http://schemas.microsoft.com/office/drawing/2014/main" id="{83D91728-2F27-6592-0184-836136D9B43B}"/>
                </a:ext>
              </a:extLst>
            </p:cNvPr>
            <p:cNvSpPr/>
            <p:nvPr/>
          </p:nvSpPr>
          <p:spPr>
            <a:xfrm>
              <a:off x="11447106" y="1306075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4" name="Freeform: Shape 493">
              <a:extLst>
                <a:ext uri="{FF2B5EF4-FFF2-40B4-BE49-F238E27FC236}">
                  <a16:creationId xmlns:a16="http://schemas.microsoft.com/office/drawing/2014/main" id="{D02AEED5-DD80-29C1-6871-B2F20F32831B}"/>
                </a:ext>
              </a:extLst>
            </p:cNvPr>
            <p:cNvSpPr/>
            <p:nvPr/>
          </p:nvSpPr>
          <p:spPr>
            <a:xfrm>
              <a:off x="11447106" y="11990182"/>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5" name="Freeform: Shape 494">
              <a:extLst>
                <a:ext uri="{FF2B5EF4-FFF2-40B4-BE49-F238E27FC236}">
                  <a16:creationId xmlns:a16="http://schemas.microsoft.com/office/drawing/2014/main" id="{DCD56E18-C333-5D1C-78A8-DEE6FFE3FD7D}"/>
                </a:ext>
              </a:extLst>
            </p:cNvPr>
            <p:cNvSpPr/>
            <p:nvPr/>
          </p:nvSpPr>
          <p:spPr>
            <a:xfrm>
              <a:off x="11818014" y="124183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6" name="Freeform: Shape 495">
              <a:extLst>
                <a:ext uri="{FF2B5EF4-FFF2-40B4-BE49-F238E27FC236}">
                  <a16:creationId xmlns:a16="http://schemas.microsoft.com/office/drawing/2014/main" id="{0A3E10A4-F48D-6CC1-54EC-FA79DA0B3437}"/>
                </a:ext>
              </a:extLst>
            </p:cNvPr>
            <p:cNvSpPr/>
            <p:nvPr/>
          </p:nvSpPr>
          <p:spPr>
            <a:xfrm>
              <a:off x="11818014" y="1220433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7" name="Freeform: Shape 496">
              <a:extLst>
                <a:ext uri="{FF2B5EF4-FFF2-40B4-BE49-F238E27FC236}">
                  <a16:creationId xmlns:a16="http://schemas.microsoft.com/office/drawing/2014/main" id="{E23F746E-5F28-5237-EA8E-0A38170BCE0C}"/>
                </a:ext>
              </a:extLst>
            </p:cNvPr>
            <p:cNvSpPr/>
            <p:nvPr/>
          </p:nvSpPr>
          <p:spPr>
            <a:xfrm>
              <a:off x="11447106" y="1220433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8" name="Freeform: Shape 497">
              <a:extLst>
                <a:ext uri="{FF2B5EF4-FFF2-40B4-BE49-F238E27FC236}">
                  <a16:creationId xmlns:a16="http://schemas.microsoft.com/office/drawing/2014/main" id="{0A7A8DD3-10C8-B8DB-20D3-0595D9E5D733}"/>
                </a:ext>
              </a:extLst>
            </p:cNvPr>
            <p:cNvSpPr/>
            <p:nvPr/>
          </p:nvSpPr>
          <p:spPr>
            <a:xfrm>
              <a:off x="11447106" y="11133081"/>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9" name="Freeform: Shape 498">
              <a:extLst>
                <a:ext uri="{FF2B5EF4-FFF2-40B4-BE49-F238E27FC236}">
                  <a16:creationId xmlns:a16="http://schemas.microsoft.com/office/drawing/2014/main" id="{425E747D-01AC-87B5-79D6-4EE514434251}"/>
                </a:ext>
              </a:extLst>
            </p:cNvPr>
            <p:cNvSpPr/>
            <p:nvPr/>
          </p:nvSpPr>
          <p:spPr>
            <a:xfrm>
              <a:off x="11818014" y="115612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0" name="Freeform: Shape 499">
              <a:extLst>
                <a:ext uri="{FF2B5EF4-FFF2-40B4-BE49-F238E27FC236}">
                  <a16:creationId xmlns:a16="http://schemas.microsoft.com/office/drawing/2014/main" id="{A7722C81-FE4F-F7F8-7EE3-C3FA50088937}"/>
                </a:ext>
              </a:extLst>
            </p:cNvPr>
            <p:cNvSpPr/>
            <p:nvPr/>
          </p:nvSpPr>
          <p:spPr>
            <a:xfrm>
              <a:off x="11818014" y="11347235"/>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1" name="Freeform: Shape 500">
              <a:extLst>
                <a:ext uri="{FF2B5EF4-FFF2-40B4-BE49-F238E27FC236}">
                  <a16:creationId xmlns:a16="http://schemas.microsoft.com/office/drawing/2014/main" id="{197C28DE-0BFE-EE9A-2C85-91E4956CD915}"/>
                </a:ext>
              </a:extLst>
            </p:cNvPr>
            <p:cNvSpPr/>
            <p:nvPr/>
          </p:nvSpPr>
          <p:spPr>
            <a:xfrm>
              <a:off x="11447106" y="11347235"/>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2" name="Freeform: Shape 501">
              <a:extLst>
                <a:ext uri="{FF2B5EF4-FFF2-40B4-BE49-F238E27FC236}">
                  <a16:creationId xmlns:a16="http://schemas.microsoft.com/office/drawing/2014/main" id="{954CE611-0809-5EF0-C40B-487F03CA438A}"/>
                </a:ext>
              </a:extLst>
            </p:cNvPr>
            <p:cNvSpPr/>
            <p:nvPr/>
          </p:nvSpPr>
          <p:spPr>
            <a:xfrm>
              <a:off x="11447106" y="10276758"/>
              <a:ext cx="741719" cy="856323"/>
            </a:xfrm>
            <a:custGeom>
              <a:avLst/>
              <a:gdLst>
                <a:gd name="connsiteX0" fmla="*/ 0 w 716046"/>
                <a:gd name="connsiteY0" fmla="*/ 620036 h 826683"/>
                <a:gd name="connsiteX1" fmla="*/ 358070 w 716046"/>
                <a:gd name="connsiteY1" fmla="*/ 826684 h 826683"/>
                <a:gd name="connsiteX2" fmla="*/ 716047 w 716046"/>
                <a:gd name="connsiteY2" fmla="*/ 620036 h 826683"/>
                <a:gd name="connsiteX3" fmla="*/ 716047 w 716046"/>
                <a:gd name="connsiteY3" fmla="*/ 206648 h 826683"/>
                <a:gd name="connsiteX4" fmla="*/ 358070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8070" y="826684"/>
                  </a:lnTo>
                  <a:lnTo>
                    <a:pt x="716047" y="620036"/>
                  </a:lnTo>
                  <a:lnTo>
                    <a:pt x="716047" y="206648"/>
                  </a:lnTo>
                  <a:lnTo>
                    <a:pt x="358070"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3" name="Freeform: Shape 502">
              <a:extLst>
                <a:ext uri="{FF2B5EF4-FFF2-40B4-BE49-F238E27FC236}">
                  <a16:creationId xmlns:a16="http://schemas.microsoft.com/office/drawing/2014/main" id="{F399A8A3-F0EE-B135-487F-2166273A13D5}"/>
                </a:ext>
              </a:extLst>
            </p:cNvPr>
            <p:cNvSpPr/>
            <p:nvPr/>
          </p:nvSpPr>
          <p:spPr>
            <a:xfrm>
              <a:off x="11818014" y="10704871"/>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4" name="Freeform: Shape 503">
              <a:extLst>
                <a:ext uri="{FF2B5EF4-FFF2-40B4-BE49-F238E27FC236}">
                  <a16:creationId xmlns:a16="http://schemas.microsoft.com/office/drawing/2014/main" id="{DB2DA1C4-C861-95C8-3317-0ED21033D832}"/>
                </a:ext>
              </a:extLst>
            </p:cNvPr>
            <p:cNvSpPr/>
            <p:nvPr/>
          </p:nvSpPr>
          <p:spPr>
            <a:xfrm>
              <a:off x="11818014" y="10490814"/>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5" name="Freeform: Shape 504">
              <a:extLst>
                <a:ext uri="{FF2B5EF4-FFF2-40B4-BE49-F238E27FC236}">
                  <a16:creationId xmlns:a16="http://schemas.microsoft.com/office/drawing/2014/main" id="{9B746171-2F31-8182-1BD2-30061C59DCB6}"/>
                </a:ext>
              </a:extLst>
            </p:cNvPr>
            <p:cNvSpPr/>
            <p:nvPr/>
          </p:nvSpPr>
          <p:spPr>
            <a:xfrm>
              <a:off x="11447106" y="10490814"/>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6" name="Freeform: Shape 505">
              <a:extLst>
                <a:ext uri="{FF2B5EF4-FFF2-40B4-BE49-F238E27FC236}">
                  <a16:creationId xmlns:a16="http://schemas.microsoft.com/office/drawing/2014/main" id="{1617084C-655C-5FB3-0CF1-704D172A8760}"/>
                </a:ext>
              </a:extLst>
            </p:cNvPr>
            <p:cNvSpPr/>
            <p:nvPr/>
          </p:nvSpPr>
          <p:spPr>
            <a:xfrm>
              <a:off x="11447106" y="9420629"/>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7" name="Freeform: Shape 506">
              <a:extLst>
                <a:ext uri="{FF2B5EF4-FFF2-40B4-BE49-F238E27FC236}">
                  <a16:creationId xmlns:a16="http://schemas.microsoft.com/office/drawing/2014/main" id="{FFCB4E2A-9F7D-7241-4828-F074471869BC}"/>
                </a:ext>
              </a:extLst>
            </p:cNvPr>
            <p:cNvSpPr/>
            <p:nvPr/>
          </p:nvSpPr>
          <p:spPr>
            <a:xfrm>
              <a:off x="11818014" y="9848840"/>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8" name="Freeform: Shape 507">
              <a:extLst>
                <a:ext uri="{FF2B5EF4-FFF2-40B4-BE49-F238E27FC236}">
                  <a16:creationId xmlns:a16="http://schemas.microsoft.com/office/drawing/2014/main" id="{F06AE0EC-CA9E-3721-2512-724C6E033076}"/>
                </a:ext>
              </a:extLst>
            </p:cNvPr>
            <p:cNvSpPr/>
            <p:nvPr/>
          </p:nvSpPr>
          <p:spPr>
            <a:xfrm>
              <a:off x="11818014" y="9634685"/>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9" name="Freeform: Shape 508">
              <a:extLst>
                <a:ext uri="{FF2B5EF4-FFF2-40B4-BE49-F238E27FC236}">
                  <a16:creationId xmlns:a16="http://schemas.microsoft.com/office/drawing/2014/main" id="{28F4A44B-843C-0726-03CD-535C339D743E}"/>
                </a:ext>
              </a:extLst>
            </p:cNvPr>
            <p:cNvSpPr/>
            <p:nvPr/>
          </p:nvSpPr>
          <p:spPr>
            <a:xfrm>
              <a:off x="11447106" y="9634685"/>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0" name="Freeform: Shape 509">
              <a:extLst>
                <a:ext uri="{FF2B5EF4-FFF2-40B4-BE49-F238E27FC236}">
                  <a16:creationId xmlns:a16="http://schemas.microsoft.com/office/drawing/2014/main" id="{B4B86990-ED7A-E7C0-EE21-8280DB74E37C}"/>
                </a:ext>
              </a:extLst>
            </p:cNvPr>
            <p:cNvSpPr/>
            <p:nvPr/>
          </p:nvSpPr>
          <p:spPr>
            <a:xfrm>
              <a:off x="11447106" y="8564208"/>
              <a:ext cx="741719" cy="856420"/>
            </a:xfrm>
            <a:custGeom>
              <a:avLst/>
              <a:gdLst>
                <a:gd name="connsiteX0" fmla="*/ 0 w 716046"/>
                <a:gd name="connsiteY0" fmla="*/ 620130 h 826777"/>
                <a:gd name="connsiteX1" fmla="*/ 358070 w 716046"/>
                <a:gd name="connsiteY1" fmla="*/ 826778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8"/>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1" name="Freeform: Shape 510">
              <a:extLst>
                <a:ext uri="{FF2B5EF4-FFF2-40B4-BE49-F238E27FC236}">
                  <a16:creationId xmlns:a16="http://schemas.microsoft.com/office/drawing/2014/main" id="{B9B3ED11-78E3-403B-D132-82BE36BBE344}"/>
                </a:ext>
              </a:extLst>
            </p:cNvPr>
            <p:cNvSpPr/>
            <p:nvPr/>
          </p:nvSpPr>
          <p:spPr>
            <a:xfrm>
              <a:off x="11818014" y="89924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2" name="Freeform: Shape 511">
              <a:extLst>
                <a:ext uri="{FF2B5EF4-FFF2-40B4-BE49-F238E27FC236}">
                  <a16:creationId xmlns:a16="http://schemas.microsoft.com/office/drawing/2014/main" id="{6CC744C1-D932-59A4-7FA5-987E46FDB811}"/>
                </a:ext>
              </a:extLst>
            </p:cNvPr>
            <p:cNvSpPr/>
            <p:nvPr/>
          </p:nvSpPr>
          <p:spPr>
            <a:xfrm>
              <a:off x="11818014" y="8778362"/>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3" name="Freeform: Shape 512">
              <a:extLst>
                <a:ext uri="{FF2B5EF4-FFF2-40B4-BE49-F238E27FC236}">
                  <a16:creationId xmlns:a16="http://schemas.microsoft.com/office/drawing/2014/main" id="{7DF791FC-D308-D8A4-5E9F-14728ECB02D4}"/>
                </a:ext>
              </a:extLst>
            </p:cNvPr>
            <p:cNvSpPr/>
            <p:nvPr/>
          </p:nvSpPr>
          <p:spPr>
            <a:xfrm>
              <a:off x="11447106" y="8778362"/>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4" name="Freeform: Shape 513">
              <a:extLst>
                <a:ext uri="{FF2B5EF4-FFF2-40B4-BE49-F238E27FC236}">
                  <a16:creationId xmlns:a16="http://schemas.microsoft.com/office/drawing/2014/main" id="{B9C08C1A-0375-530A-6411-2809D08DD8A6}"/>
                </a:ext>
              </a:extLst>
            </p:cNvPr>
            <p:cNvSpPr/>
            <p:nvPr/>
          </p:nvSpPr>
          <p:spPr>
            <a:xfrm>
              <a:off x="11447106" y="7707108"/>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5" name="Freeform: Shape 514">
              <a:extLst>
                <a:ext uri="{FF2B5EF4-FFF2-40B4-BE49-F238E27FC236}">
                  <a16:creationId xmlns:a16="http://schemas.microsoft.com/office/drawing/2014/main" id="{A9B30969-197A-9818-115A-985BFF00DBBE}"/>
                </a:ext>
              </a:extLst>
            </p:cNvPr>
            <p:cNvSpPr/>
            <p:nvPr/>
          </p:nvSpPr>
          <p:spPr>
            <a:xfrm>
              <a:off x="11818014" y="81353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6" name="Freeform: Shape 515">
              <a:extLst>
                <a:ext uri="{FF2B5EF4-FFF2-40B4-BE49-F238E27FC236}">
                  <a16:creationId xmlns:a16="http://schemas.microsoft.com/office/drawing/2014/main" id="{372E0505-D39A-AA70-51C0-F1869D4DAF7A}"/>
                </a:ext>
              </a:extLst>
            </p:cNvPr>
            <p:cNvSpPr/>
            <p:nvPr/>
          </p:nvSpPr>
          <p:spPr>
            <a:xfrm>
              <a:off x="11818014" y="7921164"/>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7" name="Freeform: Shape 516">
              <a:extLst>
                <a:ext uri="{FF2B5EF4-FFF2-40B4-BE49-F238E27FC236}">
                  <a16:creationId xmlns:a16="http://schemas.microsoft.com/office/drawing/2014/main" id="{11D5A5A4-751D-FE08-DF62-E939369CB249}"/>
                </a:ext>
              </a:extLst>
            </p:cNvPr>
            <p:cNvSpPr/>
            <p:nvPr/>
          </p:nvSpPr>
          <p:spPr>
            <a:xfrm>
              <a:off x="11447106" y="7921164"/>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8" name="Freeform: Shape 517">
              <a:extLst>
                <a:ext uri="{FF2B5EF4-FFF2-40B4-BE49-F238E27FC236}">
                  <a16:creationId xmlns:a16="http://schemas.microsoft.com/office/drawing/2014/main" id="{A901B146-1A63-6DC6-A02F-297222F2A708}"/>
                </a:ext>
              </a:extLst>
            </p:cNvPr>
            <p:cNvSpPr/>
            <p:nvPr/>
          </p:nvSpPr>
          <p:spPr>
            <a:xfrm>
              <a:off x="11447106" y="6850687"/>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9" name="Freeform: Shape 518">
              <a:extLst>
                <a:ext uri="{FF2B5EF4-FFF2-40B4-BE49-F238E27FC236}">
                  <a16:creationId xmlns:a16="http://schemas.microsoft.com/office/drawing/2014/main" id="{B18C3CEE-274F-E608-F526-A20960EC7CFB}"/>
                </a:ext>
              </a:extLst>
            </p:cNvPr>
            <p:cNvSpPr/>
            <p:nvPr/>
          </p:nvSpPr>
          <p:spPr>
            <a:xfrm>
              <a:off x="11818014" y="727889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0" name="Freeform: Shape 519">
              <a:extLst>
                <a:ext uri="{FF2B5EF4-FFF2-40B4-BE49-F238E27FC236}">
                  <a16:creationId xmlns:a16="http://schemas.microsoft.com/office/drawing/2014/main" id="{79708D0E-5330-9613-3F28-7A212114CF35}"/>
                </a:ext>
              </a:extLst>
            </p:cNvPr>
            <p:cNvSpPr/>
            <p:nvPr/>
          </p:nvSpPr>
          <p:spPr>
            <a:xfrm>
              <a:off x="11818014" y="7064840"/>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1" name="Freeform: Shape 520">
              <a:extLst>
                <a:ext uri="{FF2B5EF4-FFF2-40B4-BE49-F238E27FC236}">
                  <a16:creationId xmlns:a16="http://schemas.microsoft.com/office/drawing/2014/main" id="{F20E2BB3-24D4-06D1-F4C6-3D309D2F5F19}"/>
                </a:ext>
              </a:extLst>
            </p:cNvPr>
            <p:cNvSpPr/>
            <p:nvPr/>
          </p:nvSpPr>
          <p:spPr>
            <a:xfrm>
              <a:off x="11447106" y="7064840"/>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grpSp>
      <p:sp>
        <p:nvSpPr>
          <p:cNvPr id="522" name="Rectangle 521">
            <a:extLst>
              <a:ext uri="{FF2B5EF4-FFF2-40B4-BE49-F238E27FC236}">
                <a16:creationId xmlns:a16="http://schemas.microsoft.com/office/drawing/2014/main" id="{4C5149A8-47E3-7698-CD48-26336981DB78}"/>
              </a:ext>
            </a:extLst>
          </p:cNvPr>
          <p:cNvSpPr/>
          <p:nvPr userDrawn="1"/>
        </p:nvSpPr>
        <p:spPr>
          <a:xfrm>
            <a:off x="-1" y="0"/>
            <a:ext cx="121888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24" name="Title 1">
            <a:extLst>
              <a:ext uri="{FF2B5EF4-FFF2-40B4-BE49-F238E27FC236}">
                <a16:creationId xmlns:a16="http://schemas.microsoft.com/office/drawing/2014/main" id="{99A8E752-119D-7D9D-D39E-AB8779D443EC}"/>
              </a:ext>
            </a:extLst>
          </p:cNvPr>
          <p:cNvSpPr>
            <a:spLocks noGrp="1"/>
          </p:cNvSpPr>
          <p:nvPr>
            <p:ph type="ctrTitle"/>
          </p:nvPr>
        </p:nvSpPr>
        <p:spPr>
          <a:xfrm>
            <a:off x="914163" y="4221088"/>
            <a:ext cx="8564626" cy="1053707"/>
          </a:xfrm>
        </p:spPr>
        <p:txBody>
          <a:bodyPr>
            <a:noAutofit/>
          </a:bodyPr>
          <a:lstStyle>
            <a:lvl1pPr algn="l">
              <a:defRPr lang="en-US" sz="8000" kern="1200" smtClean="0">
                <a:solidFill>
                  <a:schemeClr val="bg1"/>
                </a:solidFill>
                <a:latin typeface="Segoe UI Black" panose="020B0A02040204020203" pitchFamily="34" charset="0"/>
                <a:ea typeface="Segoe UI Black" panose="020B0A02040204020203" pitchFamily="34" charset="0"/>
                <a:cs typeface="+mj-cs"/>
              </a:defRPr>
            </a:lvl1pPr>
          </a:lstStyle>
          <a:p>
            <a:r>
              <a:rPr lang="en-US" dirty="0"/>
              <a:t>Click to edit</a:t>
            </a:r>
          </a:p>
        </p:txBody>
      </p:sp>
      <p:sp>
        <p:nvSpPr>
          <p:cNvPr id="525" name="Subtitle 2">
            <a:extLst>
              <a:ext uri="{FF2B5EF4-FFF2-40B4-BE49-F238E27FC236}">
                <a16:creationId xmlns:a16="http://schemas.microsoft.com/office/drawing/2014/main" id="{B445FDE7-E97D-D2F0-F2E9-E8B8E2BACE3E}"/>
              </a:ext>
            </a:extLst>
          </p:cNvPr>
          <p:cNvSpPr>
            <a:spLocks noGrp="1"/>
          </p:cNvSpPr>
          <p:nvPr>
            <p:ph type="subTitle" idx="1" hasCustomPrompt="1"/>
          </p:nvPr>
        </p:nvSpPr>
        <p:spPr>
          <a:xfrm>
            <a:off x="914162" y="5456063"/>
            <a:ext cx="8532178" cy="508250"/>
          </a:xfrm>
        </p:spPr>
        <p:txBody>
          <a:bodyPr anchor="ctr">
            <a:noAutofit/>
          </a:bodyPr>
          <a:lstStyle>
            <a:lvl1pPr marL="0" indent="0" algn="l">
              <a:buNone/>
              <a:defRPr lang="en-US" sz="3000" kern="1200" smtClean="0">
                <a:solidFill>
                  <a:schemeClr val="bg1"/>
                </a:solidFill>
                <a:latin typeface="Segoe UI Light" panose="020B0502040204020203" pitchFamily="34" charset="0"/>
                <a:ea typeface="+mj-ea"/>
                <a:cs typeface="Segoe UI Light" panose="020B0502040204020203" pitchFamily="34" charset="0"/>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5345658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ver">
    <p:bg>
      <p:bgRef idx="1001">
        <a:schemeClr val="bg2"/>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60AEFB-BA5F-DFF0-C58C-3BDF414FA7D4}"/>
              </a:ext>
            </a:extLst>
          </p:cNvPr>
          <p:cNvGrpSpPr/>
          <p:nvPr userDrawn="1"/>
        </p:nvGrpSpPr>
        <p:grpSpPr>
          <a:xfrm>
            <a:off x="313735" y="2298"/>
            <a:ext cx="11875090" cy="6853404"/>
            <a:chOff x="313735" y="6850687"/>
            <a:chExt cx="11875090" cy="6853404"/>
          </a:xfrm>
        </p:grpSpPr>
        <p:sp>
          <p:nvSpPr>
            <p:cNvPr id="10" name="Freeform: Shape 9">
              <a:extLst>
                <a:ext uri="{FF2B5EF4-FFF2-40B4-BE49-F238E27FC236}">
                  <a16:creationId xmlns:a16="http://schemas.microsoft.com/office/drawing/2014/main" id="{B1662576-E9FF-663E-0D33-FABA1893B38E}"/>
                </a:ext>
              </a:extLst>
            </p:cNvPr>
            <p:cNvSpPr/>
            <p:nvPr/>
          </p:nvSpPr>
          <p:spPr>
            <a:xfrm>
              <a:off x="313735"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 name="Freeform: Shape 10">
              <a:extLst>
                <a:ext uri="{FF2B5EF4-FFF2-40B4-BE49-F238E27FC236}">
                  <a16:creationId xmlns:a16="http://schemas.microsoft.com/office/drawing/2014/main" id="{244F89F8-1D1C-A517-E4A2-6FE544E96CA2}"/>
                </a:ext>
              </a:extLst>
            </p:cNvPr>
            <p:cNvSpPr/>
            <p:nvPr/>
          </p:nvSpPr>
          <p:spPr>
            <a:xfrm>
              <a:off x="68454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 name="Freeform: Shape 11">
              <a:extLst>
                <a:ext uri="{FF2B5EF4-FFF2-40B4-BE49-F238E27FC236}">
                  <a16:creationId xmlns:a16="http://schemas.microsoft.com/office/drawing/2014/main" id="{B560BC98-8DE7-ACF9-BD7C-267566A34C3C}"/>
                </a:ext>
              </a:extLst>
            </p:cNvPr>
            <p:cNvSpPr/>
            <p:nvPr/>
          </p:nvSpPr>
          <p:spPr>
            <a:xfrm>
              <a:off x="684546"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 name="Freeform: Shape 12">
              <a:extLst>
                <a:ext uri="{FF2B5EF4-FFF2-40B4-BE49-F238E27FC236}">
                  <a16:creationId xmlns:a16="http://schemas.microsoft.com/office/drawing/2014/main" id="{456011CD-BD11-650D-DDE5-3F82EC7E3F5C}"/>
                </a:ext>
              </a:extLst>
            </p:cNvPr>
            <p:cNvSpPr/>
            <p:nvPr/>
          </p:nvSpPr>
          <p:spPr>
            <a:xfrm>
              <a:off x="313735"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 name="Freeform: Shape 13">
              <a:extLst>
                <a:ext uri="{FF2B5EF4-FFF2-40B4-BE49-F238E27FC236}">
                  <a16:creationId xmlns:a16="http://schemas.microsoft.com/office/drawing/2014/main" id="{6347F766-1662-9854-34E7-478E08A3BA99}"/>
                </a:ext>
              </a:extLst>
            </p:cNvPr>
            <p:cNvSpPr/>
            <p:nvPr/>
          </p:nvSpPr>
          <p:spPr>
            <a:xfrm>
              <a:off x="313735"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 name="Freeform: Shape 14">
              <a:extLst>
                <a:ext uri="{FF2B5EF4-FFF2-40B4-BE49-F238E27FC236}">
                  <a16:creationId xmlns:a16="http://schemas.microsoft.com/office/drawing/2014/main" id="{095CAA95-42DD-1F87-904B-60BAF2152EEA}"/>
                </a:ext>
              </a:extLst>
            </p:cNvPr>
            <p:cNvSpPr/>
            <p:nvPr/>
          </p:nvSpPr>
          <p:spPr>
            <a:xfrm>
              <a:off x="68454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 name="Freeform: Shape 15">
              <a:extLst>
                <a:ext uri="{FF2B5EF4-FFF2-40B4-BE49-F238E27FC236}">
                  <a16:creationId xmlns:a16="http://schemas.microsoft.com/office/drawing/2014/main" id="{04105123-3D25-A579-F6E7-A3608CEA69EE}"/>
                </a:ext>
              </a:extLst>
            </p:cNvPr>
            <p:cNvSpPr/>
            <p:nvPr/>
          </p:nvSpPr>
          <p:spPr>
            <a:xfrm>
              <a:off x="684546"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 name="Freeform: Shape 16">
              <a:extLst>
                <a:ext uri="{FF2B5EF4-FFF2-40B4-BE49-F238E27FC236}">
                  <a16:creationId xmlns:a16="http://schemas.microsoft.com/office/drawing/2014/main" id="{EE6A7FDE-2091-549B-0C07-E934A9B35D9E}"/>
                </a:ext>
              </a:extLst>
            </p:cNvPr>
            <p:cNvSpPr/>
            <p:nvPr/>
          </p:nvSpPr>
          <p:spPr>
            <a:xfrm>
              <a:off x="313735"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 name="Freeform: Shape 17">
              <a:extLst>
                <a:ext uri="{FF2B5EF4-FFF2-40B4-BE49-F238E27FC236}">
                  <a16:creationId xmlns:a16="http://schemas.microsoft.com/office/drawing/2014/main" id="{957687F7-69BF-C0C5-2139-B20AC754F1B8}"/>
                </a:ext>
              </a:extLst>
            </p:cNvPr>
            <p:cNvSpPr/>
            <p:nvPr/>
          </p:nvSpPr>
          <p:spPr>
            <a:xfrm>
              <a:off x="313735"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 name="Freeform: Shape 18">
              <a:extLst>
                <a:ext uri="{FF2B5EF4-FFF2-40B4-BE49-F238E27FC236}">
                  <a16:creationId xmlns:a16="http://schemas.microsoft.com/office/drawing/2014/main" id="{69CD2B0B-862D-E81F-C111-DC3AAD196F3E}"/>
                </a:ext>
              </a:extLst>
            </p:cNvPr>
            <p:cNvSpPr/>
            <p:nvPr/>
          </p:nvSpPr>
          <p:spPr>
            <a:xfrm>
              <a:off x="68454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 name="Freeform: Shape 19">
              <a:extLst>
                <a:ext uri="{FF2B5EF4-FFF2-40B4-BE49-F238E27FC236}">
                  <a16:creationId xmlns:a16="http://schemas.microsoft.com/office/drawing/2014/main" id="{1BD27A7B-C44D-9F6F-B825-AB8ED3B1ED5C}"/>
                </a:ext>
              </a:extLst>
            </p:cNvPr>
            <p:cNvSpPr/>
            <p:nvPr/>
          </p:nvSpPr>
          <p:spPr>
            <a:xfrm>
              <a:off x="684546"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 name="Freeform: Shape 20">
              <a:extLst>
                <a:ext uri="{FF2B5EF4-FFF2-40B4-BE49-F238E27FC236}">
                  <a16:creationId xmlns:a16="http://schemas.microsoft.com/office/drawing/2014/main" id="{4D9EF41F-BC7B-6CF2-B6E6-A146F91EA4E1}"/>
                </a:ext>
              </a:extLst>
            </p:cNvPr>
            <p:cNvSpPr/>
            <p:nvPr/>
          </p:nvSpPr>
          <p:spPr>
            <a:xfrm>
              <a:off x="313735"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 name="Freeform: Shape 21">
              <a:extLst>
                <a:ext uri="{FF2B5EF4-FFF2-40B4-BE49-F238E27FC236}">
                  <a16:creationId xmlns:a16="http://schemas.microsoft.com/office/drawing/2014/main" id="{0A65BD44-8BA0-8B67-0A64-44E8C2791A49}"/>
                </a:ext>
              </a:extLst>
            </p:cNvPr>
            <p:cNvSpPr/>
            <p:nvPr/>
          </p:nvSpPr>
          <p:spPr>
            <a:xfrm>
              <a:off x="313735"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 name="Freeform: Shape 22">
              <a:extLst>
                <a:ext uri="{FF2B5EF4-FFF2-40B4-BE49-F238E27FC236}">
                  <a16:creationId xmlns:a16="http://schemas.microsoft.com/office/drawing/2014/main" id="{80F779AF-44CD-889A-D67E-B5EA16176107}"/>
                </a:ext>
              </a:extLst>
            </p:cNvPr>
            <p:cNvSpPr/>
            <p:nvPr/>
          </p:nvSpPr>
          <p:spPr>
            <a:xfrm>
              <a:off x="68454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 name="Freeform: Shape 23">
              <a:extLst>
                <a:ext uri="{FF2B5EF4-FFF2-40B4-BE49-F238E27FC236}">
                  <a16:creationId xmlns:a16="http://schemas.microsoft.com/office/drawing/2014/main" id="{256770D2-0323-1CE3-E307-006DF18C1453}"/>
                </a:ext>
              </a:extLst>
            </p:cNvPr>
            <p:cNvSpPr/>
            <p:nvPr/>
          </p:nvSpPr>
          <p:spPr>
            <a:xfrm>
              <a:off x="684546"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 name="Freeform: Shape 24">
              <a:extLst>
                <a:ext uri="{FF2B5EF4-FFF2-40B4-BE49-F238E27FC236}">
                  <a16:creationId xmlns:a16="http://schemas.microsoft.com/office/drawing/2014/main" id="{7AA488AC-9AD8-8609-9D0E-A9120A086618}"/>
                </a:ext>
              </a:extLst>
            </p:cNvPr>
            <p:cNvSpPr/>
            <p:nvPr/>
          </p:nvSpPr>
          <p:spPr>
            <a:xfrm>
              <a:off x="313735"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 name="Freeform: Shape 25">
              <a:extLst>
                <a:ext uri="{FF2B5EF4-FFF2-40B4-BE49-F238E27FC236}">
                  <a16:creationId xmlns:a16="http://schemas.microsoft.com/office/drawing/2014/main" id="{F24C0F93-DE0E-6D06-E24F-843A2884391F}"/>
                </a:ext>
              </a:extLst>
            </p:cNvPr>
            <p:cNvSpPr/>
            <p:nvPr/>
          </p:nvSpPr>
          <p:spPr>
            <a:xfrm>
              <a:off x="313735"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 name="Freeform: Shape 26">
              <a:extLst>
                <a:ext uri="{FF2B5EF4-FFF2-40B4-BE49-F238E27FC236}">
                  <a16:creationId xmlns:a16="http://schemas.microsoft.com/office/drawing/2014/main" id="{3A7E140F-812F-2637-47C3-B47B52081610}"/>
                </a:ext>
              </a:extLst>
            </p:cNvPr>
            <p:cNvSpPr/>
            <p:nvPr/>
          </p:nvSpPr>
          <p:spPr>
            <a:xfrm>
              <a:off x="68454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 name="Freeform: Shape 27">
              <a:extLst>
                <a:ext uri="{FF2B5EF4-FFF2-40B4-BE49-F238E27FC236}">
                  <a16:creationId xmlns:a16="http://schemas.microsoft.com/office/drawing/2014/main" id="{57256BC8-C1C2-9FE4-703E-56E8DB0431F4}"/>
                </a:ext>
              </a:extLst>
            </p:cNvPr>
            <p:cNvSpPr/>
            <p:nvPr/>
          </p:nvSpPr>
          <p:spPr>
            <a:xfrm>
              <a:off x="684546"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 name="Freeform: Shape 28">
              <a:extLst>
                <a:ext uri="{FF2B5EF4-FFF2-40B4-BE49-F238E27FC236}">
                  <a16:creationId xmlns:a16="http://schemas.microsoft.com/office/drawing/2014/main" id="{6CC5514F-02AF-2AC7-D3A5-B939E3AF3822}"/>
                </a:ext>
              </a:extLst>
            </p:cNvPr>
            <p:cNvSpPr/>
            <p:nvPr/>
          </p:nvSpPr>
          <p:spPr>
            <a:xfrm>
              <a:off x="313735"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 name="Freeform: Shape 29">
              <a:extLst>
                <a:ext uri="{FF2B5EF4-FFF2-40B4-BE49-F238E27FC236}">
                  <a16:creationId xmlns:a16="http://schemas.microsoft.com/office/drawing/2014/main" id="{DB54B9FF-6E0F-DCC7-00FF-27C696CE3662}"/>
                </a:ext>
              </a:extLst>
            </p:cNvPr>
            <p:cNvSpPr/>
            <p:nvPr/>
          </p:nvSpPr>
          <p:spPr>
            <a:xfrm>
              <a:off x="313735"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 name="Freeform: Shape 30">
              <a:extLst>
                <a:ext uri="{FF2B5EF4-FFF2-40B4-BE49-F238E27FC236}">
                  <a16:creationId xmlns:a16="http://schemas.microsoft.com/office/drawing/2014/main" id="{CE18BFC9-CE59-72A7-3EF1-8F8AD9146BBB}"/>
                </a:ext>
              </a:extLst>
            </p:cNvPr>
            <p:cNvSpPr/>
            <p:nvPr/>
          </p:nvSpPr>
          <p:spPr>
            <a:xfrm>
              <a:off x="68454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 name="Freeform: Shape 31">
              <a:extLst>
                <a:ext uri="{FF2B5EF4-FFF2-40B4-BE49-F238E27FC236}">
                  <a16:creationId xmlns:a16="http://schemas.microsoft.com/office/drawing/2014/main" id="{FFE76BC4-5C3A-3B91-B867-E0BBA9556F8A}"/>
                </a:ext>
              </a:extLst>
            </p:cNvPr>
            <p:cNvSpPr/>
            <p:nvPr/>
          </p:nvSpPr>
          <p:spPr>
            <a:xfrm>
              <a:off x="684546"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 name="Freeform: Shape 32">
              <a:extLst>
                <a:ext uri="{FF2B5EF4-FFF2-40B4-BE49-F238E27FC236}">
                  <a16:creationId xmlns:a16="http://schemas.microsoft.com/office/drawing/2014/main" id="{22E3ADDD-3EF0-2DEE-E450-0EB18F2836F7}"/>
                </a:ext>
              </a:extLst>
            </p:cNvPr>
            <p:cNvSpPr/>
            <p:nvPr/>
          </p:nvSpPr>
          <p:spPr>
            <a:xfrm>
              <a:off x="313735"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 name="Freeform: Shape 33">
              <a:extLst>
                <a:ext uri="{FF2B5EF4-FFF2-40B4-BE49-F238E27FC236}">
                  <a16:creationId xmlns:a16="http://schemas.microsoft.com/office/drawing/2014/main" id="{25A86540-A133-D8DB-50FB-9620F167FA93}"/>
                </a:ext>
              </a:extLst>
            </p:cNvPr>
            <p:cNvSpPr/>
            <p:nvPr/>
          </p:nvSpPr>
          <p:spPr>
            <a:xfrm>
              <a:off x="313735"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 name="Freeform: Shape 34">
              <a:extLst>
                <a:ext uri="{FF2B5EF4-FFF2-40B4-BE49-F238E27FC236}">
                  <a16:creationId xmlns:a16="http://schemas.microsoft.com/office/drawing/2014/main" id="{558A2B8E-48BA-1156-5F70-CA13D8D521E7}"/>
                </a:ext>
              </a:extLst>
            </p:cNvPr>
            <p:cNvSpPr/>
            <p:nvPr/>
          </p:nvSpPr>
          <p:spPr>
            <a:xfrm>
              <a:off x="68454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 name="Freeform: Shape 35">
              <a:extLst>
                <a:ext uri="{FF2B5EF4-FFF2-40B4-BE49-F238E27FC236}">
                  <a16:creationId xmlns:a16="http://schemas.microsoft.com/office/drawing/2014/main" id="{1CAFA798-4370-B975-E450-3EDBCEA52008}"/>
                </a:ext>
              </a:extLst>
            </p:cNvPr>
            <p:cNvSpPr/>
            <p:nvPr/>
          </p:nvSpPr>
          <p:spPr>
            <a:xfrm>
              <a:off x="684546"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 name="Freeform: Shape 36">
              <a:extLst>
                <a:ext uri="{FF2B5EF4-FFF2-40B4-BE49-F238E27FC236}">
                  <a16:creationId xmlns:a16="http://schemas.microsoft.com/office/drawing/2014/main" id="{8FC6EAA6-CEE7-1A91-D020-A3703D9D2E0C}"/>
                </a:ext>
              </a:extLst>
            </p:cNvPr>
            <p:cNvSpPr/>
            <p:nvPr/>
          </p:nvSpPr>
          <p:spPr>
            <a:xfrm>
              <a:off x="313735"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 name="Freeform: Shape 37">
              <a:extLst>
                <a:ext uri="{FF2B5EF4-FFF2-40B4-BE49-F238E27FC236}">
                  <a16:creationId xmlns:a16="http://schemas.microsoft.com/office/drawing/2014/main" id="{3CCA1A48-2389-ECA3-13C5-90DE774F9B63}"/>
                </a:ext>
              </a:extLst>
            </p:cNvPr>
            <p:cNvSpPr/>
            <p:nvPr/>
          </p:nvSpPr>
          <p:spPr>
            <a:xfrm>
              <a:off x="313735"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 name="Freeform: Shape 38">
              <a:extLst>
                <a:ext uri="{FF2B5EF4-FFF2-40B4-BE49-F238E27FC236}">
                  <a16:creationId xmlns:a16="http://schemas.microsoft.com/office/drawing/2014/main" id="{C2A8ED22-4C92-CA3A-E610-18B188E89879}"/>
                </a:ext>
              </a:extLst>
            </p:cNvPr>
            <p:cNvSpPr/>
            <p:nvPr/>
          </p:nvSpPr>
          <p:spPr>
            <a:xfrm>
              <a:off x="68454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 name="Freeform: Shape 39">
              <a:extLst>
                <a:ext uri="{FF2B5EF4-FFF2-40B4-BE49-F238E27FC236}">
                  <a16:creationId xmlns:a16="http://schemas.microsoft.com/office/drawing/2014/main" id="{693FDFBB-D9DB-17CC-06EB-B6106F3ED64C}"/>
                </a:ext>
              </a:extLst>
            </p:cNvPr>
            <p:cNvSpPr/>
            <p:nvPr/>
          </p:nvSpPr>
          <p:spPr>
            <a:xfrm>
              <a:off x="684546"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 name="Freeform: Shape 40">
              <a:extLst>
                <a:ext uri="{FF2B5EF4-FFF2-40B4-BE49-F238E27FC236}">
                  <a16:creationId xmlns:a16="http://schemas.microsoft.com/office/drawing/2014/main" id="{89438D37-5616-2556-CDA9-7A45D3045102}"/>
                </a:ext>
              </a:extLst>
            </p:cNvPr>
            <p:cNvSpPr/>
            <p:nvPr/>
          </p:nvSpPr>
          <p:spPr>
            <a:xfrm>
              <a:off x="313735"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 name="Freeform: Shape 41">
              <a:extLst>
                <a:ext uri="{FF2B5EF4-FFF2-40B4-BE49-F238E27FC236}">
                  <a16:creationId xmlns:a16="http://schemas.microsoft.com/office/drawing/2014/main" id="{D25CFE8E-98D5-3B7A-4172-81F9B3EF1B6C}"/>
                </a:ext>
              </a:extLst>
            </p:cNvPr>
            <p:cNvSpPr/>
            <p:nvPr/>
          </p:nvSpPr>
          <p:spPr>
            <a:xfrm>
              <a:off x="1055358"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 name="Freeform: Shape 42">
              <a:extLst>
                <a:ext uri="{FF2B5EF4-FFF2-40B4-BE49-F238E27FC236}">
                  <a16:creationId xmlns:a16="http://schemas.microsoft.com/office/drawing/2014/main" id="{EECCA32F-DCD6-B969-5CD8-C2BB4E5D603F}"/>
                </a:ext>
              </a:extLst>
            </p:cNvPr>
            <p:cNvSpPr/>
            <p:nvPr/>
          </p:nvSpPr>
          <p:spPr>
            <a:xfrm>
              <a:off x="1426169"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 name="Freeform: Shape 43">
              <a:extLst>
                <a:ext uri="{FF2B5EF4-FFF2-40B4-BE49-F238E27FC236}">
                  <a16:creationId xmlns:a16="http://schemas.microsoft.com/office/drawing/2014/main" id="{1D7F5C1B-0319-6798-42B7-A72E7A54BF54}"/>
                </a:ext>
              </a:extLst>
            </p:cNvPr>
            <p:cNvSpPr/>
            <p:nvPr/>
          </p:nvSpPr>
          <p:spPr>
            <a:xfrm>
              <a:off x="1426169"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 name="Freeform: Shape 44">
              <a:extLst>
                <a:ext uri="{FF2B5EF4-FFF2-40B4-BE49-F238E27FC236}">
                  <a16:creationId xmlns:a16="http://schemas.microsoft.com/office/drawing/2014/main" id="{46E64AB7-2532-658C-1C4C-EE716B03F349}"/>
                </a:ext>
              </a:extLst>
            </p:cNvPr>
            <p:cNvSpPr/>
            <p:nvPr/>
          </p:nvSpPr>
          <p:spPr>
            <a:xfrm>
              <a:off x="1055358"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 name="Freeform: Shape 45">
              <a:extLst>
                <a:ext uri="{FF2B5EF4-FFF2-40B4-BE49-F238E27FC236}">
                  <a16:creationId xmlns:a16="http://schemas.microsoft.com/office/drawing/2014/main" id="{9D6892EC-333D-0856-19F8-E7F1CAF7493A}"/>
                </a:ext>
              </a:extLst>
            </p:cNvPr>
            <p:cNvSpPr/>
            <p:nvPr/>
          </p:nvSpPr>
          <p:spPr>
            <a:xfrm>
              <a:off x="1055358"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 name="Freeform: Shape 46">
              <a:extLst>
                <a:ext uri="{FF2B5EF4-FFF2-40B4-BE49-F238E27FC236}">
                  <a16:creationId xmlns:a16="http://schemas.microsoft.com/office/drawing/2014/main" id="{EC0ADA38-4A95-989B-274C-A8C572C78B5D}"/>
                </a:ext>
              </a:extLst>
            </p:cNvPr>
            <p:cNvSpPr/>
            <p:nvPr/>
          </p:nvSpPr>
          <p:spPr>
            <a:xfrm>
              <a:off x="1426169"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 name="Freeform: Shape 47">
              <a:extLst>
                <a:ext uri="{FF2B5EF4-FFF2-40B4-BE49-F238E27FC236}">
                  <a16:creationId xmlns:a16="http://schemas.microsoft.com/office/drawing/2014/main" id="{9804B06A-55A8-4376-CB6A-51B79AC32BEA}"/>
                </a:ext>
              </a:extLst>
            </p:cNvPr>
            <p:cNvSpPr/>
            <p:nvPr/>
          </p:nvSpPr>
          <p:spPr>
            <a:xfrm>
              <a:off x="1426169"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 name="Freeform: Shape 48">
              <a:extLst>
                <a:ext uri="{FF2B5EF4-FFF2-40B4-BE49-F238E27FC236}">
                  <a16:creationId xmlns:a16="http://schemas.microsoft.com/office/drawing/2014/main" id="{1F6D8989-50E9-8197-43D8-2C145843F488}"/>
                </a:ext>
              </a:extLst>
            </p:cNvPr>
            <p:cNvSpPr/>
            <p:nvPr/>
          </p:nvSpPr>
          <p:spPr>
            <a:xfrm>
              <a:off x="1055358"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 name="Freeform: Shape 49">
              <a:extLst>
                <a:ext uri="{FF2B5EF4-FFF2-40B4-BE49-F238E27FC236}">
                  <a16:creationId xmlns:a16="http://schemas.microsoft.com/office/drawing/2014/main" id="{46A2F7F3-5F6A-EA3C-5156-A58B05C3DF9B}"/>
                </a:ext>
              </a:extLst>
            </p:cNvPr>
            <p:cNvSpPr/>
            <p:nvPr/>
          </p:nvSpPr>
          <p:spPr>
            <a:xfrm>
              <a:off x="1055358"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 name="Freeform: Shape 50">
              <a:extLst>
                <a:ext uri="{FF2B5EF4-FFF2-40B4-BE49-F238E27FC236}">
                  <a16:creationId xmlns:a16="http://schemas.microsoft.com/office/drawing/2014/main" id="{8E5669A2-41DD-D5C9-A502-7892B801DBBF}"/>
                </a:ext>
              </a:extLst>
            </p:cNvPr>
            <p:cNvSpPr/>
            <p:nvPr/>
          </p:nvSpPr>
          <p:spPr>
            <a:xfrm>
              <a:off x="1426169"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 name="Freeform: Shape 51">
              <a:extLst>
                <a:ext uri="{FF2B5EF4-FFF2-40B4-BE49-F238E27FC236}">
                  <a16:creationId xmlns:a16="http://schemas.microsoft.com/office/drawing/2014/main" id="{2CB06D86-2B44-F874-CA57-F56C752BBD9A}"/>
                </a:ext>
              </a:extLst>
            </p:cNvPr>
            <p:cNvSpPr/>
            <p:nvPr/>
          </p:nvSpPr>
          <p:spPr>
            <a:xfrm>
              <a:off x="1426169"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3" name="Freeform: Shape 52">
              <a:extLst>
                <a:ext uri="{FF2B5EF4-FFF2-40B4-BE49-F238E27FC236}">
                  <a16:creationId xmlns:a16="http://schemas.microsoft.com/office/drawing/2014/main" id="{2AF8519C-121B-54FD-79D9-EE1E22E5D19F}"/>
                </a:ext>
              </a:extLst>
            </p:cNvPr>
            <p:cNvSpPr/>
            <p:nvPr/>
          </p:nvSpPr>
          <p:spPr>
            <a:xfrm>
              <a:off x="1055358"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4" name="Freeform: Shape 53">
              <a:extLst>
                <a:ext uri="{FF2B5EF4-FFF2-40B4-BE49-F238E27FC236}">
                  <a16:creationId xmlns:a16="http://schemas.microsoft.com/office/drawing/2014/main" id="{4D9AB866-DD23-7993-DDCC-A974F8D57E73}"/>
                </a:ext>
              </a:extLst>
            </p:cNvPr>
            <p:cNvSpPr/>
            <p:nvPr/>
          </p:nvSpPr>
          <p:spPr>
            <a:xfrm>
              <a:off x="1055358"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5" name="Freeform: Shape 54">
              <a:extLst>
                <a:ext uri="{FF2B5EF4-FFF2-40B4-BE49-F238E27FC236}">
                  <a16:creationId xmlns:a16="http://schemas.microsoft.com/office/drawing/2014/main" id="{68A7C09F-BA7D-DA22-6341-FC7B5A7E9364}"/>
                </a:ext>
              </a:extLst>
            </p:cNvPr>
            <p:cNvSpPr/>
            <p:nvPr/>
          </p:nvSpPr>
          <p:spPr>
            <a:xfrm>
              <a:off x="1426169"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6" name="Freeform: Shape 55">
              <a:extLst>
                <a:ext uri="{FF2B5EF4-FFF2-40B4-BE49-F238E27FC236}">
                  <a16:creationId xmlns:a16="http://schemas.microsoft.com/office/drawing/2014/main" id="{DB1C4DB6-AA77-F474-4884-ED6F33A1D628}"/>
                </a:ext>
              </a:extLst>
            </p:cNvPr>
            <p:cNvSpPr/>
            <p:nvPr/>
          </p:nvSpPr>
          <p:spPr>
            <a:xfrm>
              <a:off x="1426169"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7" name="Freeform: Shape 56">
              <a:extLst>
                <a:ext uri="{FF2B5EF4-FFF2-40B4-BE49-F238E27FC236}">
                  <a16:creationId xmlns:a16="http://schemas.microsoft.com/office/drawing/2014/main" id="{1931B89F-7E49-5DD9-B9BF-9F9285FD8F59}"/>
                </a:ext>
              </a:extLst>
            </p:cNvPr>
            <p:cNvSpPr/>
            <p:nvPr/>
          </p:nvSpPr>
          <p:spPr>
            <a:xfrm>
              <a:off x="1055358"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8" name="Freeform: Shape 57">
              <a:extLst>
                <a:ext uri="{FF2B5EF4-FFF2-40B4-BE49-F238E27FC236}">
                  <a16:creationId xmlns:a16="http://schemas.microsoft.com/office/drawing/2014/main" id="{362F08DF-7200-F345-4784-FE05F8A2909F}"/>
                </a:ext>
              </a:extLst>
            </p:cNvPr>
            <p:cNvSpPr/>
            <p:nvPr/>
          </p:nvSpPr>
          <p:spPr>
            <a:xfrm>
              <a:off x="1055358"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9" name="Freeform: Shape 58">
              <a:extLst>
                <a:ext uri="{FF2B5EF4-FFF2-40B4-BE49-F238E27FC236}">
                  <a16:creationId xmlns:a16="http://schemas.microsoft.com/office/drawing/2014/main" id="{F830F0C8-EA86-E941-6E6E-83AB92661085}"/>
                </a:ext>
              </a:extLst>
            </p:cNvPr>
            <p:cNvSpPr/>
            <p:nvPr/>
          </p:nvSpPr>
          <p:spPr>
            <a:xfrm>
              <a:off x="1426169"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0" name="Freeform: Shape 59">
              <a:extLst>
                <a:ext uri="{FF2B5EF4-FFF2-40B4-BE49-F238E27FC236}">
                  <a16:creationId xmlns:a16="http://schemas.microsoft.com/office/drawing/2014/main" id="{5A07F04D-0EB0-A1BE-B7C9-D1203E9EE197}"/>
                </a:ext>
              </a:extLst>
            </p:cNvPr>
            <p:cNvSpPr/>
            <p:nvPr/>
          </p:nvSpPr>
          <p:spPr>
            <a:xfrm>
              <a:off x="1426169"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1" name="Freeform: Shape 60">
              <a:extLst>
                <a:ext uri="{FF2B5EF4-FFF2-40B4-BE49-F238E27FC236}">
                  <a16:creationId xmlns:a16="http://schemas.microsoft.com/office/drawing/2014/main" id="{1A4A5040-1A0A-16DD-5075-D7B035A40688}"/>
                </a:ext>
              </a:extLst>
            </p:cNvPr>
            <p:cNvSpPr/>
            <p:nvPr/>
          </p:nvSpPr>
          <p:spPr>
            <a:xfrm>
              <a:off x="1055358"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2" name="Freeform: Shape 61">
              <a:extLst>
                <a:ext uri="{FF2B5EF4-FFF2-40B4-BE49-F238E27FC236}">
                  <a16:creationId xmlns:a16="http://schemas.microsoft.com/office/drawing/2014/main" id="{0AEA5AF3-8E81-02F1-7B1B-9E3994ED91C9}"/>
                </a:ext>
              </a:extLst>
            </p:cNvPr>
            <p:cNvSpPr/>
            <p:nvPr/>
          </p:nvSpPr>
          <p:spPr>
            <a:xfrm>
              <a:off x="1055358"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3" name="Freeform: Shape 62">
              <a:extLst>
                <a:ext uri="{FF2B5EF4-FFF2-40B4-BE49-F238E27FC236}">
                  <a16:creationId xmlns:a16="http://schemas.microsoft.com/office/drawing/2014/main" id="{F0CF5697-A273-B812-A284-FB28DE521131}"/>
                </a:ext>
              </a:extLst>
            </p:cNvPr>
            <p:cNvSpPr/>
            <p:nvPr/>
          </p:nvSpPr>
          <p:spPr>
            <a:xfrm>
              <a:off x="1426169"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4" name="Freeform: Shape 63">
              <a:extLst>
                <a:ext uri="{FF2B5EF4-FFF2-40B4-BE49-F238E27FC236}">
                  <a16:creationId xmlns:a16="http://schemas.microsoft.com/office/drawing/2014/main" id="{D5D669DD-C83E-6F91-7BC1-1F1274C5E075}"/>
                </a:ext>
              </a:extLst>
            </p:cNvPr>
            <p:cNvSpPr/>
            <p:nvPr/>
          </p:nvSpPr>
          <p:spPr>
            <a:xfrm>
              <a:off x="1426169"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5" name="Freeform: Shape 64">
              <a:extLst>
                <a:ext uri="{FF2B5EF4-FFF2-40B4-BE49-F238E27FC236}">
                  <a16:creationId xmlns:a16="http://schemas.microsoft.com/office/drawing/2014/main" id="{D0678499-D76D-0095-8142-FB058117163D}"/>
                </a:ext>
              </a:extLst>
            </p:cNvPr>
            <p:cNvSpPr/>
            <p:nvPr/>
          </p:nvSpPr>
          <p:spPr>
            <a:xfrm>
              <a:off x="1055358"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6" name="Freeform: Shape 65">
              <a:extLst>
                <a:ext uri="{FF2B5EF4-FFF2-40B4-BE49-F238E27FC236}">
                  <a16:creationId xmlns:a16="http://schemas.microsoft.com/office/drawing/2014/main" id="{E207B7EC-A98B-2F03-1E24-E44F4F397AB9}"/>
                </a:ext>
              </a:extLst>
            </p:cNvPr>
            <p:cNvSpPr/>
            <p:nvPr/>
          </p:nvSpPr>
          <p:spPr>
            <a:xfrm>
              <a:off x="1055358"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7" name="Freeform: Shape 66">
              <a:extLst>
                <a:ext uri="{FF2B5EF4-FFF2-40B4-BE49-F238E27FC236}">
                  <a16:creationId xmlns:a16="http://schemas.microsoft.com/office/drawing/2014/main" id="{FA5D6FFE-D9C1-4BEF-0CAC-DF099C5DCBAD}"/>
                </a:ext>
              </a:extLst>
            </p:cNvPr>
            <p:cNvSpPr/>
            <p:nvPr/>
          </p:nvSpPr>
          <p:spPr>
            <a:xfrm>
              <a:off x="1426169"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8" name="Freeform: Shape 67">
              <a:extLst>
                <a:ext uri="{FF2B5EF4-FFF2-40B4-BE49-F238E27FC236}">
                  <a16:creationId xmlns:a16="http://schemas.microsoft.com/office/drawing/2014/main" id="{5F8D66AB-BA54-AEF7-7764-9BC391E58361}"/>
                </a:ext>
              </a:extLst>
            </p:cNvPr>
            <p:cNvSpPr/>
            <p:nvPr/>
          </p:nvSpPr>
          <p:spPr>
            <a:xfrm>
              <a:off x="1426169"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9" name="Freeform: Shape 68">
              <a:extLst>
                <a:ext uri="{FF2B5EF4-FFF2-40B4-BE49-F238E27FC236}">
                  <a16:creationId xmlns:a16="http://schemas.microsoft.com/office/drawing/2014/main" id="{942EFC49-AD72-C67B-9C6C-37B3F793811A}"/>
                </a:ext>
              </a:extLst>
            </p:cNvPr>
            <p:cNvSpPr/>
            <p:nvPr/>
          </p:nvSpPr>
          <p:spPr>
            <a:xfrm>
              <a:off x="1055358"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0" name="Freeform: Shape 69">
              <a:extLst>
                <a:ext uri="{FF2B5EF4-FFF2-40B4-BE49-F238E27FC236}">
                  <a16:creationId xmlns:a16="http://schemas.microsoft.com/office/drawing/2014/main" id="{370866D4-A6AB-B837-1F17-55B85D0DC753}"/>
                </a:ext>
              </a:extLst>
            </p:cNvPr>
            <p:cNvSpPr/>
            <p:nvPr/>
          </p:nvSpPr>
          <p:spPr>
            <a:xfrm>
              <a:off x="1055358"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1" name="Freeform: Shape 70">
              <a:extLst>
                <a:ext uri="{FF2B5EF4-FFF2-40B4-BE49-F238E27FC236}">
                  <a16:creationId xmlns:a16="http://schemas.microsoft.com/office/drawing/2014/main" id="{E6DED611-7353-22AE-9D01-C9E5BB852126}"/>
                </a:ext>
              </a:extLst>
            </p:cNvPr>
            <p:cNvSpPr/>
            <p:nvPr/>
          </p:nvSpPr>
          <p:spPr>
            <a:xfrm>
              <a:off x="1426169"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2" name="Freeform: Shape 71">
              <a:extLst>
                <a:ext uri="{FF2B5EF4-FFF2-40B4-BE49-F238E27FC236}">
                  <a16:creationId xmlns:a16="http://schemas.microsoft.com/office/drawing/2014/main" id="{16B0348E-FC1A-AB10-5F08-6FE2AC206FBA}"/>
                </a:ext>
              </a:extLst>
            </p:cNvPr>
            <p:cNvSpPr/>
            <p:nvPr/>
          </p:nvSpPr>
          <p:spPr>
            <a:xfrm>
              <a:off x="1426169"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3" name="Freeform: Shape 72">
              <a:extLst>
                <a:ext uri="{FF2B5EF4-FFF2-40B4-BE49-F238E27FC236}">
                  <a16:creationId xmlns:a16="http://schemas.microsoft.com/office/drawing/2014/main" id="{1116FF35-EA91-6CC3-14A9-BBA1896659DA}"/>
                </a:ext>
              </a:extLst>
            </p:cNvPr>
            <p:cNvSpPr/>
            <p:nvPr/>
          </p:nvSpPr>
          <p:spPr>
            <a:xfrm>
              <a:off x="1055358"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4" name="Freeform: Shape 73">
              <a:extLst>
                <a:ext uri="{FF2B5EF4-FFF2-40B4-BE49-F238E27FC236}">
                  <a16:creationId xmlns:a16="http://schemas.microsoft.com/office/drawing/2014/main" id="{940FA7EA-7630-BF16-5F05-FACAB8F6DEFC}"/>
                </a:ext>
              </a:extLst>
            </p:cNvPr>
            <p:cNvSpPr/>
            <p:nvPr/>
          </p:nvSpPr>
          <p:spPr>
            <a:xfrm>
              <a:off x="1794552"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5" name="Freeform: Shape 74">
              <a:extLst>
                <a:ext uri="{FF2B5EF4-FFF2-40B4-BE49-F238E27FC236}">
                  <a16:creationId xmlns:a16="http://schemas.microsoft.com/office/drawing/2014/main" id="{D8A2A742-F8DF-3DE0-838A-D122FACCA153}"/>
                </a:ext>
              </a:extLst>
            </p:cNvPr>
            <p:cNvSpPr/>
            <p:nvPr/>
          </p:nvSpPr>
          <p:spPr>
            <a:xfrm>
              <a:off x="2165364"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6" name="Freeform: Shape 75">
              <a:extLst>
                <a:ext uri="{FF2B5EF4-FFF2-40B4-BE49-F238E27FC236}">
                  <a16:creationId xmlns:a16="http://schemas.microsoft.com/office/drawing/2014/main" id="{8FD0E195-AC22-671A-2590-B7BA315A90F1}"/>
                </a:ext>
              </a:extLst>
            </p:cNvPr>
            <p:cNvSpPr/>
            <p:nvPr/>
          </p:nvSpPr>
          <p:spPr>
            <a:xfrm>
              <a:off x="2165364"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7" name="Freeform: Shape 76">
              <a:extLst>
                <a:ext uri="{FF2B5EF4-FFF2-40B4-BE49-F238E27FC236}">
                  <a16:creationId xmlns:a16="http://schemas.microsoft.com/office/drawing/2014/main" id="{78F11719-74D1-235E-6659-AFB599AC2243}"/>
                </a:ext>
              </a:extLst>
            </p:cNvPr>
            <p:cNvSpPr/>
            <p:nvPr/>
          </p:nvSpPr>
          <p:spPr>
            <a:xfrm>
              <a:off x="1794552"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8" name="Freeform: Shape 77">
              <a:extLst>
                <a:ext uri="{FF2B5EF4-FFF2-40B4-BE49-F238E27FC236}">
                  <a16:creationId xmlns:a16="http://schemas.microsoft.com/office/drawing/2014/main" id="{E66D0B53-77E7-1B8F-B24E-955512952707}"/>
                </a:ext>
              </a:extLst>
            </p:cNvPr>
            <p:cNvSpPr/>
            <p:nvPr/>
          </p:nvSpPr>
          <p:spPr>
            <a:xfrm>
              <a:off x="1794552"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9" name="Freeform: Shape 78">
              <a:extLst>
                <a:ext uri="{FF2B5EF4-FFF2-40B4-BE49-F238E27FC236}">
                  <a16:creationId xmlns:a16="http://schemas.microsoft.com/office/drawing/2014/main" id="{003D2BE1-8226-3100-3FE0-E9B9C2C90941}"/>
                </a:ext>
              </a:extLst>
            </p:cNvPr>
            <p:cNvSpPr/>
            <p:nvPr/>
          </p:nvSpPr>
          <p:spPr>
            <a:xfrm>
              <a:off x="2165364"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0" name="Freeform: Shape 79">
              <a:extLst>
                <a:ext uri="{FF2B5EF4-FFF2-40B4-BE49-F238E27FC236}">
                  <a16:creationId xmlns:a16="http://schemas.microsoft.com/office/drawing/2014/main" id="{A6FD09BB-25B3-C51E-C92A-69393D22FCA3}"/>
                </a:ext>
              </a:extLst>
            </p:cNvPr>
            <p:cNvSpPr/>
            <p:nvPr/>
          </p:nvSpPr>
          <p:spPr>
            <a:xfrm>
              <a:off x="2165364"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1" name="Freeform: Shape 80">
              <a:extLst>
                <a:ext uri="{FF2B5EF4-FFF2-40B4-BE49-F238E27FC236}">
                  <a16:creationId xmlns:a16="http://schemas.microsoft.com/office/drawing/2014/main" id="{D41BEA3E-D315-03DA-DF7C-FC1BF28A6C27}"/>
                </a:ext>
              </a:extLst>
            </p:cNvPr>
            <p:cNvSpPr/>
            <p:nvPr/>
          </p:nvSpPr>
          <p:spPr>
            <a:xfrm>
              <a:off x="1794552"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2" name="Freeform: Shape 81">
              <a:extLst>
                <a:ext uri="{FF2B5EF4-FFF2-40B4-BE49-F238E27FC236}">
                  <a16:creationId xmlns:a16="http://schemas.microsoft.com/office/drawing/2014/main" id="{EA1ABE5A-91FF-C542-DC23-4F6A76CEC2D2}"/>
                </a:ext>
              </a:extLst>
            </p:cNvPr>
            <p:cNvSpPr/>
            <p:nvPr/>
          </p:nvSpPr>
          <p:spPr>
            <a:xfrm>
              <a:off x="1794552"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3" name="Freeform: Shape 82">
              <a:extLst>
                <a:ext uri="{FF2B5EF4-FFF2-40B4-BE49-F238E27FC236}">
                  <a16:creationId xmlns:a16="http://schemas.microsoft.com/office/drawing/2014/main" id="{AFA99208-A697-35FC-8A0A-6958DE93044E}"/>
                </a:ext>
              </a:extLst>
            </p:cNvPr>
            <p:cNvSpPr/>
            <p:nvPr/>
          </p:nvSpPr>
          <p:spPr>
            <a:xfrm>
              <a:off x="2165364"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4" name="Freeform: Shape 83">
              <a:extLst>
                <a:ext uri="{FF2B5EF4-FFF2-40B4-BE49-F238E27FC236}">
                  <a16:creationId xmlns:a16="http://schemas.microsoft.com/office/drawing/2014/main" id="{3C071182-1775-35D3-3644-5DA76D766995}"/>
                </a:ext>
              </a:extLst>
            </p:cNvPr>
            <p:cNvSpPr/>
            <p:nvPr/>
          </p:nvSpPr>
          <p:spPr>
            <a:xfrm>
              <a:off x="2165364"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5" name="Freeform: Shape 84">
              <a:extLst>
                <a:ext uri="{FF2B5EF4-FFF2-40B4-BE49-F238E27FC236}">
                  <a16:creationId xmlns:a16="http://schemas.microsoft.com/office/drawing/2014/main" id="{C8EA9179-4776-3B79-4A49-25D286AB7433}"/>
                </a:ext>
              </a:extLst>
            </p:cNvPr>
            <p:cNvSpPr/>
            <p:nvPr/>
          </p:nvSpPr>
          <p:spPr>
            <a:xfrm>
              <a:off x="1794552"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6" name="Freeform: Shape 85">
              <a:extLst>
                <a:ext uri="{FF2B5EF4-FFF2-40B4-BE49-F238E27FC236}">
                  <a16:creationId xmlns:a16="http://schemas.microsoft.com/office/drawing/2014/main" id="{4F63E37C-0051-6098-D343-3AFE0F4D48A0}"/>
                </a:ext>
              </a:extLst>
            </p:cNvPr>
            <p:cNvSpPr/>
            <p:nvPr/>
          </p:nvSpPr>
          <p:spPr>
            <a:xfrm>
              <a:off x="1794552"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7" name="Freeform: Shape 86">
              <a:extLst>
                <a:ext uri="{FF2B5EF4-FFF2-40B4-BE49-F238E27FC236}">
                  <a16:creationId xmlns:a16="http://schemas.microsoft.com/office/drawing/2014/main" id="{7FC55C25-6B3E-83B7-DF9B-BB239C7DD2DD}"/>
                </a:ext>
              </a:extLst>
            </p:cNvPr>
            <p:cNvSpPr/>
            <p:nvPr/>
          </p:nvSpPr>
          <p:spPr>
            <a:xfrm>
              <a:off x="2165364"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8" name="Freeform: Shape 87">
              <a:extLst>
                <a:ext uri="{FF2B5EF4-FFF2-40B4-BE49-F238E27FC236}">
                  <a16:creationId xmlns:a16="http://schemas.microsoft.com/office/drawing/2014/main" id="{131107E1-9466-4960-5336-77C4E28A4DC7}"/>
                </a:ext>
              </a:extLst>
            </p:cNvPr>
            <p:cNvSpPr/>
            <p:nvPr/>
          </p:nvSpPr>
          <p:spPr>
            <a:xfrm>
              <a:off x="2165364"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9" name="Freeform: Shape 88">
              <a:extLst>
                <a:ext uri="{FF2B5EF4-FFF2-40B4-BE49-F238E27FC236}">
                  <a16:creationId xmlns:a16="http://schemas.microsoft.com/office/drawing/2014/main" id="{D69BA7F7-1D7B-5543-34E8-3EF78B215AB2}"/>
                </a:ext>
              </a:extLst>
            </p:cNvPr>
            <p:cNvSpPr/>
            <p:nvPr/>
          </p:nvSpPr>
          <p:spPr>
            <a:xfrm>
              <a:off x="1794552"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0" name="Freeform: Shape 89">
              <a:extLst>
                <a:ext uri="{FF2B5EF4-FFF2-40B4-BE49-F238E27FC236}">
                  <a16:creationId xmlns:a16="http://schemas.microsoft.com/office/drawing/2014/main" id="{556B70C5-5631-EF23-102A-6879F4017369}"/>
                </a:ext>
              </a:extLst>
            </p:cNvPr>
            <p:cNvSpPr/>
            <p:nvPr/>
          </p:nvSpPr>
          <p:spPr>
            <a:xfrm>
              <a:off x="1794552"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1" name="Freeform: Shape 90">
              <a:extLst>
                <a:ext uri="{FF2B5EF4-FFF2-40B4-BE49-F238E27FC236}">
                  <a16:creationId xmlns:a16="http://schemas.microsoft.com/office/drawing/2014/main" id="{584E48CD-7D42-9FFC-1130-4D10B8987610}"/>
                </a:ext>
              </a:extLst>
            </p:cNvPr>
            <p:cNvSpPr/>
            <p:nvPr/>
          </p:nvSpPr>
          <p:spPr>
            <a:xfrm>
              <a:off x="2165364"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2" name="Freeform: Shape 91">
              <a:extLst>
                <a:ext uri="{FF2B5EF4-FFF2-40B4-BE49-F238E27FC236}">
                  <a16:creationId xmlns:a16="http://schemas.microsoft.com/office/drawing/2014/main" id="{2905501F-1FCF-9E83-5699-84DDA5245E56}"/>
                </a:ext>
              </a:extLst>
            </p:cNvPr>
            <p:cNvSpPr/>
            <p:nvPr/>
          </p:nvSpPr>
          <p:spPr>
            <a:xfrm>
              <a:off x="2165364"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3" name="Freeform: Shape 92">
              <a:extLst>
                <a:ext uri="{FF2B5EF4-FFF2-40B4-BE49-F238E27FC236}">
                  <a16:creationId xmlns:a16="http://schemas.microsoft.com/office/drawing/2014/main" id="{58174F50-B522-E1D4-6F90-288D6F368276}"/>
                </a:ext>
              </a:extLst>
            </p:cNvPr>
            <p:cNvSpPr/>
            <p:nvPr/>
          </p:nvSpPr>
          <p:spPr>
            <a:xfrm>
              <a:off x="1794552"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4" name="Freeform: Shape 93">
              <a:extLst>
                <a:ext uri="{FF2B5EF4-FFF2-40B4-BE49-F238E27FC236}">
                  <a16:creationId xmlns:a16="http://schemas.microsoft.com/office/drawing/2014/main" id="{CAA6B4ED-39A6-5DB5-6370-A9443F94D65C}"/>
                </a:ext>
              </a:extLst>
            </p:cNvPr>
            <p:cNvSpPr/>
            <p:nvPr/>
          </p:nvSpPr>
          <p:spPr>
            <a:xfrm>
              <a:off x="1794552"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5" name="Freeform: Shape 94">
              <a:extLst>
                <a:ext uri="{FF2B5EF4-FFF2-40B4-BE49-F238E27FC236}">
                  <a16:creationId xmlns:a16="http://schemas.microsoft.com/office/drawing/2014/main" id="{F030629F-D67A-6FBF-8970-75F83B1A4746}"/>
                </a:ext>
              </a:extLst>
            </p:cNvPr>
            <p:cNvSpPr/>
            <p:nvPr/>
          </p:nvSpPr>
          <p:spPr>
            <a:xfrm>
              <a:off x="2165364"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6" name="Freeform: Shape 95">
              <a:extLst>
                <a:ext uri="{FF2B5EF4-FFF2-40B4-BE49-F238E27FC236}">
                  <a16:creationId xmlns:a16="http://schemas.microsoft.com/office/drawing/2014/main" id="{824335A6-E463-3683-DB6A-42EA98C4D9D4}"/>
                </a:ext>
              </a:extLst>
            </p:cNvPr>
            <p:cNvSpPr/>
            <p:nvPr/>
          </p:nvSpPr>
          <p:spPr>
            <a:xfrm>
              <a:off x="2165364"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7" name="Freeform: Shape 96">
              <a:extLst>
                <a:ext uri="{FF2B5EF4-FFF2-40B4-BE49-F238E27FC236}">
                  <a16:creationId xmlns:a16="http://schemas.microsoft.com/office/drawing/2014/main" id="{B4027768-68BA-24E9-C05C-2E29A18D0BCB}"/>
                </a:ext>
              </a:extLst>
            </p:cNvPr>
            <p:cNvSpPr/>
            <p:nvPr/>
          </p:nvSpPr>
          <p:spPr>
            <a:xfrm>
              <a:off x="1794552"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8" name="Freeform: Shape 97">
              <a:extLst>
                <a:ext uri="{FF2B5EF4-FFF2-40B4-BE49-F238E27FC236}">
                  <a16:creationId xmlns:a16="http://schemas.microsoft.com/office/drawing/2014/main" id="{0CD697C0-5D46-67C1-17B9-E7987DC21638}"/>
                </a:ext>
              </a:extLst>
            </p:cNvPr>
            <p:cNvSpPr/>
            <p:nvPr/>
          </p:nvSpPr>
          <p:spPr>
            <a:xfrm>
              <a:off x="1794552"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9" name="Freeform: Shape 98">
              <a:extLst>
                <a:ext uri="{FF2B5EF4-FFF2-40B4-BE49-F238E27FC236}">
                  <a16:creationId xmlns:a16="http://schemas.microsoft.com/office/drawing/2014/main" id="{AD6E7DB6-D9ED-B89A-578A-A19EBF25F9B3}"/>
                </a:ext>
              </a:extLst>
            </p:cNvPr>
            <p:cNvSpPr/>
            <p:nvPr/>
          </p:nvSpPr>
          <p:spPr>
            <a:xfrm>
              <a:off x="2165364"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0" name="Freeform: Shape 99">
              <a:extLst>
                <a:ext uri="{FF2B5EF4-FFF2-40B4-BE49-F238E27FC236}">
                  <a16:creationId xmlns:a16="http://schemas.microsoft.com/office/drawing/2014/main" id="{9C0297CE-8493-4BD6-EFF5-633958286B51}"/>
                </a:ext>
              </a:extLst>
            </p:cNvPr>
            <p:cNvSpPr/>
            <p:nvPr/>
          </p:nvSpPr>
          <p:spPr>
            <a:xfrm>
              <a:off x="2165364"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1" name="Freeform: Shape 100">
              <a:extLst>
                <a:ext uri="{FF2B5EF4-FFF2-40B4-BE49-F238E27FC236}">
                  <a16:creationId xmlns:a16="http://schemas.microsoft.com/office/drawing/2014/main" id="{24FA641D-5897-10C5-08EA-52696B55D147}"/>
                </a:ext>
              </a:extLst>
            </p:cNvPr>
            <p:cNvSpPr/>
            <p:nvPr/>
          </p:nvSpPr>
          <p:spPr>
            <a:xfrm>
              <a:off x="1794552"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2" name="Freeform: Shape 101">
              <a:extLst>
                <a:ext uri="{FF2B5EF4-FFF2-40B4-BE49-F238E27FC236}">
                  <a16:creationId xmlns:a16="http://schemas.microsoft.com/office/drawing/2014/main" id="{97998045-A24A-D476-6FF2-A76D6C839E77}"/>
                </a:ext>
              </a:extLst>
            </p:cNvPr>
            <p:cNvSpPr/>
            <p:nvPr/>
          </p:nvSpPr>
          <p:spPr>
            <a:xfrm>
              <a:off x="1794552"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3" name="Freeform: Shape 102">
              <a:extLst>
                <a:ext uri="{FF2B5EF4-FFF2-40B4-BE49-F238E27FC236}">
                  <a16:creationId xmlns:a16="http://schemas.microsoft.com/office/drawing/2014/main" id="{D9AD7C58-49D1-8937-5B9F-B95A55EFB1B6}"/>
                </a:ext>
              </a:extLst>
            </p:cNvPr>
            <p:cNvSpPr/>
            <p:nvPr/>
          </p:nvSpPr>
          <p:spPr>
            <a:xfrm>
              <a:off x="2165364"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4" name="Freeform: Shape 103">
              <a:extLst>
                <a:ext uri="{FF2B5EF4-FFF2-40B4-BE49-F238E27FC236}">
                  <a16:creationId xmlns:a16="http://schemas.microsoft.com/office/drawing/2014/main" id="{C267BDA1-2937-5699-52AA-C002B3DD57DD}"/>
                </a:ext>
              </a:extLst>
            </p:cNvPr>
            <p:cNvSpPr/>
            <p:nvPr/>
          </p:nvSpPr>
          <p:spPr>
            <a:xfrm>
              <a:off x="2165364"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5" name="Freeform: Shape 104">
              <a:extLst>
                <a:ext uri="{FF2B5EF4-FFF2-40B4-BE49-F238E27FC236}">
                  <a16:creationId xmlns:a16="http://schemas.microsoft.com/office/drawing/2014/main" id="{8A4E83E2-CDF2-7DB2-31E2-63977C4034A1}"/>
                </a:ext>
              </a:extLst>
            </p:cNvPr>
            <p:cNvSpPr/>
            <p:nvPr/>
          </p:nvSpPr>
          <p:spPr>
            <a:xfrm>
              <a:off x="1794552"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6" name="Freeform: Shape 105">
              <a:extLst>
                <a:ext uri="{FF2B5EF4-FFF2-40B4-BE49-F238E27FC236}">
                  <a16:creationId xmlns:a16="http://schemas.microsoft.com/office/drawing/2014/main" id="{37D12EBF-B6E8-0979-F161-FDC1B32E7B55}"/>
                </a:ext>
              </a:extLst>
            </p:cNvPr>
            <p:cNvSpPr/>
            <p:nvPr/>
          </p:nvSpPr>
          <p:spPr>
            <a:xfrm>
              <a:off x="2536174"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7" name="Freeform: Shape 106">
              <a:extLst>
                <a:ext uri="{FF2B5EF4-FFF2-40B4-BE49-F238E27FC236}">
                  <a16:creationId xmlns:a16="http://schemas.microsoft.com/office/drawing/2014/main" id="{2E3DE229-F6C4-C823-0C5D-8B81251A2C39}"/>
                </a:ext>
              </a:extLst>
            </p:cNvPr>
            <p:cNvSpPr/>
            <p:nvPr/>
          </p:nvSpPr>
          <p:spPr>
            <a:xfrm>
              <a:off x="290698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8" name="Freeform: Shape 107">
              <a:extLst>
                <a:ext uri="{FF2B5EF4-FFF2-40B4-BE49-F238E27FC236}">
                  <a16:creationId xmlns:a16="http://schemas.microsoft.com/office/drawing/2014/main" id="{09332998-9515-9F47-F7ED-040F583FEDA8}"/>
                </a:ext>
              </a:extLst>
            </p:cNvPr>
            <p:cNvSpPr/>
            <p:nvPr/>
          </p:nvSpPr>
          <p:spPr>
            <a:xfrm>
              <a:off x="2906986"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9" name="Freeform: Shape 108">
              <a:extLst>
                <a:ext uri="{FF2B5EF4-FFF2-40B4-BE49-F238E27FC236}">
                  <a16:creationId xmlns:a16="http://schemas.microsoft.com/office/drawing/2014/main" id="{3837A81D-0C16-96BF-56E4-47602B9A9340}"/>
                </a:ext>
              </a:extLst>
            </p:cNvPr>
            <p:cNvSpPr/>
            <p:nvPr/>
          </p:nvSpPr>
          <p:spPr>
            <a:xfrm>
              <a:off x="2536174"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0" name="Freeform: Shape 109">
              <a:extLst>
                <a:ext uri="{FF2B5EF4-FFF2-40B4-BE49-F238E27FC236}">
                  <a16:creationId xmlns:a16="http://schemas.microsoft.com/office/drawing/2014/main" id="{F35E45B9-7B89-37AA-119B-D186965BCCE3}"/>
                </a:ext>
              </a:extLst>
            </p:cNvPr>
            <p:cNvSpPr/>
            <p:nvPr/>
          </p:nvSpPr>
          <p:spPr>
            <a:xfrm>
              <a:off x="2536174"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1" name="Freeform: Shape 110">
              <a:extLst>
                <a:ext uri="{FF2B5EF4-FFF2-40B4-BE49-F238E27FC236}">
                  <a16:creationId xmlns:a16="http://schemas.microsoft.com/office/drawing/2014/main" id="{A768E93E-0E31-935A-8CF5-00B0D4E583CC}"/>
                </a:ext>
              </a:extLst>
            </p:cNvPr>
            <p:cNvSpPr/>
            <p:nvPr/>
          </p:nvSpPr>
          <p:spPr>
            <a:xfrm>
              <a:off x="290698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2" name="Freeform: Shape 111">
              <a:extLst>
                <a:ext uri="{FF2B5EF4-FFF2-40B4-BE49-F238E27FC236}">
                  <a16:creationId xmlns:a16="http://schemas.microsoft.com/office/drawing/2014/main" id="{D726E40B-C4D3-83FA-DC81-F4D0621945E8}"/>
                </a:ext>
              </a:extLst>
            </p:cNvPr>
            <p:cNvSpPr/>
            <p:nvPr/>
          </p:nvSpPr>
          <p:spPr>
            <a:xfrm>
              <a:off x="2906986"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3" name="Freeform: Shape 112">
              <a:extLst>
                <a:ext uri="{FF2B5EF4-FFF2-40B4-BE49-F238E27FC236}">
                  <a16:creationId xmlns:a16="http://schemas.microsoft.com/office/drawing/2014/main" id="{BE6F028D-BCDD-18C6-8DBE-8152C1375E45}"/>
                </a:ext>
              </a:extLst>
            </p:cNvPr>
            <p:cNvSpPr/>
            <p:nvPr/>
          </p:nvSpPr>
          <p:spPr>
            <a:xfrm>
              <a:off x="2536174"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4" name="Freeform: Shape 113">
              <a:extLst>
                <a:ext uri="{FF2B5EF4-FFF2-40B4-BE49-F238E27FC236}">
                  <a16:creationId xmlns:a16="http://schemas.microsoft.com/office/drawing/2014/main" id="{1AFFF665-D432-1455-E73D-4CE508EF09C2}"/>
                </a:ext>
              </a:extLst>
            </p:cNvPr>
            <p:cNvSpPr/>
            <p:nvPr/>
          </p:nvSpPr>
          <p:spPr>
            <a:xfrm>
              <a:off x="2536174"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5" name="Freeform: Shape 114">
              <a:extLst>
                <a:ext uri="{FF2B5EF4-FFF2-40B4-BE49-F238E27FC236}">
                  <a16:creationId xmlns:a16="http://schemas.microsoft.com/office/drawing/2014/main" id="{367A3570-6DD5-A310-E88F-3CE3C96AA9C4}"/>
                </a:ext>
              </a:extLst>
            </p:cNvPr>
            <p:cNvSpPr/>
            <p:nvPr/>
          </p:nvSpPr>
          <p:spPr>
            <a:xfrm>
              <a:off x="290698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6" name="Freeform: Shape 115">
              <a:extLst>
                <a:ext uri="{FF2B5EF4-FFF2-40B4-BE49-F238E27FC236}">
                  <a16:creationId xmlns:a16="http://schemas.microsoft.com/office/drawing/2014/main" id="{B4430214-7187-CA00-7B1E-F74879717ADC}"/>
                </a:ext>
              </a:extLst>
            </p:cNvPr>
            <p:cNvSpPr/>
            <p:nvPr/>
          </p:nvSpPr>
          <p:spPr>
            <a:xfrm>
              <a:off x="2906986"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7" name="Freeform: Shape 116">
              <a:extLst>
                <a:ext uri="{FF2B5EF4-FFF2-40B4-BE49-F238E27FC236}">
                  <a16:creationId xmlns:a16="http://schemas.microsoft.com/office/drawing/2014/main" id="{034E8E66-49C5-5FE6-B00D-3038D09DEF35}"/>
                </a:ext>
              </a:extLst>
            </p:cNvPr>
            <p:cNvSpPr/>
            <p:nvPr/>
          </p:nvSpPr>
          <p:spPr>
            <a:xfrm>
              <a:off x="2536174"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8" name="Freeform: Shape 117">
              <a:extLst>
                <a:ext uri="{FF2B5EF4-FFF2-40B4-BE49-F238E27FC236}">
                  <a16:creationId xmlns:a16="http://schemas.microsoft.com/office/drawing/2014/main" id="{38277BAC-F4BC-BFAF-9BE9-1606563E9BED}"/>
                </a:ext>
              </a:extLst>
            </p:cNvPr>
            <p:cNvSpPr/>
            <p:nvPr/>
          </p:nvSpPr>
          <p:spPr>
            <a:xfrm>
              <a:off x="2536174"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9" name="Freeform: Shape 118">
              <a:extLst>
                <a:ext uri="{FF2B5EF4-FFF2-40B4-BE49-F238E27FC236}">
                  <a16:creationId xmlns:a16="http://schemas.microsoft.com/office/drawing/2014/main" id="{E71F700F-03E1-4FF4-0C55-74D1AB2C6B7E}"/>
                </a:ext>
              </a:extLst>
            </p:cNvPr>
            <p:cNvSpPr/>
            <p:nvPr/>
          </p:nvSpPr>
          <p:spPr>
            <a:xfrm>
              <a:off x="290698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0" name="Freeform: Shape 119">
              <a:extLst>
                <a:ext uri="{FF2B5EF4-FFF2-40B4-BE49-F238E27FC236}">
                  <a16:creationId xmlns:a16="http://schemas.microsoft.com/office/drawing/2014/main" id="{66DE318D-7E54-047D-4938-96D2B9A9B34D}"/>
                </a:ext>
              </a:extLst>
            </p:cNvPr>
            <p:cNvSpPr/>
            <p:nvPr/>
          </p:nvSpPr>
          <p:spPr>
            <a:xfrm>
              <a:off x="2906986"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1" name="Freeform: Shape 120">
              <a:extLst>
                <a:ext uri="{FF2B5EF4-FFF2-40B4-BE49-F238E27FC236}">
                  <a16:creationId xmlns:a16="http://schemas.microsoft.com/office/drawing/2014/main" id="{92E68935-C020-24F4-48E9-97F83F33987C}"/>
                </a:ext>
              </a:extLst>
            </p:cNvPr>
            <p:cNvSpPr/>
            <p:nvPr/>
          </p:nvSpPr>
          <p:spPr>
            <a:xfrm>
              <a:off x="2536174"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2" name="Freeform: Shape 121">
              <a:extLst>
                <a:ext uri="{FF2B5EF4-FFF2-40B4-BE49-F238E27FC236}">
                  <a16:creationId xmlns:a16="http://schemas.microsoft.com/office/drawing/2014/main" id="{F3A50897-FD76-6015-9946-F3CFF72A59A8}"/>
                </a:ext>
              </a:extLst>
            </p:cNvPr>
            <p:cNvSpPr/>
            <p:nvPr/>
          </p:nvSpPr>
          <p:spPr>
            <a:xfrm>
              <a:off x="2536174"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3" name="Freeform: Shape 122">
              <a:extLst>
                <a:ext uri="{FF2B5EF4-FFF2-40B4-BE49-F238E27FC236}">
                  <a16:creationId xmlns:a16="http://schemas.microsoft.com/office/drawing/2014/main" id="{8583E26A-46D2-D683-F0C2-B4B1068D55BD}"/>
                </a:ext>
              </a:extLst>
            </p:cNvPr>
            <p:cNvSpPr/>
            <p:nvPr/>
          </p:nvSpPr>
          <p:spPr>
            <a:xfrm>
              <a:off x="290698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4" name="Freeform: Shape 123">
              <a:extLst>
                <a:ext uri="{FF2B5EF4-FFF2-40B4-BE49-F238E27FC236}">
                  <a16:creationId xmlns:a16="http://schemas.microsoft.com/office/drawing/2014/main" id="{ED021CC4-9647-92AD-9613-96FA9CFBB8E2}"/>
                </a:ext>
              </a:extLst>
            </p:cNvPr>
            <p:cNvSpPr/>
            <p:nvPr/>
          </p:nvSpPr>
          <p:spPr>
            <a:xfrm>
              <a:off x="2906986"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5" name="Freeform: Shape 124">
              <a:extLst>
                <a:ext uri="{FF2B5EF4-FFF2-40B4-BE49-F238E27FC236}">
                  <a16:creationId xmlns:a16="http://schemas.microsoft.com/office/drawing/2014/main" id="{EDC8EC2A-3F62-99A0-B1BD-B659240BFC16}"/>
                </a:ext>
              </a:extLst>
            </p:cNvPr>
            <p:cNvSpPr/>
            <p:nvPr/>
          </p:nvSpPr>
          <p:spPr>
            <a:xfrm>
              <a:off x="2536174"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6" name="Freeform: Shape 125">
              <a:extLst>
                <a:ext uri="{FF2B5EF4-FFF2-40B4-BE49-F238E27FC236}">
                  <a16:creationId xmlns:a16="http://schemas.microsoft.com/office/drawing/2014/main" id="{0C280454-F60E-3073-7082-01117DAD5CAF}"/>
                </a:ext>
              </a:extLst>
            </p:cNvPr>
            <p:cNvSpPr/>
            <p:nvPr/>
          </p:nvSpPr>
          <p:spPr>
            <a:xfrm>
              <a:off x="2536174"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7" name="Freeform: Shape 126">
              <a:extLst>
                <a:ext uri="{FF2B5EF4-FFF2-40B4-BE49-F238E27FC236}">
                  <a16:creationId xmlns:a16="http://schemas.microsoft.com/office/drawing/2014/main" id="{E1B94ADF-AE6C-76D2-4931-3A33BA79770B}"/>
                </a:ext>
              </a:extLst>
            </p:cNvPr>
            <p:cNvSpPr/>
            <p:nvPr/>
          </p:nvSpPr>
          <p:spPr>
            <a:xfrm>
              <a:off x="290698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8" name="Freeform: Shape 127">
              <a:extLst>
                <a:ext uri="{FF2B5EF4-FFF2-40B4-BE49-F238E27FC236}">
                  <a16:creationId xmlns:a16="http://schemas.microsoft.com/office/drawing/2014/main" id="{7AE732FB-64B9-6321-447C-14848694C201}"/>
                </a:ext>
              </a:extLst>
            </p:cNvPr>
            <p:cNvSpPr/>
            <p:nvPr/>
          </p:nvSpPr>
          <p:spPr>
            <a:xfrm>
              <a:off x="2906986"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9" name="Freeform: Shape 128">
              <a:extLst>
                <a:ext uri="{FF2B5EF4-FFF2-40B4-BE49-F238E27FC236}">
                  <a16:creationId xmlns:a16="http://schemas.microsoft.com/office/drawing/2014/main" id="{1E7CEFAF-A93A-A1E4-ED6D-308EDBAACAF2}"/>
                </a:ext>
              </a:extLst>
            </p:cNvPr>
            <p:cNvSpPr/>
            <p:nvPr/>
          </p:nvSpPr>
          <p:spPr>
            <a:xfrm>
              <a:off x="2536174"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0" name="Freeform: Shape 129">
              <a:extLst>
                <a:ext uri="{FF2B5EF4-FFF2-40B4-BE49-F238E27FC236}">
                  <a16:creationId xmlns:a16="http://schemas.microsoft.com/office/drawing/2014/main" id="{D367FAED-6BCD-61D2-6556-CAF321722899}"/>
                </a:ext>
              </a:extLst>
            </p:cNvPr>
            <p:cNvSpPr/>
            <p:nvPr/>
          </p:nvSpPr>
          <p:spPr>
            <a:xfrm>
              <a:off x="2536174"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1" name="Freeform: Shape 130">
              <a:extLst>
                <a:ext uri="{FF2B5EF4-FFF2-40B4-BE49-F238E27FC236}">
                  <a16:creationId xmlns:a16="http://schemas.microsoft.com/office/drawing/2014/main" id="{2316C1BD-2B54-9E96-84F1-4209B7243171}"/>
                </a:ext>
              </a:extLst>
            </p:cNvPr>
            <p:cNvSpPr/>
            <p:nvPr/>
          </p:nvSpPr>
          <p:spPr>
            <a:xfrm>
              <a:off x="290698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2" name="Freeform: Shape 131">
              <a:extLst>
                <a:ext uri="{FF2B5EF4-FFF2-40B4-BE49-F238E27FC236}">
                  <a16:creationId xmlns:a16="http://schemas.microsoft.com/office/drawing/2014/main" id="{96C8BFB9-2186-0362-A929-D73AF3684CA6}"/>
                </a:ext>
              </a:extLst>
            </p:cNvPr>
            <p:cNvSpPr/>
            <p:nvPr/>
          </p:nvSpPr>
          <p:spPr>
            <a:xfrm>
              <a:off x="2906986"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3" name="Freeform: Shape 132">
              <a:extLst>
                <a:ext uri="{FF2B5EF4-FFF2-40B4-BE49-F238E27FC236}">
                  <a16:creationId xmlns:a16="http://schemas.microsoft.com/office/drawing/2014/main" id="{1A5DFB70-FF12-CBD1-0451-CDCFB7157C06}"/>
                </a:ext>
              </a:extLst>
            </p:cNvPr>
            <p:cNvSpPr/>
            <p:nvPr/>
          </p:nvSpPr>
          <p:spPr>
            <a:xfrm>
              <a:off x="2536174"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4" name="Freeform: Shape 133">
              <a:extLst>
                <a:ext uri="{FF2B5EF4-FFF2-40B4-BE49-F238E27FC236}">
                  <a16:creationId xmlns:a16="http://schemas.microsoft.com/office/drawing/2014/main" id="{DD56E5D0-A409-F567-F930-2CE1983DBC4C}"/>
                </a:ext>
              </a:extLst>
            </p:cNvPr>
            <p:cNvSpPr/>
            <p:nvPr/>
          </p:nvSpPr>
          <p:spPr>
            <a:xfrm>
              <a:off x="2536174"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5" name="Freeform: Shape 134">
              <a:extLst>
                <a:ext uri="{FF2B5EF4-FFF2-40B4-BE49-F238E27FC236}">
                  <a16:creationId xmlns:a16="http://schemas.microsoft.com/office/drawing/2014/main" id="{14675EA0-510F-EA18-C6AE-F55ADCA6980B}"/>
                </a:ext>
              </a:extLst>
            </p:cNvPr>
            <p:cNvSpPr/>
            <p:nvPr/>
          </p:nvSpPr>
          <p:spPr>
            <a:xfrm>
              <a:off x="290698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6" name="Freeform: Shape 135">
              <a:extLst>
                <a:ext uri="{FF2B5EF4-FFF2-40B4-BE49-F238E27FC236}">
                  <a16:creationId xmlns:a16="http://schemas.microsoft.com/office/drawing/2014/main" id="{8756DABD-A994-E788-CA85-42252E6B4B69}"/>
                </a:ext>
              </a:extLst>
            </p:cNvPr>
            <p:cNvSpPr/>
            <p:nvPr/>
          </p:nvSpPr>
          <p:spPr>
            <a:xfrm>
              <a:off x="2906986"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7" name="Freeform: Shape 136">
              <a:extLst>
                <a:ext uri="{FF2B5EF4-FFF2-40B4-BE49-F238E27FC236}">
                  <a16:creationId xmlns:a16="http://schemas.microsoft.com/office/drawing/2014/main" id="{7CDE9738-DF27-761C-9BA1-85B10DB75579}"/>
                </a:ext>
              </a:extLst>
            </p:cNvPr>
            <p:cNvSpPr/>
            <p:nvPr/>
          </p:nvSpPr>
          <p:spPr>
            <a:xfrm>
              <a:off x="2536174"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8" name="Freeform: Shape 137">
              <a:extLst>
                <a:ext uri="{FF2B5EF4-FFF2-40B4-BE49-F238E27FC236}">
                  <a16:creationId xmlns:a16="http://schemas.microsoft.com/office/drawing/2014/main" id="{B83FF796-FDAB-C99F-E19E-69AAF7025955}"/>
                </a:ext>
              </a:extLst>
            </p:cNvPr>
            <p:cNvSpPr/>
            <p:nvPr/>
          </p:nvSpPr>
          <p:spPr>
            <a:xfrm>
              <a:off x="3286441"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9" name="Freeform: Shape 138">
              <a:extLst>
                <a:ext uri="{FF2B5EF4-FFF2-40B4-BE49-F238E27FC236}">
                  <a16:creationId xmlns:a16="http://schemas.microsoft.com/office/drawing/2014/main" id="{6252F668-8450-D791-4FF7-371A6FE3865C}"/>
                </a:ext>
              </a:extLst>
            </p:cNvPr>
            <p:cNvSpPr/>
            <p:nvPr/>
          </p:nvSpPr>
          <p:spPr>
            <a:xfrm>
              <a:off x="365725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0" name="Freeform: Shape 139">
              <a:extLst>
                <a:ext uri="{FF2B5EF4-FFF2-40B4-BE49-F238E27FC236}">
                  <a16:creationId xmlns:a16="http://schemas.microsoft.com/office/drawing/2014/main" id="{944FCD5A-1E62-195A-422C-720CD93FAFF5}"/>
                </a:ext>
              </a:extLst>
            </p:cNvPr>
            <p:cNvSpPr/>
            <p:nvPr/>
          </p:nvSpPr>
          <p:spPr>
            <a:xfrm>
              <a:off x="3657252"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1" name="Freeform: Shape 140">
              <a:extLst>
                <a:ext uri="{FF2B5EF4-FFF2-40B4-BE49-F238E27FC236}">
                  <a16:creationId xmlns:a16="http://schemas.microsoft.com/office/drawing/2014/main" id="{7108E71E-39DF-D911-10AD-9F55493BE829}"/>
                </a:ext>
              </a:extLst>
            </p:cNvPr>
            <p:cNvSpPr/>
            <p:nvPr/>
          </p:nvSpPr>
          <p:spPr>
            <a:xfrm>
              <a:off x="3286441"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2" name="Freeform: Shape 141">
              <a:extLst>
                <a:ext uri="{FF2B5EF4-FFF2-40B4-BE49-F238E27FC236}">
                  <a16:creationId xmlns:a16="http://schemas.microsoft.com/office/drawing/2014/main" id="{4CCBA944-C991-A1CA-54E7-400F538010EE}"/>
                </a:ext>
              </a:extLst>
            </p:cNvPr>
            <p:cNvSpPr/>
            <p:nvPr/>
          </p:nvSpPr>
          <p:spPr>
            <a:xfrm>
              <a:off x="3286441"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3" name="Freeform: Shape 142">
              <a:extLst>
                <a:ext uri="{FF2B5EF4-FFF2-40B4-BE49-F238E27FC236}">
                  <a16:creationId xmlns:a16="http://schemas.microsoft.com/office/drawing/2014/main" id="{B1C700C5-115F-9172-7177-001C245D6B76}"/>
                </a:ext>
              </a:extLst>
            </p:cNvPr>
            <p:cNvSpPr/>
            <p:nvPr/>
          </p:nvSpPr>
          <p:spPr>
            <a:xfrm>
              <a:off x="365725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4" name="Freeform: Shape 143">
              <a:extLst>
                <a:ext uri="{FF2B5EF4-FFF2-40B4-BE49-F238E27FC236}">
                  <a16:creationId xmlns:a16="http://schemas.microsoft.com/office/drawing/2014/main" id="{0E537FE6-C171-B037-DF52-BF6BA253352F}"/>
                </a:ext>
              </a:extLst>
            </p:cNvPr>
            <p:cNvSpPr/>
            <p:nvPr/>
          </p:nvSpPr>
          <p:spPr>
            <a:xfrm>
              <a:off x="3657252"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5" name="Freeform: Shape 144">
              <a:extLst>
                <a:ext uri="{FF2B5EF4-FFF2-40B4-BE49-F238E27FC236}">
                  <a16:creationId xmlns:a16="http://schemas.microsoft.com/office/drawing/2014/main" id="{25AF8AE6-13D0-3608-60F3-877782A2BA31}"/>
                </a:ext>
              </a:extLst>
            </p:cNvPr>
            <p:cNvSpPr/>
            <p:nvPr/>
          </p:nvSpPr>
          <p:spPr>
            <a:xfrm>
              <a:off x="3286441"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6" name="Freeform: Shape 145">
              <a:extLst>
                <a:ext uri="{FF2B5EF4-FFF2-40B4-BE49-F238E27FC236}">
                  <a16:creationId xmlns:a16="http://schemas.microsoft.com/office/drawing/2014/main" id="{2127176B-9C63-6926-7A37-092B66C61F6D}"/>
                </a:ext>
              </a:extLst>
            </p:cNvPr>
            <p:cNvSpPr/>
            <p:nvPr/>
          </p:nvSpPr>
          <p:spPr>
            <a:xfrm>
              <a:off x="3286441"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7" name="Freeform: Shape 146">
              <a:extLst>
                <a:ext uri="{FF2B5EF4-FFF2-40B4-BE49-F238E27FC236}">
                  <a16:creationId xmlns:a16="http://schemas.microsoft.com/office/drawing/2014/main" id="{E7F3E2EA-3725-9D61-8562-10D6782FFA3B}"/>
                </a:ext>
              </a:extLst>
            </p:cNvPr>
            <p:cNvSpPr/>
            <p:nvPr/>
          </p:nvSpPr>
          <p:spPr>
            <a:xfrm>
              <a:off x="365725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8" name="Freeform: Shape 147">
              <a:extLst>
                <a:ext uri="{FF2B5EF4-FFF2-40B4-BE49-F238E27FC236}">
                  <a16:creationId xmlns:a16="http://schemas.microsoft.com/office/drawing/2014/main" id="{B7799DEB-E33B-1CF3-2AF8-D86684A1818D}"/>
                </a:ext>
              </a:extLst>
            </p:cNvPr>
            <p:cNvSpPr/>
            <p:nvPr/>
          </p:nvSpPr>
          <p:spPr>
            <a:xfrm>
              <a:off x="3657252"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9" name="Freeform: Shape 148">
              <a:extLst>
                <a:ext uri="{FF2B5EF4-FFF2-40B4-BE49-F238E27FC236}">
                  <a16:creationId xmlns:a16="http://schemas.microsoft.com/office/drawing/2014/main" id="{C7ED5AA7-A32B-D2E9-CFD0-33C7DEAD8D77}"/>
                </a:ext>
              </a:extLst>
            </p:cNvPr>
            <p:cNvSpPr/>
            <p:nvPr/>
          </p:nvSpPr>
          <p:spPr>
            <a:xfrm>
              <a:off x="3286441"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0" name="Freeform: Shape 149">
              <a:extLst>
                <a:ext uri="{FF2B5EF4-FFF2-40B4-BE49-F238E27FC236}">
                  <a16:creationId xmlns:a16="http://schemas.microsoft.com/office/drawing/2014/main" id="{B622AFD4-F42A-C97E-38E6-74F3CBB393DD}"/>
                </a:ext>
              </a:extLst>
            </p:cNvPr>
            <p:cNvSpPr/>
            <p:nvPr/>
          </p:nvSpPr>
          <p:spPr>
            <a:xfrm>
              <a:off x="3286441"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1" name="Freeform: Shape 150">
              <a:extLst>
                <a:ext uri="{FF2B5EF4-FFF2-40B4-BE49-F238E27FC236}">
                  <a16:creationId xmlns:a16="http://schemas.microsoft.com/office/drawing/2014/main" id="{4DA5E2EE-ADBA-800D-5AF5-C6BF603E9CF9}"/>
                </a:ext>
              </a:extLst>
            </p:cNvPr>
            <p:cNvSpPr/>
            <p:nvPr/>
          </p:nvSpPr>
          <p:spPr>
            <a:xfrm>
              <a:off x="365725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2" name="Freeform: Shape 151">
              <a:extLst>
                <a:ext uri="{FF2B5EF4-FFF2-40B4-BE49-F238E27FC236}">
                  <a16:creationId xmlns:a16="http://schemas.microsoft.com/office/drawing/2014/main" id="{0C2FFC27-D713-ABCC-D04B-40A4CE7C511A}"/>
                </a:ext>
              </a:extLst>
            </p:cNvPr>
            <p:cNvSpPr/>
            <p:nvPr/>
          </p:nvSpPr>
          <p:spPr>
            <a:xfrm>
              <a:off x="3657252"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3" name="Freeform: Shape 152">
              <a:extLst>
                <a:ext uri="{FF2B5EF4-FFF2-40B4-BE49-F238E27FC236}">
                  <a16:creationId xmlns:a16="http://schemas.microsoft.com/office/drawing/2014/main" id="{CAFC897B-E64D-857C-2219-8014D07FAD0D}"/>
                </a:ext>
              </a:extLst>
            </p:cNvPr>
            <p:cNvSpPr/>
            <p:nvPr/>
          </p:nvSpPr>
          <p:spPr>
            <a:xfrm>
              <a:off x="3286441"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4" name="Freeform: Shape 153">
              <a:extLst>
                <a:ext uri="{FF2B5EF4-FFF2-40B4-BE49-F238E27FC236}">
                  <a16:creationId xmlns:a16="http://schemas.microsoft.com/office/drawing/2014/main" id="{8E0C9E9F-170F-1DB5-8F61-AD439E2EF2EC}"/>
                </a:ext>
              </a:extLst>
            </p:cNvPr>
            <p:cNvSpPr/>
            <p:nvPr/>
          </p:nvSpPr>
          <p:spPr>
            <a:xfrm>
              <a:off x="3286441"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5" name="Freeform: Shape 154">
              <a:extLst>
                <a:ext uri="{FF2B5EF4-FFF2-40B4-BE49-F238E27FC236}">
                  <a16:creationId xmlns:a16="http://schemas.microsoft.com/office/drawing/2014/main" id="{A8450EFB-67A7-2D61-6EC7-C814B90383C2}"/>
                </a:ext>
              </a:extLst>
            </p:cNvPr>
            <p:cNvSpPr/>
            <p:nvPr/>
          </p:nvSpPr>
          <p:spPr>
            <a:xfrm>
              <a:off x="365725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6" name="Freeform: Shape 155">
              <a:extLst>
                <a:ext uri="{FF2B5EF4-FFF2-40B4-BE49-F238E27FC236}">
                  <a16:creationId xmlns:a16="http://schemas.microsoft.com/office/drawing/2014/main" id="{255398E4-9267-63CB-130F-21BF8425D0D2}"/>
                </a:ext>
              </a:extLst>
            </p:cNvPr>
            <p:cNvSpPr/>
            <p:nvPr/>
          </p:nvSpPr>
          <p:spPr>
            <a:xfrm>
              <a:off x="3657252"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7" name="Freeform: Shape 156">
              <a:extLst>
                <a:ext uri="{FF2B5EF4-FFF2-40B4-BE49-F238E27FC236}">
                  <a16:creationId xmlns:a16="http://schemas.microsoft.com/office/drawing/2014/main" id="{AB8DDB12-08F4-1503-5AC5-09402C911D4C}"/>
                </a:ext>
              </a:extLst>
            </p:cNvPr>
            <p:cNvSpPr/>
            <p:nvPr/>
          </p:nvSpPr>
          <p:spPr>
            <a:xfrm>
              <a:off x="3286441"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8" name="Freeform: Shape 157">
              <a:extLst>
                <a:ext uri="{FF2B5EF4-FFF2-40B4-BE49-F238E27FC236}">
                  <a16:creationId xmlns:a16="http://schemas.microsoft.com/office/drawing/2014/main" id="{916D6634-3FC0-D590-4279-EA2B4B75867F}"/>
                </a:ext>
              </a:extLst>
            </p:cNvPr>
            <p:cNvSpPr/>
            <p:nvPr/>
          </p:nvSpPr>
          <p:spPr>
            <a:xfrm>
              <a:off x="3286441"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9" name="Freeform: Shape 158">
              <a:extLst>
                <a:ext uri="{FF2B5EF4-FFF2-40B4-BE49-F238E27FC236}">
                  <a16:creationId xmlns:a16="http://schemas.microsoft.com/office/drawing/2014/main" id="{2CBF4455-949E-CB5C-CD88-7FAA78A030F7}"/>
                </a:ext>
              </a:extLst>
            </p:cNvPr>
            <p:cNvSpPr/>
            <p:nvPr/>
          </p:nvSpPr>
          <p:spPr>
            <a:xfrm>
              <a:off x="365725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0" name="Freeform: Shape 159">
              <a:extLst>
                <a:ext uri="{FF2B5EF4-FFF2-40B4-BE49-F238E27FC236}">
                  <a16:creationId xmlns:a16="http://schemas.microsoft.com/office/drawing/2014/main" id="{E048ED90-31F3-733F-EF8E-D3A248EB8892}"/>
                </a:ext>
              </a:extLst>
            </p:cNvPr>
            <p:cNvSpPr/>
            <p:nvPr/>
          </p:nvSpPr>
          <p:spPr>
            <a:xfrm>
              <a:off x="3657252"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1" name="Freeform: Shape 160">
              <a:extLst>
                <a:ext uri="{FF2B5EF4-FFF2-40B4-BE49-F238E27FC236}">
                  <a16:creationId xmlns:a16="http://schemas.microsoft.com/office/drawing/2014/main" id="{E4591EDA-43E5-D5BB-9C05-8D736617D7F9}"/>
                </a:ext>
              </a:extLst>
            </p:cNvPr>
            <p:cNvSpPr/>
            <p:nvPr/>
          </p:nvSpPr>
          <p:spPr>
            <a:xfrm>
              <a:off x="3286441"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2" name="Freeform: Shape 161">
              <a:extLst>
                <a:ext uri="{FF2B5EF4-FFF2-40B4-BE49-F238E27FC236}">
                  <a16:creationId xmlns:a16="http://schemas.microsoft.com/office/drawing/2014/main" id="{529DEDC3-BC1D-F1C9-9EF5-AD94B612039D}"/>
                </a:ext>
              </a:extLst>
            </p:cNvPr>
            <p:cNvSpPr/>
            <p:nvPr/>
          </p:nvSpPr>
          <p:spPr>
            <a:xfrm>
              <a:off x="3286441"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3" name="Freeform: Shape 162">
              <a:extLst>
                <a:ext uri="{FF2B5EF4-FFF2-40B4-BE49-F238E27FC236}">
                  <a16:creationId xmlns:a16="http://schemas.microsoft.com/office/drawing/2014/main" id="{A334A7D3-D5F3-190E-CE22-E06C05A87A9C}"/>
                </a:ext>
              </a:extLst>
            </p:cNvPr>
            <p:cNvSpPr/>
            <p:nvPr/>
          </p:nvSpPr>
          <p:spPr>
            <a:xfrm>
              <a:off x="365725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4" name="Freeform: Shape 163">
              <a:extLst>
                <a:ext uri="{FF2B5EF4-FFF2-40B4-BE49-F238E27FC236}">
                  <a16:creationId xmlns:a16="http://schemas.microsoft.com/office/drawing/2014/main" id="{72696C30-EF74-A529-49AC-D87C77AA486A}"/>
                </a:ext>
              </a:extLst>
            </p:cNvPr>
            <p:cNvSpPr/>
            <p:nvPr/>
          </p:nvSpPr>
          <p:spPr>
            <a:xfrm>
              <a:off x="3657252"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5" name="Freeform: Shape 164">
              <a:extLst>
                <a:ext uri="{FF2B5EF4-FFF2-40B4-BE49-F238E27FC236}">
                  <a16:creationId xmlns:a16="http://schemas.microsoft.com/office/drawing/2014/main" id="{C7C2C7B8-6415-3F50-CB89-0A9812AF3A21}"/>
                </a:ext>
              </a:extLst>
            </p:cNvPr>
            <p:cNvSpPr/>
            <p:nvPr/>
          </p:nvSpPr>
          <p:spPr>
            <a:xfrm>
              <a:off x="3286441"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6" name="Freeform: Shape 165">
              <a:extLst>
                <a:ext uri="{FF2B5EF4-FFF2-40B4-BE49-F238E27FC236}">
                  <a16:creationId xmlns:a16="http://schemas.microsoft.com/office/drawing/2014/main" id="{AB8FBE64-C6CA-370B-D048-7A7B01A10ADC}"/>
                </a:ext>
              </a:extLst>
            </p:cNvPr>
            <p:cNvSpPr/>
            <p:nvPr/>
          </p:nvSpPr>
          <p:spPr>
            <a:xfrm>
              <a:off x="3286441"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7" name="Freeform: Shape 166">
              <a:extLst>
                <a:ext uri="{FF2B5EF4-FFF2-40B4-BE49-F238E27FC236}">
                  <a16:creationId xmlns:a16="http://schemas.microsoft.com/office/drawing/2014/main" id="{A7F382D4-D82C-01E1-0F38-33BF60B57232}"/>
                </a:ext>
              </a:extLst>
            </p:cNvPr>
            <p:cNvSpPr/>
            <p:nvPr/>
          </p:nvSpPr>
          <p:spPr>
            <a:xfrm>
              <a:off x="365725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8" name="Freeform: Shape 167">
              <a:extLst>
                <a:ext uri="{FF2B5EF4-FFF2-40B4-BE49-F238E27FC236}">
                  <a16:creationId xmlns:a16="http://schemas.microsoft.com/office/drawing/2014/main" id="{4B44D517-71A4-FB59-82A8-003D3301986B}"/>
                </a:ext>
              </a:extLst>
            </p:cNvPr>
            <p:cNvSpPr/>
            <p:nvPr/>
          </p:nvSpPr>
          <p:spPr>
            <a:xfrm>
              <a:off x="3657252"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9" name="Freeform: Shape 168">
              <a:extLst>
                <a:ext uri="{FF2B5EF4-FFF2-40B4-BE49-F238E27FC236}">
                  <a16:creationId xmlns:a16="http://schemas.microsoft.com/office/drawing/2014/main" id="{D31BC46A-3598-2842-9B67-8CB3DA5141B6}"/>
                </a:ext>
              </a:extLst>
            </p:cNvPr>
            <p:cNvSpPr/>
            <p:nvPr/>
          </p:nvSpPr>
          <p:spPr>
            <a:xfrm>
              <a:off x="3286441"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0" name="Freeform: Shape 169">
              <a:extLst>
                <a:ext uri="{FF2B5EF4-FFF2-40B4-BE49-F238E27FC236}">
                  <a16:creationId xmlns:a16="http://schemas.microsoft.com/office/drawing/2014/main" id="{E8F84A5A-391E-A289-9DD0-FE2432C15BB8}"/>
                </a:ext>
              </a:extLst>
            </p:cNvPr>
            <p:cNvSpPr/>
            <p:nvPr/>
          </p:nvSpPr>
          <p:spPr>
            <a:xfrm>
              <a:off x="4028063"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1" name="Freeform: Shape 170">
              <a:extLst>
                <a:ext uri="{FF2B5EF4-FFF2-40B4-BE49-F238E27FC236}">
                  <a16:creationId xmlns:a16="http://schemas.microsoft.com/office/drawing/2014/main" id="{EDCD3FF4-6328-481B-7D73-E307A94056F0}"/>
                </a:ext>
              </a:extLst>
            </p:cNvPr>
            <p:cNvSpPr/>
            <p:nvPr/>
          </p:nvSpPr>
          <p:spPr>
            <a:xfrm>
              <a:off x="4398875"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2" name="Freeform: Shape 171">
              <a:extLst>
                <a:ext uri="{FF2B5EF4-FFF2-40B4-BE49-F238E27FC236}">
                  <a16:creationId xmlns:a16="http://schemas.microsoft.com/office/drawing/2014/main" id="{BEA84635-452E-78AE-81A9-E9FF50109164}"/>
                </a:ext>
              </a:extLst>
            </p:cNvPr>
            <p:cNvSpPr/>
            <p:nvPr/>
          </p:nvSpPr>
          <p:spPr>
            <a:xfrm>
              <a:off x="4398875"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3" name="Freeform: Shape 172">
              <a:extLst>
                <a:ext uri="{FF2B5EF4-FFF2-40B4-BE49-F238E27FC236}">
                  <a16:creationId xmlns:a16="http://schemas.microsoft.com/office/drawing/2014/main" id="{6B52A232-7268-41A8-C826-ACDD0CE2B278}"/>
                </a:ext>
              </a:extLst>
            </p:cNvPr>
            <p:cNvSpPr/>
            <p:nvPr/>
          </p:nvSpPr>
          <p:spPr>
            <a:xfrm>
              <a:off x="4028064"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4" name="Freeform: Shape 173">
              <a:extLst>
                <a:ext uri="{FF2B5EF4-FFF2-40B4-BE49-F238E27FC236}">
                  <a16:creationId xmlns:a16="http://schemas.microsoft.com/office/drawing/2014/main" id="{9EC87C4D-21D0-953D-ADB2-C863F89A20F8}"/>
                </a:ext>
              </a:extLst>
            </p:cNvPr>
            <p:cNvSpPr/>
            <p:nvPr/>
          </p:nvSpPr>
          <p:spPr>
            <a:xfrm>
              <a:off x="4028063"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5" name="Freeform: Shape 174">
              <a:extLst>
                <a:ext uri="{FF2B5EF4-FFF2-40B4-BE49-F238E27FC236}">
                  <a16:creationId xmlns:a16="http://schemas.microsoft.com/office/drawing/2014/main" id="{A6B420B5-2468-058B-2C77-48235AFF53D7}"/>
                </a:ext>
              </a:extLst>
            </p:cNvPr>
            <p:cNvSpPr/>
            <p:nvPr/>
          </p:nvSpPr>
          <p:spPr>
            <a:xfrm>
              <a:off x="4398875"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6" name="Freeform: Shape 175">
              <a:extLst>
                <a:ext uri="{FF2B5EF4-FFF2-40B4-BE49-F238E27FC236}">
                  <a16:creationId xmlns:a16="http://schemas.microsoft.com/office/drawing/2014/main" id="{628006CA-F2F9-D23E-305A-3F19FF9ABBD5}"/>
                </a:ext>
              </a:extLst>
            </p:cNvPr>
            <p:cNvSpPr/>
            <p:nvPr/>
          </p:nvSpPr>
          <p:spPr>
            <a:xfrm>
              <a:off x="4398875"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7" name="Freeform: Shape 176">
              <a:extLst>
                <a:ext uri="{FF2B5EF4-FFF2-40B4-BE49-F238E27FC236}">
                  <a16:creationId xmlns:a16="http://schemas.microsoft.com/office/drawing/2014/main" id="{769E047C-FF8A-82A9-7292-F8B48414F165}"/>
                </a:ext>
              </a:extLst>
            </p:cNvPr>
            <p:cNvSpPr/>
            <p:nvPr/>
          </p:nvSpPr>
          <p:spPr>
            <a:xfrm>
              <a:off x="4028064"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8" name="Freeform: Shape 177">
              <a:extLst>
                <a:ext uri="{FF2B5EF4-FFF2-40B4-BE49-F238E27FC236}">
                  <a16:creationId xmlns:a16="http://schemas.microsoft.com/office/drawing/2014/main" id="{9985AC50-DA4F-E8A7-D891-0A37B88FE1E0}"/>
                </a:ext>
              </a:extLst>
            </p:cNvPr>
            <p:cNvSpPr/>
            <p:nvPr/>
          </p:nvSpPr>
          <p:spPr>
            <a:xfrm>
              <a:off x="4028063"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9" name="Freeform: Shape 178">
              <a:extLst>
                <a:ext uri="{FF2B5EF4-FFF2-40B4-BE49-F238E27FC236}">
                  <a16:creationId xmlns:a16="http://schemas.microsoft.com/office/drawing/2014/main" id="{4AFBE9F5-5ECF-2E14-EA93-248EC3F5FBD2}"/>
                </a:ext>
              </a:extLst>
            </p:cNvPr>
            <p:cNvSpPr/>
            <p:nvPr/>
          </p:nvSpPr>
          <p:spPr>
            <a:xfrm>
              <a:off x="4398875"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0" name="Freeform: Shape 179">
              <a:extLst>
                <a:ext uri="{FF2B5EF4-FFF2-40B4-BE49-F238E27FC236}">
                  <a16:creationId xmlns:a16="http://schemas.microsoft.com/office/drawing/2014/main" id="{387FFA83-F63B-A54D-50CA-A28ABA6DE742}"/>
                </a:ext>
              </a:extLst>
            </p:cNvPr>
            <p:cNvSpPr/>
            <p:nvPr/>
          </p:nvSpPr>
          <p:spPr>
            <a:xfrm>
              <a:off x="4398875"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1" name="Freeform: Shape 180">
              <a:extLst>
                <a:ext uri="{FF2B5EF4-FFF2-40B4-BE49-F238E27FC236}">
                  <a16:creationId xmlns:a16="http://schemas.microsoft.com/office/drawing/2014/main" id="{565D7C04-CA95-FEA9-9345-E0F13E8B8F29}"/>
                </a:ext>
              </a:extLst>
            </p:cNvPr>
            <p:cNvSpPr/>
            <p:nvPr/>
          </p:nvSpPr>
          <p:spPr>
            <a:xfrm>
              <a:off x="4028064"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2" name="Freeform: Shape 181">
              <a:extLst>
                <a:ext uri="{FF2B5EF4-FFF2-40B4-BE49-F238E27FC236}">
                  <a16:creationId xmlns:a16="http://schemas.microsoft.com/office/drawing/2014/main" id="{790132EA-65AB-F1EC-0D85-7FBC1D645014}"/>
                </a:ext>
              </a:extLst>
            </p:cNvPr>
            <p:cNvSpPr/>
            <p:nvPr/>
          </p:nvSpPr>
          <p:spPr>
            <a:xfrm>
              <a:off x="4028063"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3" name="Freeform: Shape 182">
              <a:extLst>
                <a:ext uri="{FF2B5EF4-FFF2-40B4-BE49-F238E27FC236}">
                  <a16:creationId xmlns:a16="http://schemas.microsoft.com/office/drawing/2014/main" id="{09D57DB8-B327-FE34-07FA-48D93101AC2E}"/>
                </a:ext>
              </a:extLst>
            </p:cNvPr>
            <p:cNvSpPr/>
            <p:nvPr/>
          </p:nvSpPr>
          <p:spPr>
            <a:xfrm>
              <a:off x="4398875"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4" name="Freeform: Shape 183">
              <a:extLst>
                <a:ext uri="{FF2B5EF4-FFF2-40B4-BE49-F238E27FC236}">
                  <a16:creationId xmlns:a16="http://schemas.microsoft.com/office/drawing/2014/main" id="{F658FCBF-18FA-79F3-F624-695D13B786B9}"/>
                </a:ext>
              </a:extLst>
            </p:cNvPr>
            <p:cNvSpPr/>
            <p:nvPr/>
          </p:nvSpPr>
          <p:spPr>
            <a:xfrm>
              <a:off x="4398875"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5" name="Freeform: Shape 184">
              <a:extLst>
                <a:ext uri="{FF2B5EF4-FFF2-40B4-BE49-F238E27FC236}">
                  <a16:creationId xmlns:a16="http://schemas.microsoft.com/office/drawing/2014/main" id="{24BDAB64-9C22-AF5F-198F-91CA9E2213EE}"/>
                </a:ext>
              </a:extLst>
            </p:cNvPr>
            <p:cNvSpPr/>
            <p:nvPr/>
          </p:nvSpPr>
          <p:spPr>
            <a:xfrm>
              <a:off x="4028064"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6" name="Freeform: Shape 185">
              <a:extLst>
                <a:ext uri="{FF2B5EF4-FFF2-40B4-BE49-F238E27FC236}">
                  <a16:creationId xmlns:a16="http://schemas.microsoft.com/office/drawing/2014/main" id="{6E12DAC1-633C-32DA-8D09-E5B74ACD71E8}"/>
                </a:ext>
              </a:extLst>
            </p:cNvPr>
            <p:cNvSpPr/>
            <p:nvPr/>
          </p:nvSpPr>
          <p:spPr>
            <a:xfrm>
              <a:off x="4028063"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7" name="Freeform: Shape 186">
              <a:extLst>
                <a:ext uri="{FF2B5EF4-FFF2-40B4-BE49-F238E27FC236}">
                  <a16:creationId xmlns:a16="http://schemas.microsoft.com/office/drawing/2014/main" id="{FF977CBE-34FF-832A-B1F5-AF0CDA787E4D}"/>
                </a:ext>
              </a:extLst>
            </p:cNvPr>
            <p:cNvSpPr/>
            <p:nvPr/>
          </p:nvSpPr>
          <p:spPr>
            <a:xfrm>
              <a:off x="4398875"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8" name="Freeform: Shape 187">
              <a:extLst>
                <a:ext uri="{FF2B5EF4-FFF2-40B4-BE49-F238E27FC236}">
                  <a16:creationId xmlns:a16="http://schemas.microsoft.com/office/drawing/2014/main" id="{066E1BDB-170B-5B8C-7776-B1190A1D0479}"/>
                </a:ext>
              </a:extLst>
            </p:cNvPr>
            <p:cNvSpPr/>
            <p:nvPr/>
          </p:nvSpPr>
          <p:spPr>
            <a:xfrm>
              <a:off x="4398875"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9" name="Freeform: Shape 188">
              <a:extLst>
                <a:ext uri="{FF2B5EF4-FFF2-40B4-BE49-F238E27FC236}">
                  <a16:creationId xmlns:a16="http://schemas.microsoft.com/office/drawing/2014/main" id="{DA20A304-C8C9-048D-29A0-2AC7D80CEA04}"/>
                </a:ext>
              </a:extLst>
            </p:cNvPr>
            <p:cNvSpPr/>
            <p:nvPr/>
          </p:nvSpPr>
          <p:spPr>
            <a:xfrm>
              <a:off x="4028064"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0" name="Freeform: Shape 189">
              <a:extLst>
                <a:ext uri="{FF2B5EF4-FFF2-40B4-BE49-F238E27FC236}">
                  <a16:creationId xmlns:a16="http://schemas.microsoft.com/office/drawing/2014/main" id="{6200DCEA-0115-167D-D200-B03B1F7506BC}"/>
                </a:ext>
              </a:extLst>
            </p:cNvPr>
            <p:cNvSpPr/>
            <p:nvPr/>
          </p:nvSpPr>
          <p:spPr>
            <a:xfrm>
              <a:off x="4028063"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1" name="Freeform: Shape 190">
              <a:extLst>
                <a:ext uri="{FF2B5EF4-FFF2-40B4-BE49-F238E27FC236}">
                  <a16:creationId xmlns:a16="http://schemas.microsoft.com/office/drawing/2014/main" id="{96211A8B-F7C1-7AC6-0479-4F1B9ECE2C54}"/>
                </a:ext>
              </a:extLst>
            </p:cNvPr>
            <p:cNvSpPr/>
            <p:nvPr/>
          </p:nvSpPr>
          <p:spPr>
            <a:xfrm>
              <a:off x="4398875"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2" name="Freeform: Shape 191">
              <a:extLst>
                <a:ext uri="{FF2B5EF4-FFF2-40B4-BE49-F238E27FC236}">
                  <a16:creationId xmlns:a16="http://schemas.microsoft.com/office/drawing/2014/main" id="{1CC861B5-7DB1-9348-E0A7-EB1AF37E8F46}"/>
                </a:ext>
              </a:extLst>
            </p:cNvPr>
            <p:cNvSpPr/>
            <p:nvPr/>
          </p:nvSpPr>
          <p:spPr>
            <a:xfrm>
              <a:off x="4398875"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3" name="Freeform: Shape 192">
              <a:extLst>
                <a:ext uri="{FF2B5EF4-FFF2-40B4-BE49-F238E27FC236}">
                  <a16:creationId xmlns:a16="http://schemas.microsoft.com/office/drawing/2014/main" id="{9DF008B7-4087-DFD1-7B7E-906ABE3C3F0B}"/>
                </a:ext>
              </a:extLst>
            </p:cNvPr>
            <p:cNvSpPr/>
            <p:nvPr/>
          </p:nvSpPr>
          <p:spPr>
            <a:xfrm>
              <a:off x="4028064"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4" name="Freeform: Shape 193">
              <a:extLst>
                <a:ext uri="{FF2B5EF4-FFF2-40B4-BE49-F238E27FC236}">
                  <a16:creationId xmlns:a16="http://schemas.microsoft.com/office/drawing/2014/main" id="{944155FA-48C6-DBA6-96B7-AFA29D93ED65}"/>
                </a:ext>
              </a:extLst>
            </p:cNvPr>
            <p:cNvSpPr/>
            <p:nvPr/>
          </p:nvSpPr>
          <p:spPr>
            <a:xfrm>
              <a:off x="4028063"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5" name="Freeform: Shape 194">
              <a:extLst>
                <a:ext uri="{FF2B5EF4-FFF2-40B4-BE49-F238E27FC236}">
                  <a16:creationId xmlns:a16="http://schemas.microsoft.com/office/drawing/2014/main" id="{9BAF66F3-5065-E2AB-140E-3BAAD5AD85E1}"/>
                </a:ext>
              </a:extLst>
            </p:cNvPr>
            <p:cNvSpPr/>
            <p:nvPr/>
          </p:nvSpPr>
          <p:spPr>
            <a:xfrm>
              <a:off x="4398875"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6" name="Freeform: Shape 195">
              <a:extLst>
                <a:ext uri="{FF2B5EF4-FFF2-40B4-BE49-F238E27FC236}">
                  <a16:creationId xmlns:a16="http://schemas.microsoft.com/office/drawing/2014/main" id="{BAF395B8-5573-394E-AED6-ABA3BC721241}"/>
                </a:ext>
              </a:extLst>
            </p:cNvPr>
            <p:cNvSpPr/>
            <p:nvPr/>
          </p:nvSpPr>
          <p:spPr>
            <a:xfrm>
              <a:off x="4398875"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7" name="Freeform: Shape 196">
              <a:extLst>
                <a:ext uri="{FF2B5EF4-FFF2-40B4-BE49-F238E27FC236}">
                  <a16:creationId xmlns:a16="http://schemas.microsoft.com/office/drawing/2014/main" id="{0E5C548B-BDA4-17A2-E69A-85B090225450}"/>
                </a:ext>
              </a:extLst>
            </p:cNvPr>
            <p:cNvSpPr/>
            <p:nvPr/>
          </p:nvSpPr>
          <p:spPr>
            <a:xfrm>
              <a:off x="4028064"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8" name="Freeform: Shape 197">
              <a:extLst>
                <a:ext uri="{FF2B5EF4-FFF2-40B4-BE49-F238E27FC236}">
                  <a16:creationId xmlns:a16="http://schemas.microsoft.com/office/drawing/2014/main" id="{465CD70A-49C0-B5E8-A8F0-FDDA7207197C}"/>
                </a:ext>
              </a:extLst>
            </p:cNvPr>
            <p:cNvSpPr/>
            <p:nvPr/>
          </p:nvSpPr>
          <p:spPr>
            <a:xfrm>
              <a:off x="4028063"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9" name="Freeform: Shape 198">
              <a:extLst>
                <a:ext uri="{FF2B5EF4-FFF2-40B4-BE49-F238E27FC236}">
                  <a16:creationId xmlns:a16="http://schemas.microsoft.com/office/drawing/2014/main" id="{FA27C3CD-8A04-3B80-E4D8-5D15B86E3793}"/>
                </a:ext>
              </a:extLst>
            </p:cNvPr>
            <p:cNvSpPr/>
            <p:nvPr/>
          </p:nvSpPr>
          <p:spPr>
            <a:xfrm>
              <a:off x="4398875"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0" name="Freeform: Shape 199">
              <a:extLst>
                <a:ext uri="{FF2B5EF4-FFF2-40B4-BE49-F238E27FC236}">
                  <a16:creationId xmlns:a16="http://schemas.microsoft.com/office/drawing/2014/main" id="{5CA99595-F520-800C-0D47-9A5E6C7AF17B}"/>
                </a:ext>
              </a:extLst>
            </p:cNvPr>
            <p:cNvSpPr/>
            <p:nvPr/>
          </p:nvSpPr>
          <p:spPr>
            <a:xfrm>
              <a:off x="4398875"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1" name="Freeform: Shape 200">
              <a:extLst>
                <a:ext uri="{FF2B5EF4-FFF2-40B4-BE49-F238E27FC236}">
                  <a16:creationId xmlns:a16="http://schemas.microsoft.com/office/drawing/2014/main" id="{A2E504F8-50CD-838F-B807-A8E701DD5167}"/>
                </a:ext>
              </a:extLst>
            </p:cNvPr>
            <p:cNvSpPr/>
            <p:nvPr/>
          </p:nvSpPr>
          <p:spPr>
            <a:xfrm>
              <a:off x="4028064"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2" name="Freeform: Shape 201">
              <a:extLst>
                <a:ext uri="{FF2B5EF4-FFF2-40B4-BE49-F238E27FC236}">
                  <a16:creationId xmlns:a16="http://schemas.microsoft.com/office/drawing/2014/main" id="{A61BA866-2275-5AA8-1B43-B8584B89DE6F}"/>
                </a:ext>
              </a:extLst>
            </p:cNvPr>
            <p:cNvSpPr/>
            <p:nvPr/>
          </p:nvSpPr>
          <p:spPr>
            <a:xfrm>
              <a:off x="4767258" y="1284767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3" name="Freeform: Shape 202">
              <a:extLst>
                <a:ext uri="{FF2B5EF4-FFF2-40B4-BE49-F238E27FC236}">
                  <a16:creationId xmlns:a16="http://schemas.microsoft.com/office/drawing/2014/main" id="{096D961A-D769-4B0D-8AAA-1F1D2A548F1A}"/>
                </a:ext>
              </a:extLst>
            </p:cNvPr>
            <p:cNvSpPr/>
            <p:nvPr/>
          </p:nvSpPr>
          <p:spPr>
            <a:xfrm>
              <a:off x="5138070"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4" name="Freeform: Shape 203">
              <a:extLst>
                <a:ext uri="{FF2B5EF4-FFF2-40B4-BE49-F238E27FC236}">
                  <a16:creationId xmlns:a16="http://schemas.microsoft.com/office/drawing/2014/main" id="{5AD0584A-5EEE-0397-CA79-11E574483880}"/>
                </a:ext>
              </a:extLst>
            </p:cNvPr>
            <p:cNvSpPr/>
            <p:nvPr/>
          </p:nvSpPr>
          <p:spPr>
            <a:xfrm>
              <a:off x="5138070" y="1306182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5" name="Freeform: Shape 204">
              <a:extLst>
                <a:ext uri="{FF2B5EF4-FFF2-40B4-BE49-F238E27FC236}">
                  <a16:creationId xmlns:a16="http://schemas.microsoft.com/office/drawing/2014/main" id="{E764D940-0D5B-00FE-63F1-31F78A2FAA54}"/>
                </a:ext>
              </a:extLst>
            </p:cNvPr>
            <p:cNvSpPr/>
            <p:nvPr/>
          </p:nvSpPr>
          <p:spPr>
            <a:xfrm>
              <a:off x="4767258"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6" name="Freeform: Shape 205">
              <a:extLst>
                <a:ext uri="{FF2B5EF4-FFF2-40B4-BE49-F238E27FC236}">
                  <a16:creationId xmlns:a16="http://schemas.microsoft.com/office/drawing/2014/main" id="{82FBCF9A-9543-6312-1E0C-6BA6729E7E1B}"/>
                </a:ext>
              </a:extLst>
            </p:cNvPr>
            <p:cNvSpPr/>
            <p:nvPr/>
          </p:nvSpPr>
          <p:spPr>
            <a:xfrm>
              <a:off x="4767258" y="11991347"/>
              <a:ext cx="741623" cy="856324"/>
            </a:xfrm>
            <a:custGeom>
              <a:avLst/>
              <a:gdLst>
                <a:gd name="connsiteX0" fmla="*/ 0 w 715953"/>
                <a:gd name="connsiteY0" fmla="*/ 620036 h 826684"/>
                <a:gd name="connsiteX1" fmla="*/ 357977 w 715953"/>
                <a:gd name="connsiteY1" fmla="*/ 826684 h 826684"/>
                <a:gd name="connsiteX2" fmla="*/ 715953 w 715953"/>
                <a:gd name="connsiteY2" fmla="*/ 620036 h 826684"/>
                <a:gd name="connsiteX3" fmla="*/ 715953 w 715953"/>
                <a:gd name="connsiteY3" fmla="*/ 206648 h 826684"/>
                <a:gd name="connsiteX4" fmla="*/ 357977 w 715953"/>
                <a:gd name="connsiteY4" fmla="*/ 0 h 826684"/>
                <a:gd name="connsiteX5" fmla="*/ 0 w 715953"/>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7" name="Freeform: Shape 206">
              <a:extLst>
                <a:ext uri="{FF2B5EF4-FFF2-40B4-BE49-F238E27FC236}">
                  <a16:creationId xmlns:a16="http://schemas.microsoft.com/office/drawing/2014/main" id="{C6FE2F0A-5079-828C-A203-C05522655437}"/>
                </a:ext>
              </a:extLst>
            </p:cNvPr>
            <p:cNvSpPr/>
            <p:nvPr/>
          </p:nvSpPr>
          <p:spPr>
            <a:xfrm>
              <a:off x="5138070"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8" name="Freeform: Shape 207">
              <a:extLst>
                <a:ext uri="{FF2B5EF4-FFF2-40B4-BE49-F238E27FC236}">
                  <a16:creationId xmlns:a16="http://schemas.microsoft.com/office/drawing/2014/main" id="{6E29DE5E-0215-CB54-3C50-74E76253816A}"/>
                </a:ext>
              </a:extLst>
            </p:cNvPr>
            <p:cNvSpPr/>
            <p:nvPr/>
          </p:nvSpPr>
          <p:spPr>
            <a:xfrm>
              <a:off x="5138070" y="1220540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9" name="Freeform: Shape 208">
              <a:extLst>
                <a:ext uri="{FF2B5EF4-FFF2-40B4-BE49-F238E27FC236}">
                  <a16:creationId xmlns:a16="http://schemas.microsoft.com/office/drawing/2014/main" id="{263951C6-B598-C0AF-D911-B04C95843E4D}"/>
                </a:ext>
              </a:extLst>
            </p:cNvPr>
            <p:cNvSpPr/>
            <p:nvPr/>
          </p:nvSpPr>
          <p:spPr>
            <a:xfrm>
              <a:off x="4767258"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0" name="Freeform: Shape 209">
              <a:extLst>
                <a:ext uri="{FF2B5EF4-FFF2-40B4-BE49-F238E27FC236}">
                  <a16:creationId xmlns:a16="http://schemas.microsoft.com/office/drawing/2014/main" id="{7B14AC5C-338B-5CA5-F876-DFA24BA36917}"/>
                </a:ext>
              </a:extLst>
            </p:cNvPr>
            <p:cNvSpPr/>
            <p:nvPr/>
          </p:nvSpPr>
          <p:spPr>
            <a:xfrm>
              <a:off x="4767258" y="11134150"/>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1" name="Freeform: Shape 210">
              <a:extLst>
                <a:ext uri="{FF2B5EF4-FFF2-40B4-BE49-F238E27FC236}">
                  <a16:creationId xmlns:a16="http://schemas.microsoft.com/office/drawing/2014/main" id="{72429FD4-4E1F-03DC-A64B-EFEC1417662C}"/>
                </a:ext>
              </a:extLst>
            </p:cNvPr>
            <p:cNvSpPr/>
            <p:nvPr/>
          </p:nvSpPr>
          <p:spPr>
            <a:xfrm>
              <a:off x="5138070"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2" name="Freeform: Shape 211">
              <a:extLst>
                <a:ext uri="{FF2B5EF4-FFF2-40B4-BE49-F238E27FC236}">
                  <a16:creationId xmlns:a16="http://schemas.microsoft.com/office/drawing/2014/main" id="{5CD7E2C2-B878-44AA-6E27-F03219606618}"/>
                </a:ext>
              </a:extLst>
            </p:cNvPr>
            <p:cNvSpPr/>
            <p:nvPr/>
          </p:nvSpPr>
          <p:spPr>
            <a:xfrm>
              <a:off x="5138070" y="11348303"/>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3" name="Freeform: Shape 212">
              <a:extLst>
                <a:ext uri="{FF2B5EF4-FFF2-40B4-BE49-F238E27FC236}">
                  <a16:creationId xmlns:a16="http://schemas.microsoft.com/office/drawing/2014/main" id="{7533BBDA-F751-6965-5C35-35E10935BC8F}"/>
                </a:ext>
              </a:extLst>
            </p:cNvPr>
            <p:cNvSpPr/>
            <p:nvPr/>
          </p:nvSpPr>
          <p:spPr>
            <a:xfrm>
              <a:off x="4767258"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4" name="Freeform: Shape 213">
              <a:extLst>
                <a:ext uri="{FF2B5EF4-FFF2-40B4-BE49-F238E27FC236}">
                  <a16:creationId xmlns:a16="http://schemas.microsoft.com/office/drawing/2014/main" id="{32C7A72C-A4C8-53FE-C1B4-BBF0E0024491}"/>
                </a:ext>
              </a:extLst>
            </p:cNvPr>
            <p:cNvSpPr/>
            <p:nvPr/>
          </p:nvSpPr>
          <p:spPr>
            <a:xfrm>
              <a:off x="4767258" y="10277826"/>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5" name="Freeform: Shape 214">
              <a:extLst>
                <a:ext uri="{FF2B5EF4-FFF2-40B4-BE49-F238E27FC236}">
                  <a16:creationId xmlns:a16="http://schemas.microsoft.com/office/drawing/2014/main" id="{C86335E2-4DD5-9587-72BA-883D8D1E8F3F}"/>
                </a:ext>
              </a:extLst>
            </p:cNvPr>
            <p:cNvSpPr/>
            <p:nvPr/>
          </p:nvSpPr>
          <p:spPr>
            <a:xfrm>
              <a:off x="5138070"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6" name="Freeform: Shape 215">
              <a:extLst>
                <a:ext uri="{FF2B5EF4-FFF2-40B4-BE49-F238E27FC236}">
                  <a16:creationId xmlns:a16="http://schemas.microsoft.com/office/drawing/2014/main" id="{6DC6AAC2-F60A-360C-01F2-B4357A2D3433}"/>
                </a:ext>
              </a:extLst>
            </p:cNvPr>
            <p:cNvSpPr/>
            <p:nvPr/>
          </p:nvSpPr>
          <p:spPr>
            <a:xfrm>
              <a:off x="5138070" y="10491883"/>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7" name="Freeform: Shape 216">
              <a:extLst>
                <a:ext uri="{FF2B5EF4-FFF2-40B4-BE49-F238E27FC236}">
                  <a16:creationId xmlns:a16="http://schemas.microsoft.com/office/drawing/2014/main" id="{8CC8F502-5BA0-7C62-589A-FFF60FB7A42A}"/>
                </a:ext>
              </a:extLst>
            </p:cNvPr>
            <p:cNvSpPr/>
            <p:nvPr/>
          </p:nvSpPr>
          <p:spPr>
            <a:xfrm>
              <a:off x="4767258"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8" name="Freeform: Shape 217">
              <a:extLst>
                <a:ext uri="{FF2B5EF4-FFF2-40B4-BE49-F238E27FC236}">
                  <a16:creationId xmlns:a16="http://schemas.microsoft.com/office/drawing/2014/main" id="{4F6D6081-271E-9878-5A55-D68299EAC158}"/>
                </a:ext>
              </a:extLst>
            </p:cNvPr>
            <p:cNvSpPr/>
            <p:nvPr/>
          </p:nvSpPr>
          <p:spPr>
            <a:xfrm>
              <a:off x="4767258" y="9421697"/>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9" name="Freeform: Shape 218">
              <a:extLst>
                <a:ext uri="{FF2B5EF4-FFF2-40B4-BE49-F238E27FC236}">
                  <a16:creationId xmlns:a16="http://schemas.microsoft.com/office/drawing/2014/main" id="{967634CF-D72E-A1FA-F1D5-9E0356D0EE3F}"/>
                </a:ext>
              </a:extLst>
            </p:cNvPr>
            <p:cNvSpPr/>
            <p:nvPr/>
          </p:nvSpPr>
          <p:spPr>
            <a:xfrm>
              <a:off x="5138070"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0" name="Freeform: Shape 219">
              <a:extLst>
                <a:ext uri="{FF2B5EF4-FFF2-40B4-BE49-F238E27FC236}">
                  <a16:creationId xmlns:a16="http://schemas.microsoft.com/office/drawing/2014/main" id="{2AE64D77-1867-2361-ACD1-59B97EA07428}"/>
                </a:ext>
              </a:extLst>
            </p:cNvPr>
            <p:cNvSpPr/>
            <p:nvPr/>
          </p:nvSpPr>
          <p:spPr>
            <a:xfrm>
              <a:off x="5138070" y="9635851"/>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1" name="Freeform: Shape 220">
              <a:extLst>
                <a:ext uri="{FF2B5EF4-FFF2-40B4-BE49-F238E27FC236}">
                  <a16:creationId xmlns:a16="http://schemas.microsoft.com/office/drawing/2014/main" id="{D99F2BD8-D4FD-2966-61AF-25C246E72382}"/>
                </a:ext>
              </a:extLst>
            </p:cNvPr>
            <p:cNvSpPr/>
            <p:nvPr/>
          </p:nvSpPr>
          <p:spPr>
            <a:xfrm>
              <a:off x="4767258"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2" name="Freeform: Shape 221">
              <a:extLst>
                <a:ext uri="{FF2B5EF4-FFF2-40B4-BE49-F238E27FC236}">
                  <a16:creationId xmlns:a16="http://schemas.microsoft.com/office/drawing/2014/main" id="{30F9D626-F27F-4112-666F-711494AAA96C}"/>
                </a:ext>
              </a:extLst>
            </p:cNvPr>
            <p:cNvSpPr/>
            <p:nvPr/>
          </p:nvSpPr>
          <p:spPr>
            <a:xfrm>
              <a:off x="4767258" y="856527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3" name="Freeform: Shape 222">
              <a:extLst>
                <a:ext uri="{FF2B5EF4-FFF2-40B4-BE49-F238E27FC236}">
                  <a16:creationId xmlns:a16="http://schemas.microsoft.com/office/drawing/2014/main" id="{5709680F-771C-41B3-0DBA-A8F03B571D07}"/>
                </a:ext>
              </a:extLst>
            </p:cNvPr>
            <p:cNvSpPr/>
            <p:nvPr/>
          </p:nvSpPr>
          <p:spPr>
            <a:xfrm>
              <a:off x="5138070"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4" name="Freeform: Shape 223">
              <a:extLst>
                <a:ext uri="{FF2B5EF4-FFF2-40B4-BE49-F238E27FC236}">
                  <a16:creationId xmlns:a16="http://schemas.microsoft.com/office/drawing/2014/main" id="{B46C1A5E-6237-B514-8542-A6FFCC321E59}"/>
                </a:ext>
              </a:extLst>
            </p:cNvPr>
            <p:cNvSpPr/>
            <p:nvPr/>
          </p:nvSpPr>
          <p:spPr>
            <a:xfrm>
              <a:off x="5138070" y="87794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5" name="Freeform: Shape 224">
              <a:extLst>
                <a:ext uri="{FF2B5EF4-FFF2-40B4-BE49-F238E27FC236}">
                  <a16:creationId xmlns:a16="http://schemas.microsoft.com/office/drawing/2014/main" id="{AD1174F7-400B-E690-23A4-D1D783A4E19A}"/>
                </a:ext>
              </a:extLst>
            </p:cNvPr>
            <p:cNvSpPr/>
            <p:nvPr/>
          </p:nvSpPr>
          <p:spPr>
            <a:xfrm>
              <a:off x="4767258"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6" name="Freeform: Shape 225">
              <a:extLst>
                <a:ext uri="{FF2B5EF4-FFF2-40B4-BE49-F238E27FC236}">
                  <a16:creationId xmlns:a16="http://schemas.microsoft.com/office/drawing/2014/main" id="{B6D8392D-FFCE-24C0-C796-0CCD3602A43B}"/>
                </a:ext>
              </a:extLst>
            </p:cNvPr>
            <p:cNvSpPr/>
            <p:nvPr/>
          </p:nvSpPr>
          <p:spPr>
            <a:xfrm>
              <a:off x="4767258" y="770817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7" name="Freeform: Shape 226">
              <a:extLst>
                <a:ext uri="{FF2B5EF4-FFF2-40B4-BE49-F238E27FC236}">
                  <a16:creationId xmlns:a16="http://schemas.microsoft.com/office/drawing/2014/main" id="{DCA94E6D-502A-8D16-3C37-452EAD9FB203}"/>
                </a:ext>
              </a:extLst>
            </p:cNvPr>
            <p:cNvSpPr/>
            <p:nvPr/>
          </p:nvSpPr>
          <p:spPr>
            <a:xfrm>
              <a:off x="5138070"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8" name="Freeform: Shape 227">
              <a:extLst>
                <a:ext uri="{FF2B5EF4-FFF2-40B4-BE49-F238E27FC236}">
                  <a16:creationId xmlns:a16="http://schemas.microsoft.com/office/drawing/2014/main" id="{9C047FF7-6CE6-879E-EE27-7BEE014635B9}"/>
                </a:ext>
              </a:extLst>
            </p:cNvPr>
            <p:cNvSpPr/>
            <p:nvPr/>
          </p:nvSpPr>
          <p:spPr>
            <a:xfrm>
              <a:off x="5138070" y="79223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9" name="Freeform: Shape 228">
              <a:extLst>
                <a:ext uri="{FF2B5EF4-FFF2-40B4-BE49-F238E27FC236}">
                  <a16:creationId xmlns:a16="http://schemas.microsoft.com/office/drawing/2014/main" id="{BB0332ED-7322-89C7-68E6-6BD248678C9F}"/>
                </a:ext>
              </a:extLst>
            </p:cNvPr>
            <p:cNvSpPr/>
            <p:nvPr/>
          </p:nvSpPr>
          <p:spPr>
            <a:xfrm>
              <a:off x="4767258"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0" name="Freeform: Shape 229">
              <a:extLst>
                <a:ext uri="{FF2B5EF4-FFF2-40B4-BE49-F238E27FC236}">
                  <a16:creationId xmlns:a16="http://schemas.microsoft.com/office/drawing/2014/main" id="{B939106A-8DFB-1B67-1C7C-ABB0C4A6CFA4}"/>
                </a:ext>
              </a:extLst>
            </p:cNvPr>
            <p:cNvSpPr/>
            <p:nvPr/>
          </p:nvSpPr>
          <p:spPr>
            <a:xfrm>
              <a:off x="4767258" y="685175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1" name="Freeform: Shape 230">
              <a:extLst>
                <a:ext uri="{FF2B5EF4-FFF2-40B4-BE49-F238E27FC236}">
                  <a16:creationId xmlns:a16="http://schemas.microsoft.com/office/drawing/2014/main" id="{E867A1A7-133E-79AD-D543-A50F69F809E3}"/>
                </a:ext>
              </a:extLst>
            </p:cNvPr>
            <p:cNvSpPr/>
            <p:nvPr/>
          </p:nvSpPr>
          <p:spPr>
            <a:xfrm>
              <a:off x="5138070"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2" name="Freeform: Shape 231">
              <a:extLst>
                <a:ext uri="{FF2B5EF4-FFF2-40B4-BE49-F238E27FC236}">
                  <a16:creationId xmlns:a16="http://schemas.microsoft.com/office/drawing/2014/main" id="{A71FFDB6-A8FE-9E79-A7CD-D6D0603E3A7C}"/>
                </a:ext>
              </a:extLst>
            </p:cNvPr>
            <p:cNvSpPr/>
            <p:nvPr/>
          </p:nvSpPr>
          <p:spPr>
            <a:xfrm>
              <a:off x="5138070" y="7065909"/>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3" name="Freeform: Shape 232">
              <a:extLst>
                <a:ext uri="{FF2B5EF4-FFF2-40B4-BE49-F238E27FC236}">
                  <a16:creationId xmlns:a16="http://schemas.microsoft.com/office/drawing/2014/main" id="{DBC47975-F401-3A3D-272D-7EDD58A0C8FA}"/>
                </a:ext>
              </a:extLst>
            </p:cNvPr>
            <p:cNvSpPr/>
            <p:nvPr/>
          </p:nvSpPr>
          <p:spPr>
            <a:xfrm>
              <a:off x="4767258"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4" name="Freeform: Shape 233">
              <a:extLst>
                <a:ext uri="{FF2B5EF4-FFF2-40B4-BE49-F238E27FC236}">
                  <a16:creationId xmlns:a16="http://schemas.microsoft.com/office/drawing/2014/main" id="{6AB586F7-8939-840D-4110-D5DD52F0BCC6}"/>
                </a:ext>
              </a:extLst>
            </p:cNvPr>
            <p:cNvSpPr/>
            <p:nvPr/>
          </p:nvSpPr>
          <p:spPr>
            <a:xfrm>
              <a:off x="5508881"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5" name="Freeform: Shape 234">
              <a:extLst>
                <a:ext uri="{FF2B5EF4-FFF2-40B4-BE49-F238E27FC236}">
                  <a16:creationId xmlns:a16="http://schemas.microsoft.com/office/drawing/2014/main" id="{E506001C-44CB-EA23-83A8-67A496FB2447}"/>
                </a:ext>
              </a:extLst>
            </p:cNvPr>
            <p:cNvSpPr/>
            <p:nvPr/>
          </p:nvSpPr>
          <p:spPr>
            <a:xfrm>
              <a:off x="587969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6" name="Freeform: Shape 235">
              <a:extLst>
                <a:ext uri="{FF2B5EF4-FFF2-40B4-BE49-F238E27FC236}">
                  <a16:creationId xmlns:a16="http://schemas.microsoft.com/office/drawing/2014/main" id="{3B01AA3B-C659-1754-663F-700BD604E3AE}"/>
                </a:ext>
              </a:extLst>
            </p:cNvPr>
            <p:cNvSpPr/>
            <p:nvPr/>
          </p:nvSpPr>
          <p:spPr>
            <a:xfrm>
              <a:off x="5879692"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7" name="Freeform: Shape 236">
              <a:extLst>
                <a:ext uri="{FF2B5EF4-FFF2-40B4-BE49-F238E27FC236}">
                  <a16:creationId xmlns:a16="http://schemas.microsoft.com/office/drawing/2014/main" id="{C3A63E94-3103-0F75-DBF3-30D473AFC21F}"/>
                </a:ext>
              </a:extLst>
            </p:cNvPr>
            <p:cNvSpPr/>
            <p:nvPr/>
          </p:nvSpPr>
          <p:spPr>
            <a:xfrm>
              <a:off x="5508881"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8" name="Freeform: Shape 237">
              <a:extLst>
                <a:ext uri="{FF2B5EF4-FFF2-40B4-BE49-F238E27FC236}">
                  <a16:creationId xmlns:a16="http://schemas.microsoft.com/office/drawing/2014/main" id="{A829A2F3-0B45-3356-39F9-35BCCBF0DBDD}"/>
                </a:ext>
              </a:extLst>
            </p:cNvPr>
            <p:cNvSpPr/>
            <p:nvPr/>
          </p:nvSpPr>
          <p:spPr>
            <a:xfrm>
              <a:off x="5508881"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9" name="Freeform: Shape 238">
              <a:extLst>
                <a:ext uri="{FF2B5EF4-FFF2-40B4-BE49-F238E27FC236}">
                  <a16:creationId xmlns:a16="http://schemas.microsoft.com/office/drawing/2014/main" id="{18465E9A-3C50-3EB3-33EA-813A08F3A72F}"/>
                </a:ext>
              </a:extLst>
            </p:cNvPr>
            <p:cNvSpPr/>
            <p:nvPr/>
          </p:nvSpPr>
          <p:spPr>
            <a:xfrm>
              <a:off x="587969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0" name="Freeform: Shape 239">
              <a:extLst>
                <a:ext uri="{FF2B5EF4-FFF2-40B4-BE49-F238E27FC236}">
                  <a16:creationId xmlns:a16="http://schemas.microsoft.com/office/drawing/2014/main" id="{B4DA9688-DC33-FF87-D995-EEEB53C5EE22}"/>
                </a:ext>
              </a:extLst>
            </p:cNvPr>
            <p:cNvSpPr/>
            <p:nvPr/>
          </p:nvSpPr>
          <p:spPr>
            <a:xfrm>
              <a:off x="5879692"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1" name="Freeform: Shape 240">
              <a:extLst>
                <a:ext uri="{FF2B5EF4-FFF2-40B4-BE49-F238E27FC236}">
                  <a16:creationId xmlns:a16="http://schemas.microsoft.com/office/drawing/2014/main" id="{DDB7310C-05D9-2BE3-47A5-45FB87EF7F6C}"/>
                </a:ext>
              </a:extLst>
            </p:cNvPr>
            <p:cNvSpPr/>
            <p:nvPr/>
          </p:nvSpPr>
          <p:spPr>
            <a:xfrm>
              <a:off x="5508881"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2" name="Freeform: Shape 241">
              <a:extLst>
                <a:ext uri="{FF2B5EF4-FFF2-40B4-BE49-F238E27FC236}">
                  <a16:creationId xmlns:a16="http://schemas.microsoft.com/office/drawing/2014/main" id="{713C56E8-02F7-9ABF-FFF1-D2B80E030368}"/>
                </a:ext>
              </a:extLst>
            </p:cNvPr>
            <p:cNvSpPr/>
            <p:nvPr/>
          </p:nvSpPr>
          <p:spPr>
            <a:xfrm>
              <a:off x="5508881"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3" name="Freeform: Shape 242">
              <a:extLst>
                <a:ext uri="{FF2B5EF4-FFF2-40B4-BE49-F238E27FC236}">
                  <a16:creationId xmlns:a16="http://schemas.microsoft.com/office/drawing/2014/main" id="{7B92AC0D-2ECF-42BD-9596-B0D2B49A8C18}"/>
                </a:ext>
              </a:extLst>
            </p:cNvPr>
            <p:cNvSpPr/>
            <p:nvPr/>
          </p:nvSpPr>
          <p:spPr>
            <a:xfrm>
              <a:off x="587969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4" name="Freeform: Shape 243">
              <a:extLst>
                <a:ext uri="{FF2B5EF4-FFF2-40B4-BE49-F238E27FC236}">
                  <a16:creationId xmlns:a16="http://schemas.microsoft.com/office/drawing/2014/main" id="{E7710DF1-805F-5A6E-1A1C-EBA0480B08E0}"/>
                </a:ext>
              </a:extLst>
            </p:cNvPr>
            <p:cNvSpPr/>
            <p:nvPr/>
          </p:nvSpPr>
          <p:spPr>
            <a:xfrm>
              <a:off x="5879692"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5" name="Freeform: Shape 244">
              <a:extLst>
                <a:ext uri="{FF2B5EF4-FFF2-40B4-BE49-F238E27FC236}">
                  <a16:creationId xmlns:a16="http://schemas.microsoft.com/office/drawing/2014/main" id="{9981CBB4-3033-75FD-87A2-C4C8E42A97F6}"/>
                </a:ext>
              </a:extLst>
            </p:cNvPr>
            <p:cNvSpPr/>
            <p:nvPr/>
          </p:nvSpPr>
          <p:spPr>
            <a:xfrm>
              <a:off x="5508881"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6" name="Freeform: Shape 245">
              <a:extLst>
                <a:ext uri="{FF2B5EF4-FFF2-40B4-BE49-F238E27FC236}">
                  <a16:creationId xmlns:a16="http://schemas.microsoft.com/office/drawing/2014/main" id="{E36F4A4A-413A-6CB8-A194-F23A01D57D13}"/>
                </a:ext>
              </a:extLst>
            </p:cNvPr>
            <p:cNvSpPr/>
            <p:nvPr/>
          </p:nvSpPr>
          <p:spPr>
            <a:xfrm>
              <a:off x="5508881"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7" name="Freeform: Shape 246">
              <a:extLst>
                <a:ext uri="{FF2B5EF4-FFF2-40B4-BE49-F238E27FC236}">
                  <a16:creationId xmlns:a16="http://schemas.microsoft.com/office/drawing/2014/main" id="{106A5B76-969B-2877-6081-E9D126B368B6}"/>
                </a:ext>
              </a:extLst>
            </p:cNvPr>
            <p:cNvSpPr/>
            <p:nvPr/>
          </p:nvSpPr>
          <p:spPr>
            <a:xfrm>
              <a:off x="587969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8" name="Freeform: Shape 247">
              <a:extLst>
                <a:ext uri="{FF2B5EF4-FFF2-40B4-BE49-F238E27FC236}">
                  <a16:creationId xmlns:a16="http://schemas.microsoft.com/office/drawing/2014/main" id="{DBFB96CF-2CF4-431C-3792-4DC01C72EBAA}"/>
                </a:ext>
              </a:extLst>
            </p:cNvPr>
            <p:cNvSpPr/>
            <p:nvPr/>
          </p:nvSpPr>
          <p:spPr>
            <a:xfrm>
              <a:off x="5879692"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9" name="Freeform: Shape 248">
              <a:extLst>
                <a:ext uri="{FF2B5EF4-FFF2-40B4-BE49-F238E27FC236}">
                  <a16:creationId xmlns:a16="http://schemas.microsoft.com/office/drawing/2014/main" id="{46559606-BDE4-8DB3-684C-3EC9042F5F97}"/>
                </a:ext>
              </a:extLst>
            </p:cNvPr>
            <p:cNvSpPr/>
            <p:nvPr/>
          </p:nvSpPr>
          <p:spPr>
            <a:xfrm>
              <a:off x="5508881"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0" name="Freeform: Shape 249">
              <a:extLst>
                <a:ext uri="{FF2B5EF4-FFF2-40B4-BE49-F238E27FC236}">
                  <a16:creationId xmlns:a16="http://schemas.microsoft.com/office/drawing/2014/main" id="{48EBE325-98D5-BF9D-9600-EAB2CBD79748}"/>
                </a:ext>
              </a:extLst>
            </p:cNvPr>
            <p:cNvSpPr/>
            <p:nvPr/>
          </p:nvSpPr>
          <p:spPr>
            <a:xfrm>
              <a:off x="5508881"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1" name="Freeform: Shape 250">
              <a:extLst>
                <a:ext uri="{FF2B5EF4-FFF2-40B4-BE49-F238E27FC236}">
                  <a16:creationId xmlns:a16="http://schemas.microsoft.com/office/drawing/2014/main" id="{AA91C6AF-5189-F9F4-2B71-09A4F71B1919}"/>
                </a:ext>
              </a:extLst>
            </p:cNvPr>
            <p:cNvSpPr/>
            <p:nvPr/>
          </p:nvSpPr>
          <p:spPr>
            <a:xfrm>
              <a:off x="587969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2" name="Freeform: Shape 251">
              <a:extLst>
                <a:ext uri="{FF2B5EF4-FFF2-40B4-BE49-F238E27FC236}">
                  <a16:creationId xmlns:a16="http://schemas.microsoft.com/office/drawing/2014/main" id="{E6D98A40-57B5-B6ED-53FC-D7763F26D473}"/>
                </a:ext>
              </a:extLst>
            </p:cNvPr>
            <p:cNvSpPr/>
            <p:nvPr/>
          </p:nvSpPr>
          <p:spPr>
            <a:xfrm>
              <a:off x="5879692"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3" name="Freeform: Shape 252">
              <a:extLst>
                <a:ext uri="{FF2B5EF4-FFF2-40B4-BE49-F238E27FC236}">
                  <a16:creationId xmlns:a16="http://schemas.microsoft.com/office/drawing/2014/main" id="{33C5F13B-9064-7C98-054D-12DD60BB4DCF}"/>
                </a:ext>
              </a:extLst>
            </p:cNvPr>
            <p:cNvSpPr/>
            <p:nvPr/>
          </p:nvSpPr>
          <p:spPr>
            <a:xfrm>
              <a:off x="5508881"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4" name="Freeform: Shape 253">
              <a:extLst>
                <a:ext uri="{FF2B5EF4-FFF2-40B4-BE49-F238E27FC236}">
                  <a16:creationId xmlns:a16="http://schemas.microsoft.com/office/drawing/2014/main" id="{912D1448-A542-00B9-0645-5315C00EF19F}"/>
                </a:ext>
              </a:extLst>
            </p:cNvPr>
            <p:cNvSpPr/>
            <p:nvPr/>
          </p:nvSpPr>
          <p:spPr>
            <a:xfrm>
              <a:off x="5508881"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5" name="Freeform: Shape 254">
              <a:extLst>
                <a:ext uri="{FF2B5EF4-FFF2-40B4-BE49-F238E27FC236}">
                  <a16:creationId xmlns:a16="http://schemas.microsoft.com/office/drawing/2014/main" id="{E172B794-4FA3-11CD-AB18-6C4BBE86F596}"/>
                </a:ext>
              </a:extLst>
            </p:cNvPr>
            <p:cNvSpPr/>
            <p:nvPr/>
          </p:nvSpPr>
          <p:spPr>
            <a:xfrm>
              <a:off x="587969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6" name="Freeform: Shape 255">
              <a:extLst>
                <a:ext uri="{FF2B5EF4-FFF2-40B4-BE49-F238E27FC236}">
                  <a16:creationId xmlns:a16="http://schemas.microsoft.com/office/drawing/2014/main" id="{E867216E-2735-132B-38B4-F2B2CE1095F8}"/>
                </a:ext>
              </a:extLst>
            </p:cNvPr>
            <p:cNvSpPr/>
            <p:nvPr/>
          </p:nvSpPr>
          <p:spPr>
            <a:xfrm>
              <a:off x="5879692"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7" name="Freeform: Shape 256">
              <a:extLst>
                <a:ext uri="{FF2B5EF4-FFF2-40B4-BE49-F238E27FC236}">
                  <a16:creationId xmlns:a16="http://schemas.microsoft.com/office/drawing/2014/main" id="{8BBFD631-4A2E-556A-AD34-C1AEEF2E0F48}"/>
                </a:ext>
              </a:extLst>
            </p:cNvPr>
            <p:cNvSpPr/>
            <p:nvPr/>
          </p:nvSpPr>
          <p:spPr>
            <a:xfrm>
              <a:off x="5508881"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8" name="Freeform: Shape 257">
              <a:extLst>
                <a:ext uri="{FF2B5EF4-FFF2-40B4-BE49-F238E27FC236}">
                  <a16:creationId xmlns:a16="http://schemas.microsoft.com/office/drawing/2014/main" id="{30D0B8C7-A481-2722-1CF0-566CA8A435AD}"/>
                </a:ext>
              </a:extLst>
            </p:cNvPr>
            <p:cNvSpPr/>
            <p:nvPr/>
          </p:nvSpPr>
          <p:spPr>
            <a:xfrm>
              <a:off x="5508881"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9" name="Freeform: Shape 258">
              <a:extLst>
                <a:ext uri="{FF2B5EF4-FFF2-40B4-BE49-F238E27FC236}">
                  <a16:creationId xmlns:a16="http://schemas.microsoft.com/office/drawing/2014/main" id="{81294D7F-13FC-C141-C996-45A6896BEB5C}"/>
                </a:ext>
              </a:extLst>
            </p:cNvPr>
            <p:cNvSpPr/>
            <p:nvPr/>
          </p:nvSpPr>
          <p:spPr>
            <a:xfrm>
              <a:off x="587969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0" name="Freeform: Shape 259">
              <a:extLst>
                <a:ext uri="{FF2B5EF4-FFF2-40B4-BE49-F238E27FC236}">
                  <a16:creationId xmlns:a16="http://schemas.microsoft.com/office/drawing/2014/main" id="{B793A36C-C11E-BE89-D873-A84BF396D5E6}"/>
                </a:ext>
              </a:extLst>
            </p:cNvPr>
            <p:cNvSpPr/>
            <p:nvPr/>
          </p:nvSpPr>
          <p:spPr>
            <a:xfrm>
              <a:off x="5879692"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1" name="Freeform: Shape 260">
              <a:extLst>
                <a:ext uri="{FF2B5EF4-FFF2-40B4-BE49-F238E27FC236}">
                  <a16:creationId xmlns:a16="http://schemas.microsoft.com/office/drawing/2014/main" id="{58E5BCF9-D5A7-D0E2-9EEE-E26801188B59}"/>
                </a:ext>
              </a:extLst>
            </p:cNvPr>
            <p:cNvSpPr/>
            <p:nvPr/>
          </p:nvSpPr>
          <p:spPr>
            <a:xfrm>
              <a:off x="5508881"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2" name="Freeform: Shape 261">
              <a:extLst>
                <a:ext uri="{FF2B5EF4-FFF2-40B4-BE49-F238E27FC236}">
                  <a16:creationId xmlns:a16="http://schemas.microsoft.com/office/drawing/2014/main" id="{922290BF-DC60-B00D-AAFC-74E101456737}"/>
                </a:ext>
              </a:extLst>
            </p:cNvPr>
            <p:cNvSpPr/>
            <p:nvPr/>
          </p:nvSpPr>
          <p:spPr>
            <a:xfrm>
              <a:off x="5508881"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3" name="Freeform: Shape 262">
              <a:extLst>
                <a:ext uri="{FF2B5EF4-FFF2-40B4-BE49-F238E27FC236}">
                  <a16:creationId xmlns:a16="http://schemas.microsoft.com/office/drawing/2014/main" id="{31695C72-8840-32FC-CCA4-0ED94748FE65}"/>
                </a:ext>
              </a:extLst>
            </p:cNvPr>
            <p:cNvSpPr/>
            <p:nvPr/>
          </p:nvSpPr>
          <p:spPr>
            <a:xfrm>
              <a:off x="587969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4" name="Freeform: Shape 263">
              <a:extLst>
                <a:ext uri="{FF2B5EF4-FFF2-40B4-BE49-F238E27FC236}">
                  <a16:creationId xmlns:a16="http://schemas.microsoft.com/office/drawing/2014/main" id="{3DA166A0-E7FE-E025-90DC-387D198EBBA5}"/>
                </a:ext>
              </a:extLst>
            </p:cNvPr>
            <p:cNvSpPr/>
            <p:nvPr/>
          </p:nvSpPr>
          <p:spPr>
            <a:xfrm>
              <a:off x="5879692"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5" name="Freeform: Shape 264">
              <a:extLst>
                <a:ext uri="{FF2B5EF4-FFF2-40B4-BE49-F238E27FC236}">
                  <a16:creationId xmlns:a16="http://schemas.microsoft.com/office/drawing/2014/main" id="{C221894D-B7CC-2744-5F57-56CC03FA7F9C}"/>
                </a:ext>
              </a:extLst>
            </p:cNvPr>
            <p:cNvSpPr/>
            <p:nvPr/>
          </p:nvSpPr>
          <p:spPr>
            <a:xfrm>
              <a:off x="5508881"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6" name="Freeform: Shape 265">
              <a:extLst>
                <a:ext uri="{FF2B5EF4-FFF2-40B4-BE49-F238E27FC236}">
                  <a16:creationId xmlns:a16="http://schemas.microsoft.com/office/drawing/2014/main" id="{CCB64F35-0230-BBD8-63BD-198E66CB9796}"/>
                </a:ext>
              </a:extLst>
            </p:cNvPr>
            <p:cNvSpPr/>
            <p:nvPr/>
          </p:nvSpPr>
          <p:spPr>
            <a:xfrm>
              <a:off x="6251960" y="12846603"/>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2 h 826777"/>
                <a:gd name="connsiteX4" fmla="*/ 357977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2"/>
                  </a:lnTo>
                  <a:lnTo>
                    <a:pt x="357977"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7" name="Freeform: Shape 266">
              <a:extLst>
                <a:ext uri="{FF2B5EF4-FFF2-40B4-BE49-F238E27FC236}">
                  <a16:creationId xmlns:a16="http://schemas.microsoft.com/office/drawing/2014/main" id="{66B8BABA-4649-37F2-2E18-91746F72676B}"/>
                </a:ext>
              </a:extLst>
            </p:cNvPr>
            <p:cNvSpPr/>
            <p:nvPr/>
          </p:nvSpPr>
          <p:spPr>
            <a:xfrm>
              <a:off x="6622772"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8" name="Freeform: Shape 267">
              <a:extLst>
                <a:ext uri="{FF2B5EF4-FFF2-40B4-BE49-F238E27FC236}">
                  <a16:creationId xmlns:a16="http://schemas.microsoft.com/office/drawing/2014/main" id="{B5BFBBF6-2233-B5DC-4407-1192CAA5A145}"/>
                </a:ext>
              </a:extLst>
            </p:cNvPr>
            <p:cNvSpPr/>
            <p:nvPr/>
          </p:nvSpPr>
          <p:spPr>
            <a:xfrm>
              <a:off x="6622772"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9" name="Freeform: Shape 268">
              <a:extLst>
                <a:ext uri="{FF2B5EF4-FFF2-40B4-BE49-F238E27FC236}">
                  <a16:creationId xmlns:a16="http://schemas.microsoft.com/office/drawing/2014/main" id="{51F5D53F-E0C9-7D61-C997-A33D5641F6C4}"/>
                </a:ext>
              </a:extLst>
            </p:cNvPr>
            <p:cNvSpPr/>
            <p:nvPr/>
          </p:nvSpPr>
          <p:spPr>
            <a:xfrm>
              <a:off x="6251960"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0" name="Freeform: Shape 269">
              <a:extLst>
                <a:ext uri="{FF2B5EF4-FFF2-40B4-BE49-F238E27FC236}">
                  <a16:creationId xmlns:a16="http://schemas.microsoft.com/office/drawing/2014/main" id="{DBED803B-386B-528E-0748-0BD72C3DB5BD}"/>
                </a:ext>
              </a:extLst>
            </p:cNvPr>
            <p:cNvSpPr/>
            <p:nvPr/>
          </p:nvSpPr>
          <p:spPr>
            <a:xfrm>
              <a:off x="6251960" y="11990182"/>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1" name="Freeform: Shape 270">
              <a:extLst>
                <a:ext uri="{FF2B5EF4-FFF2-40B4-BE49-F238E27FC236}">
                  <a16:creationId xmlns:a16="http://schemas.microsoft.com/office/drawing/2014/main" id="{D70CF7DF-0223-8D64-B2B8-96B232F8B417}"/>
                </a:ext>
              </a:extLst>
            </p:cNvPr>
            <p:cNvSpPr/>
            <p:nvPr/>
          </p:nvSpPr>
          <p:spPr>
            <a:xfrm>
              <a:off x="6622772"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2" name="Freeform: Shape 271">
              <a:extLst>
                <a:ext uri="{FF2B5EF4-FFF2-40B4-BE49-F238E27FC236}">
                  <a16:creationId xmlns:a16="http://schemas.microsoft.com/office/drawing/2014/main" id="{27535A57-8F4F-5F7C-31CA-CB805383B228}"/>
                </a:ext>
              </a:extLst>
            </p:cNvPr>
            <p:cNvSpPr/>
            <p:nvPr/>
          </p:nvSpPr>
          <p:spPr>
            <a:xfrm>
              <a:off x="6622772"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3" name="Freeform: Shape 272">
              <a:extLst>
                <a:ext uri="{FF2B5EF4-FFF2-40B4-BE49-F238E27FC236}">
                  <a16:creationId xmlns:a16="http://schemas.microsoft.com/office/drawing/2014/main" id="{61EE4D1C-5B40-7BE8-82DF-3B37861E647B}"/>
                </a:ext>
              </a:extLst>
            </p:cNvPr>
            <p:cNvSpPr/>
            <p:nvPr/>
          </p:nvSpPr>
          <p:spPr>
            <a:xfrm>
              <a:off x="6251960"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4" name="Freeform: Shape 273">
              <a:extLst>
                <a:ext uri="{FF2B5EF4-FFF2-40B4-BE49-F238E27FC236}">
                  <a16:creationId xmlns:a16="http://schemas.microsoft.com/office/drawing/2014/main" id="{F6919BF3-AF98-53DC-2EA3-2DFD8619B501}"/>
                </a:ext>
              </a:extLst>
            </p:cNvPr>
            <p:cNvSpPr/>
            <p:nvPr/>
          </p:nvSpPr>
          <p:spPr>
            <a:xfrm>
              <a:off x="6251960" y="1113308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5" name="Freeform: Shape 274">
              <a:extLst>
                <a:ext uri="{FF2B5EF4-FFF2-40B4-BE49-F238E27FC236}">
                  <a16:creationId xmlns:a16="http://schemas.microsoft.com/office/drawing/2014/main" id="{87B393F5-97D9-FE52-E228-F3D99379E565}"/>
                </a:ext>
              </a:extLst>
            </p:cNvPr>
            <p:cNvSpPr/>
            <p:nvPr/>
          </p:nvSpPr>
          <p:spPr>
            <a:xfrm>
              <a:off x="6622772"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6" name="Freeform: Shape 275">
              <a:extLst>
                <a:ext uri="{FF2B5EF4-FFF2-40B4-BE49-F238E27FC236}">
                  <a16:creationId xmlns:a16="http://schemas.microsoft.com/office/drawing/2014/main" id="{C26211C4-7581-475C-D6F3-FB2226DFBD7C}"/>
                </a:ext>
              </a:extLst>
            </p:cNvPr>
            <p:cNvSpPr/>
            <p:nvPr/>
          </p:nvSpPr>
          <p:spPr>
            <a:xfrm>
              <a:off x="6622772"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7" name="Freeform: Shape 276">
              <a:extLst>
                <a:ext uri="{FF2B5EF4-FFF2-40B4-BE49-F238E27FC236}">
                  <a16:creationId xmlns:a16="http://schemas.microsoft.com/office/drawing/2014/main" id="{F811E778-1877-2B29-DA03-C280100B7422}"/>
                </a:ext>
              </a:extLst>
            </p:cNvPr>
            <p:cNvSpPr/>
            <p:nvPr/>
          </p:nvSpPr>
          <p:spPr>
            <a:xfrm>
              <a:off x="6251960"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8" name="Freeform: Shape 277">
              <a:extLst>
                <a:ext uri="{FF2B5EF4-FFF2-40B4-BE49-F238E27FC236}">
                  <a16:creationId xmlns:a16="http://schemas.microsoft.com/office/drawing/2014/main" id="{CACD9067-2B4E-02C4-6E22-6A442003EDDC}"/>
                </a:ext>
              </a:extLst>
            </p:cNvPr>
            <p:cNvSpPr/>
            <p:nvPr/>
          </p:nvSpPr>
          <p:spPr>
            <a:xfrm>
              <a:off x="6251960" y="10276758"/>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9" name="Freeform: Shape 278">
              <a:extLst>
                <a:ext uri="{FF2B5EF4-FFF2-40B4-BE49-F238E27FC236}">
                  <a16:creationId xmlns:a16="http://schemas.microsoft.com/office/drawing/2014/main" id="{C4B14EEE-9847-288B-C663-992AEB524879}"/>
                </a:ext>
              </a:extLst>
            </p:cNvPr>
            <p:cNvSpPr/>
            <p:nvPr/>
          </p:nvSpPr>
          <p:spPr>
            <a:xfrm>
              <a:off x="6622772"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0" name="Freeform: Shape 279">
              <a:extLst>
                <a:ext uri="{FF2B5EF4-FFF2-40B4-BE49-F238E27FC236}">
                  <a16:creationId xmlns:a16="http://schemas.microsoft.com/office/drawing/2014/main" id="{06098DEF-3C95-B32A-05F9-F56D5ACA998C}"/>
                </a:ext>
              </a:extLst>
            </p:cNvPr>
            <p:cNvSpPr/>
            <p:nvPr/>
          </p:nvSpPr>
          <p:spPr>
            <a:xfrm>
              <a:off x="6622772"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1" name="Freeform: Shape 280">
              <a:extLst>
                <a:ext uri="{FF2B5EF4-FFF2-40B4-BE49-F238E27FC236}">
                  <a16:creationId xmlns:a16="http://schemas.microsoft.com/office/drawing/2014/main" id="{C2095669-83E7-C3E7-95FA-9BB29282147F}"/>
                </a:ext>
              </a:extLst>
            </p:cNvPr>
            <p:cNvSpPr/>
            <p:nvPr/>
          </p:nvSpPr>
          <p:spPr>
            <a:xfrm>
              <a:off x="6251960"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2" name="Freeform: Shape 281">
              <a:extLst>
                <a:ext uri="{FF2B5EF4-FFF2-40B4-BE49-F238E27FC236}">
                  <a16:creationId xmlns:a16="http://schemas.microsoft.com/office/drawing/2014/main" id="{C905200A-BA63-02B6-ABB2-E575BA922409}"/>
                </a:ext>
              </a:extLst>
            </p:cNvPr>
            <p:cNvSpPr/>
            <p:nvPr/>
          </p:nvSpPr>
          <p:spPr>
            <a:xfrm>
              <a:off x="6251960" y="9420629"/>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3" name="Freeform: Shape 282">
              <a:extLst>
                <a:ext uri="{FF2B5EF4-FFF2-40B4-BE49-F238E27FC236}">
                  <a16:creationId xmlns:a16="http://schemas.microsoft.com/office/drawing/2014/main" id="{A99AD9E7-12CE-C8F0-6BC2-81E94296F688}"/>
                </a:ext>
              </a:extLst>
            </p:cNvPr>
            <p:cNvSpPr/>
            <p:nvPr/>
          </p:nvSpPr>
          <p:spPr>
            <a:xfrm>
              <a:off x="6622772"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4" name="Freeform: Shape 283">
              <a:extLst>
                <a:ext uri="{FF2B5EF4-FFF2-40B4-BE49-F238E27FC236}">
                  <a16:creationId xmlns:a16="http://schemas.microsoft.com/office/drawing/2014/main" id="{6B8D824F-0671-F5D9-D648-AD1CCC95027D}"/>
                </a:ext>
              </a:extLst>
            </p:cNvPr>
            <p:cNvSpPr/>
            <p:nvPr/>
          </p:nvSpPr>
          <p:spPr>
            <a:xfrm>
              <a:off x="6622772"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5" name="Freeform: Shape 284">
              <a:extLst>
                <a:ext uri="{FF2B5EF4-FFF2-40B4-BE49-F238E27FC236}">
                  <a16:creationId xmlns:a16="http://schemas.microsoft.com/office/drawing/2014/main" id="{9909A2BC-F398-F6F4-6B13-3BE6769CC23D}"/>
                </a:ext>
              </a:extLst>
            </p:cNvPr>
            <p:cNvSpPr/>
            <p:nvPr/>
          </p:nvSpPr>
          <p:spPr>
            <a:xfrm>
              <a:off x="6251960"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6" name="Freeform: Shape 285">
              <a:extLst>
                <a:ext uri="{FF2B5EF4-FFF2-40B4-BE49-F238E27FC236}">
                  <a16:creationId xmlns:a16="http://schemas.microsoft.com/office/drawing/2014/main" id="{A478FF66-A56A-2F34-9CB5-23D7FC9CC82A}"/>
                </a:ext>
              </a:extLst>
            </p:cNvPr>
            <p:cNvSpPr/>
            <p:nvPr/>
          </p:nvSpPr>
          <p:spPr>
            <a:xfrm>
              <a:off x="6251960" y="8564208"/>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7" name="Freeform: Shape 286">
              <a:extLst>
                <a:ext uri="{FF2B5EF4-FFF2-40B4-BE49-F238E27FC236}">
                  <a16:creationId xmlns:a16="http://schemas.microsoft.com/office/drawing/2014/main" id="{0A9BDC9B-2A56-9EF6-0F2F-6707412B01DB}"/>
                </a:ext>
              </a:extLst>
            </p:cNvPr>
            <p:cNvSpPr/>
            <p:nvPr/>
          </p:nvSpPr>
          <p:spPr>
            <a:xfrm>
              <a:off x="6622772"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8" name="Freeform: Shape 287">
              <a:extLst>
                <a:ext uri="{FF2B5EF4-FFF2-40B4-BE49-F238E27FC236}">
                  <a16:creationId xmlns:a16="http://schemas.microsoft.com/office/drawing/2014/main" id="{9D64F91C-234B-1E70-4447-3BE374BCE4F1}"/>
                </a:ext>
              </a:extLst>
            </p:cNvPr>
            <p:cNvSpPr/>
            <p:nvPr/>
          </p:nvSpPr>
          <p:spPr>
            <a:xfrm>
              <a:off x="6622772"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9" name="Freeform: Shape 288">
              <a:extLst>
                <a:ext uri="{FF2B5EF4-FFF2-40B4-BE49-F238E27FC236}">
                  <a16:creationId xmlns:a16="http://schemas.microsoft.com/office/drawing/2014/main" id="{D4723FFF-FF04-D87F-A443-E7CA8A22BAD9}"/>
                </a:ext>
              </a:extLst>
            </p:cNvPr>
            <p:cNvSpPr/>
            <p:nvPr/>
          </p:nvSpPr>
          <p:spPr>
            <a:xfrm>
              <a:off x="6251960"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0" name="Freeform: Shape 289">
              <a:extLst>
                <a:ext uri="{FF2B5EF4-FFF2-40B4-BE49-F238E27FC236}">
                  <a16:creationId xmlns:a16="http://schemas.microsoft.com/office/drawing/2014/main" id="{7BCBD036-8F21-5E5D-F633-B4F513FAF88B}"/>
                </a:ext>
              </a:extLst>
            </p:cNvPr>
            <p:cNvSpPr/>
            <p:nvPr/>
          </p:nvSpPr>
          <p:spPr>
            <a:xfrm>
              <a:off x="6251960" y="7707108"/>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1" name="Freeform: Shape 290">
              <a:extLst>
                <a:ext uri="{FF2B5EF4-FFF2-40B4-BE49-F238E27FC236}">
                  <a16:creationId xmlns:a16="http://schemas.microsoft.com/office/drawing/2014/main" id="{6AD20086-251B-6848-604D-6A87F148ADDC}"/>
                </a:ext>
              </a:extLst>
            </p:cNvPr>
            <p:cNvSpPr/>
            <p:nvPr/>
          </p:nvSpPr>
          <p:spPr>
            <a:xfrm>
              <a:off x="6622772"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2" name="Freeform: Shape 291">
              <a:extLst>
                <a:ext uri="{FF2B5EF4-FFF2-40B4-BE49-F238E27FC236}">
                  <a16:creationId xmlns:a16="http://schemas.microsoft.com/office/drawing/2014/main" id="{5125B8B8-1F86-9468-FB7B-8DADE18BF3BC}"/>
                </a:ext>
              </a:extLst>
            </p:cNvPr>
            <p:cNvSpPr/>
            <p:nvPr/>
          </p:nvSpPr>
          <p:spPr>
            <a:xfrm>
              <a:off x="6622772"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3" name="Freeform: Shape 292">
              <a:extLst>
                <a:ext uri="{FF2B5EF4-FFF2-40B4-BE49-F238E27FC236}">
                  <a16:creationId xmlns:a16="http://schemas.microsoft.com/office/drawing/2014/main" id="{05222362-1DAE-A473-D990-1C5569CCBA34}"/>
                </a:ext>
              </a:extLst>
            </p:cNvPr>
            <p:cNvSpPr/>
            <p:nvPr/>
          </p:nvSpPr>
          <p:spPr>
            <a:xfrm>
              <a:off x="6251960"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4" name="Freeform: Shape 293">
              <a:extLst>
                <a:ext uri="{FF2B5EF4-FFF2-40B4-BE49-F238E27FC236}">
                  <a16:creationId xmlns:a16="http://schemas.microsoft.com/office/drawing/2014/main" id="{2481D7D0-82F5-1DDA-4833-44D7C001921B}"/>
                </a:ext>
              </a:extLst>
            </p:cNvPr>
            <p:cNvSpPr/>
            <p:nvPr/>
          </p:nvSpPr>
          <p:spPr>
            <a:xfrm>
              <a:off x="6251960" y="685068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5" name="Freeform: Shape 294">
              <a:extLst>
                <a:ext uri="{FF2B5EF4-FFF2-40B4-BE49-F238E27FC236}">
                  <a16:creationId xmlns:a16="http://schemas.microsoft.com/office/drawing/2014/main" id="{1E858867-E2DB-54DB-4158-2F0DBA79BBA5}"/>
                </a:ext>
              </a:extLst>
            </p:cNvPr>
            <p:cNvSpPr/>
            <p:nvPr/>
          </p:nvSpPr>
          <p:spPr>
            <a:xfrm>
              <a:off x="6622772"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6" name="Freeform: Shape 295">
              <a:extLst>
                <a:ext uri="{FF2B5EF4-FFF2-40B4-BE49-F238E27FC236}">
                  <a16:creationId xmlns:a16="http://schemas.microsoft.com/office/drawing/2014/main" id="{F76FB675-DAB8-5F86-CE72-79A541BA9210}"/>
                </a:ext>
              </a:extLst>
            </p:cNvPr>
            <p:cNvSpPr/>
            <p:nvPr/>
          </p:nvSpPr>
          <p:spPr>
            <a:xfrm>
              <a:off x="6622772"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7" name="Freeform: Shape 296">
              <a:extLst>
                <a:ext uri="{FF2B5EF4-FFF2-40B4-BE49-F238E27FC236}">
                  <a16:creationId xmlns:a16="http://schemas.microsoft.com/office/drawing/2014/main" id="{4A6588A1-95B9-03DC-2A4B-F8128F500546}"/>
                </a:ext>
              </a:extLst>
            </p:cNvPr>
            <p:cNvSpPr/>
            <p:nvPr/>
          </p:nvSpPr>
          <p:spPr>
            <a:xfrm>
              <a:off x="6251960"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8" name="Freeform: Shape 297">
              <a:extLst>
                <a:ext uri="{FF2B5EF4-FFF2-40B4-BE49-F238E27FC236}">
                  <a16:creationId xmlns:a16="http://schemas.microsoft.com/office/drawing/2014/main" id="{298063F5-A532-F5E5-A693-84D4788D6580}"/>
                </a:ext>
              </a:extLst>
            </p:cNvPr>
            <p:cNvSpPr/>
            <p:nvPr/>
          </p:nvSpPr>
          <p:spPr>
            <a:xfrm>
              <a:off x="6993582"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9" name="Freeform: Shape 298">
              <a:extLst>
                <a:ext uri="{FF2B5EF4-FFF2-40B4-BE49-F238E27FC236}">
                  <a16:creationId xmlns:a16="http://schemas.microsoft.com/office/drawing/2014/main" id="{7DBD0952-12F6-BCF9-FE2F-B2AAE306C02E}"/>
                </a:ext>
              </a:extLst>
            </p:cNvPr>
            <p:cNvSpPr/>
            <p:nvPr/>
          </p:nvSpPr>
          <p:spPr>
            <a:xfrm>
              <a:off x="73643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0" name="Freeform: Shape 299">
              <a:extLst>
                <a:ext uri="{FF2B5EF4-FFF2-40B4-BE49-F238E27FC236}">
                  <a16:creationId xmlns:a16="http://schemas.microsoft.com/office/drawing/2014/main" id="{75EE4C14-FA87-E51D-43EC-9135C5887264}"/>
                </a:ext>
              </a:extLst>
            </p:cNvPr>
            <p:cNvSpPr/>
            <p:nvPr/>
          </p:nvSpPr>
          <p:spPr>
            <a:xfrm>
              <a:off x="73643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1" name="Freeform: Shape 300">
              <a:extLst>
                <a:ext uri="{FF2B5EF4-FFF2-40B4-BE49-F238E27FC236}">
                  <a16:creationId xmlns:a16="http://schemas.microsoft.com/office/drawing/2014/main" id="{359C3DFA-77B4-D073-3425-5D74747EE8A8}"/>
                </a:ext>
              </a:extLst>
            </p:cNvPr>
            <p:cNvSpPr/>
            <p:nvPr/>
          </p:nvSpPr>
          <p:spPr>
            <a:xfrm>
              <a:off x="6993582"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2" name="Freeform: Shape 301">
              <a:extLst>
                <a:ext uri="{FF2B5EF4-FFF2-40B4-BE49-F238E27FC236}">
                  <a16:creationId xmlns:a16="http://schemas.microsoft.com/office/drawing/2014/main" id="{E40A6AE9-C244-114D-A6ED-0A9A12B63E6A}"/>
                </a:ext>
              </a:extLst>
            </p:cNvPr>
            <p:cNvSpPr/>
            <p:nvPr/>
          </p:nvSpPr>
          <p:spPr>
            <a:xfrm>
              <a:off x="6993582"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3" name="Freeform: Shape 302">
              <a:extLst>
                <a:ext uri="{FF2B5EF4-FFF2-40B4-BE49-F238E27FC236}">
                  <a16:creationId xmlns:a16="http://schemas.microsoft.com/office/drawing/2014/main" id="{3650C611-B639-4DFE-DA97-95BCC16EA6D4}"/>
                </a:ext>
              </a:extLst>
            </p:cNvPr>
            <p:cNvSpPr/>
            <p:nvPr/>
          </p:nvSpPr>
          <p:spPr>
            <a:xfrm>
              <a:off x="73643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4" name="Freeform: Shape 303">
              <a:extLst>
                <a:ext uri="{FF2B5EF4-FFF2-40B4-BE49-F238E27FC236}">
                  <a16:creationId xmlns:a16="http://schemas.microsoft.com/office/drawing/2014/main" id="{EC6B6C6E-461B-7EAB-7F48-785F10072029}"/>
                </a:ext>
              </a:extLst>
            </p:cNvPr>
            <p:cNvSpPr/>
            <p:nvPr/>
          </p:nvSpPr>
          <p:spPr>
            <a:xfrm>
              <a:off x="73643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5" name="Freeform: Shape 304">
              <a:extLst>
                <a:ext uri="{FF2B5EF4-FFF2-40B4-BE49-F238E27FC236}">
                  <a16:creationId xmlns:a16="http://schemas.microsoft.com/office/drawing/2014/main" id="{F8156408-A408-F84B-ED2C-794EA2CF67D6}"/>
                </a:ext>
              </a:extLst>
            </p:cNvPr>
            <p:cNvSpPr/>
            <p:nvPr/>
          </p:nvSpPr>
          <p:spPr>
            <a:xfrm>
              <a:off x="6993582"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6" name="Freeform: Shape 305">
              <a:extLst>
                <a:ext uri="{FF2B5EF4-FFF2-40B4-BE49-F238E27FC236}">
                  <a16:creationId xmlns:a16="http://schemas.microsoft.com/office/drawing/2014/main" id="{4422B1FF-7CDD-7834-8836-CC9730943E03}"/>
                </a:ext>
              </a:extLst>
            </p:cNvPr>
            <p:cNvSpPr/>
            <p:nvPr/>
          </p:nvSpPr>
          <p:spPr>
            <a:xfrm>
              <a:off x="6993582"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7" name="Freeform: Shape 306">
              <a:extLst>
                <a:ext uri="{FF2B5EF4-FFF2-40B4-BE49-F238E27FC236}">
                  <a16:creationId xmlns:a16="http://schemas.microsoft.com/office/drawing/2014/main" id="{E5B1E30B-2CBF-1A97-DB03-B82003F51969}"/>
                </a:ext>
              </a:extLst>
            </p:cNvPr>
            <p:cNvSpPr/>
            <p:nvPr/>
          </p:nvSpPr>
          <p:spPr>
            <a:xfrm>
              <a:off x="73643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8" name="Freeform: Shape 307">
              <a:extLst>
                <a:ext uri="{FF2B5EF4-FFF2-40B4-BE49-F238E27FC236}">
                  <a16:creationId xmlns:a16="http://schemas.microsoft.com/office/drawing/2014/main" id="{4321FE0F-CD3E-6BC2-F989-DBB66967EA36}"/>
                </a:ext>
              </a:extLst>
            </p:cNvPr>
            <p:cNvSpPr/>
            <p:nvPr/>
          </p:nvSpPr>
          <p:spPr>
            <a:xfrm>
              <a:off x="73643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9" name="Freeform: Shape 308">
              <a:extLst>
                <a:ext uri="{FF2B5EF4-FFF2-40B4-BE49-F238E27FC236}">
                  <a16:creationId xmlns:a16="http://schemas.microsoft.com/office/drawing/2014/main" id="{D8648DCB-8BB5-1C30-DED5-AAA0EC2F28FF}"/>
                </a:ext>
              </a:extLst>
            </p:cNvPr>
            <p:cNvSpPr/>
            <p:nvPr/>
          </p:nvSpPr>
          <p:spPr>
            <a:xfrm>
              <a:off x="6993582"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0" name="Freeform: Shape 309">
              <a:extLst>
                <a:ext uri="{FF2B5EF4-FFF2-40B4-BE49-F238E27FC236}">
                  <a16:creationId xmlns:a16="http://schemas.microsoft.com/office/drawing/2014/main" id="{C1FD46E7-84ED-5E0D-72B1-D547BD116747}"/>
                </a:ext>
              </a:extLst>
            </p:cNvPr>
            <p:cNvSpPr/>
            <p:nvPr/>
          </p:nvSpPr>
          <p:spPr>
            <a:xfrm>
              <a:off x="6993582"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1" name="Freeform: Shape 310">
              <a:extLst>
                <a:ext uri="{FF2B5EF4-FFF2-40B4-BE49-F238E27FC236}">
                  <a16:creationId xmlns:a16="http://schemas.microsoft.com/office/drawing/2014/main" id="{412BEB27-3142-1718-FDCD-A0CD02836890}"/>
                </a:ext>
              </a:extLst>
            </p:cNvPr>
            <p:cNvSpPr/>
            <p:nvPr/>
          </p:nvSpPr>
          <p:spPr>
            <a:xfrm>
              <a:off x="73643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2" name="Freeform: Shape 311">
              <a:extLst>
                <a:ext uri="{FF2B5EF4-FFF2-40B4-BE49-F238E27FC236}">
                  <a16:creationId xmlns:a16="http://schemas.microsoft.com/office/drawing/2014/main" id="{EC1469D5-32DE-8FFC-6C36-C7CBD8562BF1}"/>
                </a:ext>
              </a:extLst>
            </p:cNvPr>
            <p:cNvSpPr/>
            <p:nvPr/>
          </p:nvSpPr>
          <p:spPr>
            <a:xfrm>
              <a:off x="73643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3" name="Freeform: Shape 312">
              <a:extLst>
                <a:ext uri="{FF2B5EF4-FFF2-40B4-BE49-F238E27FC236}">
                  <a16:creationId xmlns:a16="http://schemas.microsoft.com/office/drawing/2014/main" id="{94778057-50DB-ECD9-573A-32ED48E989CD}"/>
                </a:ext>
              </a:extLst>
            </p:cNvPr>
            <p:cNvSpPr/>
            <p:nvPr/>
          </p:nvSpPr>
          <p:spPr>
            <a:xfrm>
              <a:off x="6993582"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4" name="Freeform: Shape 313">
              <a:extLst>
                <a:ext uri="{FF2B5EF4-FFF2-40B4-BE49-F238E27FC236}">
                  <a16:creationId xmlns:a16="http://schemas.microsoft.com/office/drawing/2014/main" id="{EF119CF3-256B-B5F5-E8EC-6A2472144685}"/>
                </a:ext>
              </a:extLst>
            </p:cNvPr>
            <p:cNvSpPr/>
            <p:nvPr/>
          </p:nvSpPr>
          <p:spPr>
            <a:xfrm>
              <a:off x="6993582"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5" name="Freeform: Shape 314">
              <a:extLst>
                <a:ext uri="{FF2B5EF4-FFF2-40B4-BE49-F238E27FC236}">
                  <a16:creationId xmlns:a16="http://schemas.microsoft.com/office/drawing/2014/main" id="{8B2473A7-B819-39ED-0A3E-BC1D367E2041}"/>
                </a:ext>
              </a:extLst>
            </p:cNvPr>
            <p:cNvSpPr/>
            <p:nvPr/>
          </p:nvSpPr>
          <p:spPr>
            <a:xfrm>
              <a:off x="73643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6" name="Freeform: Shape 315">
              <a:extLst>
                <a:ext uri="{FF2B5EF4-FFF2-40B4-BE49-F238E27FC236}">
                  <a16:creationId xmlns:a16="http://schemas.microsoft.com/office/drawing/2014/main" id="{B6AE350C-3FE1-6321-C21E-F89B678D725D}"/>
                </a:ext>
              </a:extLst>
            </p:cNvPr>
            <p:cNvSpPr/>
            <p:nvPr/>
          </p:nvSpPr>
          <p:spPr>
            <a:xfrm>
              <a:off x="73643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7" name="Freeform: Shape 316">
              <a:extLst>
                <a:ext uri="{FF2B5EF4-FFF2-40B4-BE49-F238E27FC236}">
                  <a16:creationId xmlns:a16="http://schemas.microsoft.com/office/drawing/2014/main" id="{C5AEE513-C2BA-75DC-55A6-A408FFE3F8DD}"/>
                </a:ext>
              </a:extLst>
            </p:cNvPr>
            <p:cNvSpPr/>
            <p:nvPr/>
          </p:nvSpPr>
          <p:spPr>
            <a:xfrm>
              <a:off x="6993582"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8" name="Freeform: Shape 317">
              <a:extLst>
                <a:ext uri="{FF2B5EF4-FFF2-40B4-BE49-F238E27FC236}">
                  <a16:creationId xmlns:a16="http://schemas.microsoft.com/office/drawing/2014/main" id="{E9CBB2BE-212C-971C-B810-3E7BF72433FD}"/>
                </a:ext>
              </a:extLst>
            </p:cNvPr>
            <p:cNvSpPr/>
            <p:nvPr/>
          </p:nvSpPr>
          <p:spPr>
            <a:xfrm>
              <a:off x="6993582"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9" name="Freeform: Shape 318">
              <a:extLst>
                <a:ext uri="{FF2B5EF4-FFF2-40B4-BE49-F238E27FC236}">
                  <a16:creationId xmlns:a16="http://schemas.microsoft.com/office/drawing/2014/main" id="{E4466777-5070-CF84-CAFE-2513A3BF4AFE}"/>
                </a:ext>
              </a:extLst>
            </p:cNvPr>
            <p:cNvSpPr/>
            <p:nvPr/>
          </p:nvSpPr>
          <p:spPr>
            <a:xfrm>
              <a:off x="73643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0" name="Freeform: Shape 319">
              <a:extLst>
                <a:ext uri="{FF2B5EF4-FFF2-40B4-BE49-F238E27FC236}">
                  <a16:creationId xmlns:a16="http://schemas.microsoft.com/office/drawing/2014/main" id="{0BF45B91-D7B7-CABF-8413-B9B92DEA456A}"/>
                </a:ext>
              </a:extLst>
            </p:cNvPr>
            <p:cNvSpPr/>
            <p:nvPr/>
          </p:nvSpPr>
          <p:spPr>
            <a:xfrm>
              <a:off x="73643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1" name="Freeform: Shape 320">
              <a:extLst>
                <a:ext uri="{FF2B5EF4-FFF2-40B4-BE49-F238E27FC236}">
                  <a16:creationId xmlns:a16="http://schemas.microsoft.com/office/drawing/2014/main" id="{047FB386-B639-4BF5-2CB2-18D9424597D7}"/>
                </a:ext>
              </a:extLst>
            </p:cNvPr>
            <p:cNvSpPr/>
            <p:nvPr/>
          </p:nvSpPr>
          <p:spPr>
            <a:xfrm>
              <a:off x="6993582"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2" name="Freeform: Shape 321">
              <a:extLst>
                <a:ext uri="{FF2B5EF4-FFF2-40B4-BE49-F238E27FC236}">
                  <a16:creationId xmlns:a16="http://schemas.microsoft.com/office/drawing/2014/main" id="{59019299-89CE-E450-AFC0-5A49ED334325}"/>
                </a:ext>
              </a:extLst>
            </p:cNvPr>
            <p:cNvSpPr/>
            <p:nvPr/>
          </p:nvSpPr>
          <p:spPr>
            <a:xfrm>
              <a:off x="6993582"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3" name="Freeform: Shape 322">
              <a:extLst>
                <a:ext uri="{FF2B5EF4-FFF2-40B4-BE49-F238E27FC236}">
                  <a16:creationId xmlns:a16="http://schemas.microsoft.com/office/drawing/2014/main" id="{D072F51B-72CB-43A0-7A88-E3D9885857A1}"/>
                </a:ext>
              </a:extLst>
            </p:cNvPr>
            <p:cNvSpPr/>
            <p:nvPr/>
          </p:nvSpPr>
          <p:spPr>
            <a:xfrm>
              <a:off x="73643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4" name="Freeform: Shape 323">
              <a:extLst>
                <a:ext uri="{FF2B5EF4-FFF2-40B4-BE49-F238E27FC236}">
                  <a16:creationId xmlns:a16="http://schemas.microsoft.com/office/drawing/2014/main" id="{379DB567-CF8A-14BC-08EF-2E91BE987895}"/>
                </a:ext>
              </a:extLst>
            </p:cNvPr>
            <p:cNvSpPr/>
            <p:nvPr/>
          </p:nvSpPr>
          <p:spPr>
            <a:xfrm>
              <a:off x="73643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5" name="Freeform: Shape 324">
              <a:extLst>
                <a:ext uri="{FF2B5EF4-FFF2-40B4-BE49-F238E27FC236}">
                  <a16:creationId xmlns:a16="http://schemas.microsoft.com/office/drawing/2014/main" id="{24C5C5C2-8255-1C97-BDFB-5479E7326629}"/>
                </a:ext>
              </a:extLst>
            </p:cNvPr>
            <p:cNvSpPr/>
            <p:nvPr/>
          </p:nvSpPr>
          <p:spPr>
            <a:xfrm>
              <a:off x="6993582"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6" name="Freeform: Shape 325">
              <a:extLst>
                <a:ext uri="{FF2B5EF4-FFF2-40B4-BE49-F238E27FC236}">
                  <a16:creationId xmlns:a16="http://schemas.microsoft.com/office/drawing/2014/main" id="{4CAE4795-CAC0-907E-3732-E0DA1BCEF83E}"/>
                </a:ext>
              </a:extLst>
            </p:cNvPr>
            <p:cNvSpPr/>
            <p:nvPr/>
          </p:nvSpPr>
          <p:spPr>
            <a:xfrm>
              <a:off x="6993582"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7" name="Freeform: Shape 326">
              <a:extLst>
                <a:ext uri="{FF2B5EF4-FFF2-40B4-BE49-F238E27FC236}">
                  <a16:creationId xmlns:a16="http://schemas.microsoft.com/office/drawing/2014/main" id="{F55EC397-7F32-B31E-96D4-60DF735CF1AA}"/>
                </a:ext>
              </a:extLst>
            </p:cNvPr>
            <p:cNvSpPr/>
            <p:nvPr/>
          </p:nvSpPr>
          <p:spPr>
            <a:xfrm>
              <a:off x="73643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8" name="Freeform: Shape 327">
              <a:extLst>
                <a:ext uri="{FF2B5EF4-FFF2-40B4-BE49-F238E27FC236}">
                  <a16:creationId xmlns:a16="http://schemas.microsoft.com/office/drawing/2014/main" id="{F1DCA7B4-A1A1-5887-4D9B-CF312395E878}"/>
                </a:ext>
              </a:extLst>
            </p:cNvPr>
            <p:cNvSpPr/>
            <p:nvPr/>
          </p:nvSpPr>
          <p:spPr>
            <a:xfrm>
              <a:off x="73643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9" name="Freeform: Shape 328">
              <a:extLst>
                <a:ext uri="{FF2B5EF4-FFF2-40B4-BE49-F238E27FC236}">
                  <a16:creationId xmlns:a16="http://schemas.microsoft.com/office/drawing/2014/main" id="{0B2C0303-39BF-8630-FC0A-0D410810A66B}"/>
                </a:ext>
              </a:extLst>
            </p:cNvPr>
            <p:cNvSpPr/>
            <p:nvPr/>
          </p:nvSpPr>
          <p:spPr>
            <a:xfrm>
              <a:off x="6993582"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0" name="Freeform: Shape 329">
              <a:extLst>
                <a:ext uri="{FF2B5EF4-FFF2-40B4-BE49-F238E27FC236}">
                  <a16:creationId xmlns:a16="http://schemas.microsoft.com/office/drawing/2014/main" id="{D15A20E8-2A48-63A7-2EFA-AEBBAD678AA5}"/>
                </a:ext>
              </a:extLst>
            </p:cNvPr>
            <p:cNvSpPr/>
            <p:nvPr/>
          </p:nvSpPr>
          <p:spPr>
            <a:xfrm>
              <a:off x="7732777"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1" name="Freeform: Shape 330">
              <a:extLst>
                <a:ext uri="{FF2B5EF4-FFF2-40B4-BE49-F238E27FC236}">
                  <a16:creationId xmlns:a16="http://schemas.microsoft.com/office/drawing/2014/main" id="{63C69899-4FC4-788B-B081-B23E087AE474}"/>
                </a:ext>
              </a:extLst>
            </p:cNvPr>
            <p:cNvSpPr/>
            <p:nvPr/>
          </p:nvSpPr>
          <p:spPr>
            <a:xfrm>
              <a:off x="8103589"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2" name="Freeform: Shape 331">
              <a:extLst>
                <a:ext uri="{FF2B5EF4-FFF2-40B4-BE49-F238E27FC236}">
                  <a16:creationId xmlns:a16="http://schemas.microsoft.com/office/drawing/2014/main" id="{F2827E11-0E62-FBFA-1481-A81CBD351DC8}"/>
                </a:ext>
              </a:extLst>
            </p:cNvPr>
            <p:cNvSpPr/>
            <p:nvPr/>
          </p:nvSpPr>
          <p:spPr>
            <a:xfrm>
              <a:off x="8103589"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3" name="Freeform: Shape 332">
              <a:extLst>
                <a:ext uri="{FF2B5EF4-FFF2-40B4-BE49-F238E27FC236}">
                  <a16:creationId xmlns:a16="http://schemas.microsoft.com/office/drawing/2014/main" id="{C7B6A05B-AB2D-7A2B-D125-4973C500546D}"/>
                </a:ext>
              </a:extLst>
            </p:cNvPr>
            <p:cNvSpPr/>
            <p:nvPr/>
          </p:nvSpPr>
          <p:spPr>
            <a:xfrm>
              <a:off x="7732777"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4" name="Freeform: Shape 333">
              <a:extLst>
                <a:ext uri="{FF2B5EF4-FFF2-40B4-BE49-F238E27FC236}">
                  <a16:creationId xmlns:a16="http://schemas.microsoft.com/office/drawing/2014/main" id="{0654B120-1251-1465-4365-16CC7540ED55}"/>
                </a:ext>
              </a:extLst>
            </p:cNvPr>
            <p:cNvSpPr/>
            <p:nvPr/>
          </p:nvSpPr>
          <p:spPr>
            <a:xfrm>
              <a:off x="7732777"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5" name="Freeform: Shape 334">
              <a:extLst>
                <a:ext uri="{FF2B5EF4-FFF2-40B4-BE49-F238E27FC236}">
                  <a16:creationId xmlns:a16="http://schemas.microsoft.com/office/drawing/2014/main" id="{7F9ECA23-0FC3-6B2A-52C4-762CF491F181}"/>
                </a:ext>
              </a:extLst>
            </p:cNvPr>
            <p:cNvSpPr/>
            <p:nvPr/>
          </p:nvSpPr>
          <p:spPr>
            <a:xfrm>
              <a:off x="8103589"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6" name="Freeform: Shape 335">
              <a:extLst>
                <a:ext uri="{FF2B5EF4-FFF2-40B4-BE49-F238E27FC236}">
                  <a16:creationId xmlns:a16="http://schemas.microsoft.com/office/drawing/2014/main" id="{51B3299F-DCA5-6C1B-7C39-7B1B33964990}"/>
                </a:ext>
              </a:extLst>
            </p:cNvPr>
            <p:cNvSpPr/>
            <p:nvPr/>
          </p:nvSpPr>
          <p:spPr>
            <a:xfrm>
              <a:off x="8103589"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7" name="Freeform: Shape 336">
              <a:extLst>
                <a:ext uri="{FF2B5EF4-FFF2-40B4-BE49-F238E27FC236}">
                  <a16:creationId xmlns:a16="http://schemas.microsoft.com/office/drawing/2014/main" id="{82942087-F50F-770E-D401-28FA7CC58902}"/>
                </a:ext>
              </a:extLst>
            </p:cNvPr>
            <p:cNvSpPr/>
            <p:nvPr/>
          </p:nvSpPr>
          <p:spPr>
            <a:xfrm>
              <a:off x="7732777"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8" name="Freeform: Shape 337">
              <a:extLst>
                <a:ext uri="{FF2B5EF4-FFF2-40B4-BE49-F238E27FC236}">
                  <a16:creationId xmlns:a16="http://schemas.microsoft.com/office/drawing/2014/main" id="{420008ED-6D75-7E4A-B2B6-CDEB7E461E67}"/>
                </a:ext>
              </a:extLst>
            </p:cNvPr>
            <p:cNvSpPr/>
            <p:nvPr/>
          </p:nvSpPr>
          <p:spPr>
            <a:xfrm>
              <a:off x="7732777"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9" name="Freeform: Shape 338">
              <a:extLst>
                <a:ext uri="{FF2B5EF4-FFF2-40B4-BE49-F238E27FC236}">
                  <a16:creationId xmlns:a16="http://schemas.microsoft.com/office/drawing/2014/main" id="{CAC2FD45-65DB-5307-9DA3-B3D214936D5B}"/>
                </a:ext>
              </a:extLst>
            </p:cNvPr>
            <p:cNvSpPr/>
            <p:nvPr/>
          </p:nvSpPr>
          <p:spPr>
            <a:xfrm>
              <a:off x="8103589"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0" name="Freeform: Shape 339">
              <a:extLst>
                <a:ext uri="{FF2B5EF4-FFF2-40B4-BE49-F238E27FC236}">
                  <a16:creationId xmlns:a16="http://schemas.microsoft.com/office/drawing/2014/main" id="{B45AE987-BF24-13FE-F64A-526CDB7DBC11}"/>
                </a:ext>
              </a:extLst>
            </p:cNvPr>
            <p:cNvSpPr/>
            <p:nvPr/>
          </p:nvSpPr>
          <p:spPr>
            <a:xfrm>
              <a:off x="8103589"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1" name="Freeform: Shape 340">
              <a:extLst>
                <a:ext uri="{FF2B5EF4-FFF2-40B4-BE49-F238E27FC236}">
                  <a16:creationId xmlns:a16="http://schemas.microsoft.com/office/drawing/2014/main" id="{50CC173F-18CE-B868-2BC9-39086ECB588A}"/>
                </a:ext>
              </a:extLst>
            </p:cNvPr>
            <p:cNvSpPr/>
            <p:nvPr/>
          </p:nvSpPr>
          <p:spPr>
            <a:xfrm>
              <a:off x="7732777"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2" name="Freeform: Shape 341">
              <a:extLst>
                <a:ext uri="{FF2B5EF4-FFF2-40B4-BE49-F238E27FC236}">
                  <a16:creationId xmlns:a16="http://schemas.microsoft.com/office/drawing/2014/main" id="{EAA21942-DDD1-E521-D6A1-4F8216572481}"/>
                </a:ext>
              </a:extLst>
            </p:cNvPr>
            <p:cNvSpPr/>
            <p:nvPr/>
          </p:nvSpPr>
          <p:spPr>
            <a:xfrm>
              <a:off x="7732777"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3" name="Freeform: Shape 342">
              <a:extLst>
                <a:ext uri="{FF2B5EF4-FFF2-40B4-BE49-F238E27FC236}">
                  <a16:creationId xmlns:a16="http://schemas.microsoft.com/office/drawing/2014/main" id="{45E73235-DCF7-EBAF-0B9E-3BAD6E928A98}"/>
                </a:ext>
              </a:extLst>
            </p:cNvPr>
            <p:cNvSpPr/>
            <p:nvPr/>
          </p:nvSpPr>
          <p:spPr>
            <a:xfrm>
              <a:off x="8103589"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4" name="Freeform: Shape 343">
              <a:extLst>
                <a:ext uri="{FF2B5EF4-FFF2-40B4-BE49-F238E27FC236}">
                  <a16:creationId xmlns:a16="http://schemas.microsoft.com/office/drawing/2014/main" id="{82EB03F2-2057-99A4-7EF1-3EB81B4BFB1E}"/>
                </a:ext>
              </a:extLst>
            </p:cNvPr>
            <p:cNvSpPr/>
            <p:nvPr/>
          </p:nvSpPr>
          <p:spPr>
            <a:xfrm>
              <a:off x="8103589"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5" name="Freeform: Shape 344">
              <a:extLst>
                <a:ext uri="{FF2B5EF4-FFF2-40B4-BE49-F238E27FC236}">
                  <a16:creationId xmlns:a16="http://schemas.microsoft.com/office/drawing/2014/main" id="{CE8D1253-B8E2-6D97-CA7E-691CC88B49B7}"/>
                </a:ext>
              </a:extLst>
            </p:cNvPr>
            <p:cNvSpPr/>
            <p:nvPr/>
          </p:nvSpPr>
          <p:spPr>
            <a:xfrm>
              <a:off x="7732777"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6" name="Freeform: Shape 345">
              <a:extLst>
                <a:ext uri="{FF2B5EF4-FFF2-40B4-BE49-F238E27FC236}">
                  <a16:creationId xmlns:a16="http://schemas.microsoft.com/office/drawing/2014/main" id="{F47A121F-480C-A743-506A-3AD51E61DDB5}"/>
                </a:ext>
              </a:extLst>
            </p:cNvPr>
            <p:cNvSpPr/>
            <p:nvPr/>
          </p:nvSpPr>
          <p:spPr>
            <a:xfrm>
              <a:off x="7732777"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7" name="Freeform: Shape 346">
              <a:extLst>
                <a:ext uri="{FF2B5EF4-FFF2-40B4-BE49-F238E27FC236}">
                  <a16:creationId xmlns:a16="http://schemas.microsoft.com/office/drawing/2014/main" id="{98E26793-6608-B0C8-EED5-D97710525A4A}"/>
                </a:ext>
              </a:extLst>
            </p:cNvPr>
            <p:cNvSpPr/>
            <p:nvPr/>
          </p:nvSpPr>
          <p:spPr>
            <a:xfrm>
              <a:off x="8103589"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8" name="Freeform: Shape 347">
              <a:extLst>
                <a:ext uri="{FF2B5EF4-FFF2-40B4-BE49-F238E27FC236}">
                  <a16:creationId xmlns:a16="http://schemas.microsoft.com/office/drawing/2014/main" id="{F1586B63-1A01-2C19-1287-D07B41921094}"/>
                </a:ext>
              </a:extLst>
            </p:cNvPr>
            <p:cNvSpPr/>
            <p:nvPr/>
          </p:nvSpPr>
          <p:spPr>
            <a:xfrm>
              <a:off x="8103589"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9" name="Freeform: Shape 348">
              <a:extLst>
                <a:ext uri="{FF2B5EF4-FFF2-40B4-BE49-F238E27FC236}">
                  <a16:creationId xmlns:a16="http://schemas.microsoft.com/office/drawing/2014/main" id="{8615A118-D550-94E7-51A1-C54B2AC38A7B}"/>
                </a:ext>
              </a:extLst>
            </p:cNvPr>
            <p:cNvSpPr/>
            <p:nvPr/>
          </p:nvSpPr>
          <p:spPr>
            <a:xfrm>
              <a:off x="7732777"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0" name="Freeform: Shape 349">
              <a:extLst>
                <a:ext uri="{FF2B5EF4-FFF2-40B4-BE49-F238E27FC236}">
                  <a16:creationId xmlns:a16="http://schemas.microsoft.com/office/drawing/2014/main" id="{0F807322-9EB3-4843-01FB-AADFB2AD0ABE}"/>
                </a:ext>
              </a:extLst>
            </p:cNvPr>
            <p:cNvSpPr/>
            <p:nvPr/>
          </p:nvSpPr>
          <p:spPr>
            <a:xfrm>
              <a:off x="7732777"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1" name="Freeform: Shape 350">
              <a:extLst>
                <a:ext uri="{FF2B5EF4-FFF2-40B4-BE49-F238E27FC236}">
                  <a16:creationId xmlns:a16="http://schemas.microsoft.com/office/drawing/2014/main" id="{5EB54B84-F485-6B3D-6D3C-EB22C0A13AA5}"/>
                </a:ext>
              </a:extLst>
            </p:cNvPr>
            <p:cNvSpPr/>
            <p:nvPr/>
          </p:nvSpPr>
          <p:spPr>
            <a:xfrm>
              <a:off x="8103589"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2" name="Freeform: Shape 351">
              <a:extLst>
                <a:ext uri="{FF2B5EF4-FFF2-40B4-BE49-F238E27FC236}">
                  <a16:creationId xmlns:a16="http://schemas.microsoft.com/office/drawing/2014/main" id="{BA9BACB4-2CE2-8A0A-C358-6AD732F56115}"/>
                </a:ext>
              </a:extLst>
            </p:cNvPr>
            <p:cNvSpPr/>
            <p:nvPr/>
          </p:nvSpPr>
          <p:spPr>
            <a:xfrm>
              <a:off x="8103589"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3" name="Freeform: Shape 352">
              <a:extLst>
                <a:ext uri="{FF2B5EF4-FFF2-40B4-BE49-F238E27FC236}">
                  <a16:creationId xmlns:a16="http://schemas.microsoft.com/office/drawing/2014/main" id="{978EA011-2E40-76FB-3820-36C4376C3E2C}"/>
                </a:ext>
              </a:extLst>
            </p:cNvPr>
            <p:cNvSpPr/>
            <p:nvPr/>
          </p:nvSpPr>
          <p:spPr>
            <a:xfrm>
              <a:off x="7732777"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4" name="Freeform: Shape 353">
              <a:extLst>
                <a:ext uri="{FF2B5EF4-FFF2-40B4-BE49-F238E27FC236}">
                  <a16:creationId xmlns:a16="http://schemas.microsoft.com/office/drawing/2014/main" id="{D5853D7B-3989-5A5B-4A7C-2549C47FD184}"/>
                </a:ext>
              </a:extLst>
            </p:cNvPr>
            <p:cNvSpPr/>
            <p:nvPr/>
          </p:nvSpPr>
          <p:spPr>
            <a:xfrm>
              <a:off x="7732777"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5" name="Freeform: Shape 354">
              <a:extLst>
                <a:ext uri="{FF2B5EF4-FFF2-40B4-BE49-F238E27FC236}">
                  <a16:creationId xmlns:a16="http://schemas.microsoft.com/office/drawing/2014/main" id="{AD69E0F5-B8DB-10ED-2843-896612B2EE67}"/>
                </a:ext>
              </a:extLst>
            </p:cNvPr>
            <p:cNvSpPr/>
            <p:nvPr/>
          </p:nvSpPr>
          <p:spPr>
            <a:xfrm>
              <a:off x="8103589"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6" name="Freeform: Shape 355">
              <a:extLst>
                <a:ext uri="{FF2B5EF4-FFF2-40B4-BE49-F238E27FC236}">
                  <a16:creationId xmlns:a16="http://schemas.microsoft.com/office/drawing/2014/main" id="{34B69CC5-884F-D2C9-77A9-D7D3DC6CA26D}"/>
                </a:ext>
              </a:extLst>
            </p:cNvPr>
            <p:cNvSpPr/>
            <p:nvPr/>
          </p:nvSpPr>
          <p:spPr>
            <a:xfrm>
              <a:off x="8103589"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7" name="Freeform: Shape 356">
              <a:extLst>
                <a:ext uri="{FF2B5EF4-FFF2-40B4-BE49-F238E27FC236}">
                  <a16:creationId xmlns:a16="http://schemas.microsoft.com/office/drawing/2014/main" id="{01267A17-A8C2-202C-B5EE-133F8CC15754}"/>
                </a:ext>
              </a:extLst>
            </p:cNvPr>
            <p:cNvSpPr/>
            <p:nvPr/>
          </p:nvSpPr>
          <p:spPr>
            <a:xfrm>
              <a:off x="7732777"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8" name="Freeform: Shape 357">
              <a:extLst>
                <a:ext uri="{FF2B5EF4-FFF2-40B4-BE49-F238E27FC236}">
                  <a16:creationId xmlns:a16="http://schemas.microsoft.com/office/drawing/2014/main" id="{C63F096B-CB8D-C946-A9EB-92AC49D67886}"/>
                </a:ext>
              </a:extLst>
            </p:cNvPr>
            <p:cNvSpPr/>
            <p:nvPr/>
          </p:nvSpPr>
          <p:spPr>
            <a:xfrm>
              <a:off x="7732777"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9" name="Freeform: Shape 358">
              <a:extLst>
                <a:ext uri="{FF2B5EF4-FFF2-40B4-BE49-F238E27FC236}">
                  <a16:creationId xmlns:a16="http://schemas.microsoft.com/office/drawing/2014/main" id="{E7A584DC-CC1B-EE33-AFFB-CE54D0E042D0}"/>
                </a:ext>
              </a:extLst>
            </p:cNvPr>
            <p:cNvSpPr/>
            <p:nvPr/>
          </p:nvSpPr>
          <p:spPr>
            <a:xfrm>
              <a:off x="8103589"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0" name="Freeform: Shape 359">
              <a:extLst>
                <a:ext uri="{FF2B5EF4-FFF2-40B4-BE49-F238E27FC236}">
                  <a16:creationId xmlns:a16="http://schemas.microsoft.com/office/drawing/2014/main" id="{620182CB-A58A-FF82-09FD-AABEF256906F}"/>
                </a:ext>
              </a:extLst>
            </p:cNvPr>
            <p:cNvSpPr/>
            <p:nvPr/>
          </p:nvSpPr>
          <p:spPr>
            <a:xfrm>
              <a:off x="8103589"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1" name="Freeform: Shape 360">
              <a:extLst>
                <a:ext uri="{FF2B5EF4-FFF2-40B4-BE49-F238E27FC236}">
                  <a16:creationId xmlns:a16="http://schemas.microsoft.com/office/drawing/2014/main" id="{52F1B3CE-BBBE-D4C3-892C-A4F613D41277}"/>
                </a:ext>
              </a:extLst>
            </p:cNvPr>
            <p:cNvSpPr/>
            <p:nvPr/>
          </p:nvSpPr>
          <p:spPr>
            <a:xfrm>
              <a:off x="7732777"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2" name="Freeform: Shape 361">
              <a:extLst>
                <a:ext uri="{FF2B5EF4-FFF2-40B4-BE49-F238E27FC236}">
                  <a16:creationId xmlns:a16="http://schemas.microsoft.com/office/drawing/2014/main" id="{CEE2F76F-1C36-88A3-87DB-2678782F8594}"/>
                </a:ext>
              </a:extLst>
            </p:cNvPr>
            <p:cNvSpPr/>
            <p:nvPr/>
          </p:nvSpPr>
          <p:spPr>
            <a:xfrm>
              <a:off x="847440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3" name="Freeform: Shape 362">
              <a:extLst>
                <a:ext uri="{FF2B5EF4-FFF2-40B4-BE49-F238E27FC236}">
                  <a16:creationId xmlns:a16="http://schemas.microsoft.com/office/drawing/2014/main" id="{01CDC70F-00E0-68BE-C64E-B946D10D83A5}"/>
                </a:ext>
              </a:extLst>
            </p:cNvPr>
            <p:cNvSpPr/>
            <p:nvPr/>
          </p:nvSpPr>
          <p:spPr>
            <a:xfrm>
              <a:off x="8845211"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4" name="Freeform: Shape 363">
              <a:extLst>
                <a:ext uri="{FF2B5EF4-FFF2-40B4-BE49-F238E27FC236}">
                  <a16:creationId xmlns:a16="http://schemas.microsoft.com/office/drawing/2014/main" id="{DB88BB45-4277-FE20-E838-D152A3F50FCA}"/>
                </a:ext>
              </a:extLst>
            </p:cNvPr>
            <p:cNvSpPr/>
            <p:nvPr/>
          </p:nvSpPr>
          <p:spPr>
            <a:xfrm>
              <a:off x="8845211"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5" name="Freeform: Shape 364">
              <a:extLst>
                <a:ext uri="{FF2B5EF4-FFF2-40B4-BE49-F238E27FC236}">
                  <a16:creationId xmlns:a16="http://schemas.microsoft.com/office/drawing/2014/main" id="{EF29DF06-75D1-F46C-A217-2C122F436878}"/>
                </a:ext>
              </a:extLst>
            </p:cNvPr>
            <p:cNvSpPr/>
            <p:nvPr/>
          </p:nvSpPr>
          <p:spPr>
            <a:xfrm>
              <a:off x="8474400"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6" name="Freeform: Shape 365">
              <a:extLst>
                <a:ext uri="{FF2B5EF4-FFF2-40B4-BE49-F238E27FC236}">
                  <a16:creationId xmlns:a16="http://schemas.microsoft.com/office/drawing/2014/main" id="{C18E5900-94C3-A728-884B-678D3EDCD895}"/>
                </a:ext>
              </a:extLst>
            </p:cNvPr>
            <p:cNvSpPr/>
            <p:nvPr/>
          </p:nvSpPr>
          <p:spPr>
            <a:xfrm>
              <a:off x="847440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7" name="Freeform: Shape 366">
              <a:extLst>
                <a:ext uri="{FF2B5EF4-FFF2-40B4-BE49-F238E27FC236}">
                  <a16:creationId xmlns:a16="http://schemas.microsoft.com/office/drawing/2014/main" id="{E8D0DA9F-9BEF-2717-AA1D-F92CC64F986D}"/>
                </a:ext>
              </a:extLst>
            </p:cNvPr>
            <p:cNvSpPr/>
            <p:nvPr/>
          </p:nvSpPr>
          <p:spPr>
            <a:xfrm>
              <a:off x="8845211"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8" name="Freeform: Shape 367">
              <a:extLst>
                <a:ext uri="{FF2B5EF4-FFF2-40B4-BE49-F238E27FC236}">
                  <a16:creationId xmlns:a16="http://schemas.microsoft.com/office/drawing/2014/main" id="{DAABA3F3-CF34-F7C0-0A64-014D1AFDBF94}"/>
                </a:ext>
              </a:extLst>
            </p:cNvPr>
            <p:cNvSpPr/>
            <p:nvPr/>
          </p:nvSpPr>
          <p:spPr>
            <a:xfrm>
              <a:off x="8845211"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9" name="Freeform: Shape 368">
              <a:extLst>
                <a:ext uri="{FF2B5EF4-FFF2-40B4-BE49-F238E27FC236}">
                  <a16:creationId xmlns:a16="http://schemas.microsoft.com/office/drawing/2014/main" id="{FA769E2A-5F12-8ED8-CF43-28A67BF6AB12}"/>
                </a:ext>
              </a:extLst>
            </p:cNvPr>
            <p:cNvSpPr/>
            <p:nvPr/>
          </p:nvSpPr>
          <p:spPr>
            <a:xfrm>
              <a:off x="8474400"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0" name="Freeform: Shape 369">
              <a:extLst>
                <a:ext uri="{FF2B5EF4-FFF2-40B4-BE49-F238E27FC236}">
                  <a16:creationId xmlns:a16="http://schemas.microsoft.com/office/drawing/2014/main" id="{44E7F385-96D8-06B3-E754-59C469D80EA6}"/>
                </a:ext>
              </a:extLst>
            </p:cNvPr>
            <p:cNvSpPr/>
            <p:nvPr/>
          </p:nvSpPr>
          <p:spPr>
            <a:xfrm>
              <a:off x="847440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1" name="Freeform: Shape 370">
              <a:extLst>
                <a:ext uri="{FF2B5EF4-FFF2-40B4-BE49-F238E27FC236}">
                  <a16:creationId xmlns:a16="http://schemas.microsoft.com/office/drawing/2014/main" id="{7EB3DCBE-7E23-1F13-9A22-7A61CFBCBFD8}"/>
                </a:ext>
              </a:extLst>
            </p:cNvPr>
            <p:cNvSpPr/>
            <p:nvPr/>
          </p:nvSpPr>
          <p:spPr>
            <a:xfrm>
              <a:off x="8845211"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2" name="Freeform: Shape 371">
              <a:extLst>
                <a:ext uri="{FF2B5EF4-FFF2-40B4-BE49-F238E27FC236}">
                  <a16:creationId xmlns:a16="http://schemas.microsoft.com/office/drawing/2014/main" id="{39B6BC04-A439-93C4-D9C7-4137E71FE43D}"/>
                </a:ext>
              </a:extLst>
            </p:cNvPr>
            <p:cNvSpPr/>
            <p:nvPr/>
          </p:nvSpPr>
          <p:spPr>
            <a:xfrm>
              <a:off x="8845211"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3" name="Freeform: Shape 372">
              <a:extLst>
                <a:ext uri="{FF2B5EF4-FFF2-40B4-BE49-F238E27FC236}">
                  <a16:creationId xmlns:a16="http://schemas.microsoft.com/office/drawing/2014/main" id="{4B5DF522-7C7E-C44A-CB57-A05D15F3AAC2}"/>
                </a:ext>
              </a:extLst>
            </p:cNvPr>
            <p:cNvSpPr/>
            <p:nvPr/>
          </p:nvSpPr>
          <p:spPr>
            <a:xfrm>
              <a:off x="8474400"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4" name="Freeform: Shape 373">
              <a:extLst>
                <a:ext uri="{FF2B5EF4-FFF2-40B4-BE49-F238E27FC236}">
                  <a16:creationId xmlns:a16="http://schemas.microsoft.com/office/drawing/2014/main" id="{17B5D265-8389-516B-351F-701AFCCEF81C}"/>
                </a:ext>
              </a:extLst>
            </p:cNvPr>
            <p:cNvSpPr/>
            <p:nvPr/>
          </p:nvSpPr>
          <p:spPr>
            <a:xfrm>
              <a:off x="847440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5" name="Freeform: Shape 374">
              <a:extLst>
                <a:ext uri="{FF2B5EF4-FFF2-40B4-BE49-F238E27FC236}">
                  <a16:creationId xmlns:a16="http://schemas.microsoft.com/office/drawing/2014/main" id="{CE6EF9AA-3739-7707-33AE-AA2A531BB65F}"/>
                </a:ext>
              </a:extLst>
            </p:cNvPr>
            <p:cNvSpPr/>
            <p:nvPr/>
          </p:nvSpPr>
          <p:spPr>
            <a:xfrm>
              <a:off x="8845211"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6" name="Freeform: Shape 375">
              <a:extLst>
                <a:ext uri="{FF2B5EF4-FFF2-40B4-BE49-F238E27FC236}">
                  <a16:creationId xmlns:a16="http://schemas.microsoft.com/office/drawing/2014/main" id="{B1DD2E02-8E22-FA90-6CC8-21A0A9CEC24A}"/>
                </a:ext>
              </a:extLst>
            </p:cNvPr>
            <p:cNvSpPr/>
            <p:nvPr/>
          </p:nvSpPr>
          <p:spPr>
            <a:xfrm>
              <a:off x="8845211"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7" name="Freeform: Shape 376">
              <a:extLst>
                <a:ext uri="{FF2B5EF4-FFF2-40B4-BE49-F238E27FC236}">
                  <a16:creationId xmlns:a16="http://schemas.microsoft.com/office/drawing/2014/main" id="{58C126BD-F247-5727-C659-211EF6D2AC6E}"/>
                </a:ext>
              </a:extLst>
            </p:cNvPr>
            <p:cNvSpPr/>
            <p:nvPr/>
          </p:nvSpPr>
          <p:spPr>
            <a:xfrm>
              <a:off x="8474400"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8" name="Freeform: Shape 377">
              <a:extLst>
                <a:ext uri="{FF2B5EF4-FFF2-40B4-BE49-F238E27FC236}">
                  <a16:creationId xmlns:a16="http://schemas.microsoft.com/office/drawing/2014/main" id="{7436A2C5-BB46-7154-4615-4F183B00C7BE}"/>
                </a:ext>
              </a:extLst>
            </p:cNvPr>
            <p:cNvSpPr/>
            <p:nvPr/>
          </p:nvSpPr>
          <p:spPr>
            <a:xfrm>
              <a:off x="847440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9" name="Freeform: Shape 378">
              <a:extLst>
                <a:ext uri="{FF2B5EF4-FFF2-40B4-BE49-F238E27FC236}">
                  <a16:creationId xmlns:a16="http://schemas.microsoft.com/office/drawing/2014/main" id="{656481C3-D550-9503-CF2B-C6CEB6997007}"/>
                </a:ext>
              </a:extLst>
            </p:cNvPr>
            <p:cNvSpPr/>
            <p:nvPr/>
          </p:nvSpPr>
          <p:spPr>
            <a:xfrm>
              <a:off x="8845211"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0" name="Freeform: Shape 379">
              <a:extLst>
                <a:ext uri="{FF2B5EF4-FFF2-40B4-BE49-F238E27FC236}">
                  <a16:creationId xmlns:a16="http://schemas.microsoft.com/office/drawing/2014/main" id="{5AFE15A4-3445-B193-AE04-FDAE59EC188A}"/>
                </a:ext>
              </a:extLst>
            </p:cNvPr>
            <p:cNvSpPr/>
            <p:nvPr/>
          </p:nvSpPr>
          <p:spPr>
            <a:xfrm>
              <a:off x="8845211"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1" name="Freeform: Shape 380">
              <a:extLst>
                <a:ext uri="{FF2B5EF4-FFF2-40B4-BE49-F238E27FC236}">
                  <a16:creationId xmlns:a16="http://schemas.microsoft.com/office/drawing/2014/main" id="{8B76F1C2-AD48-4CD8-E70E-791372BBAF4A}"/>
                </a:ext>
              </a:extLst>
            </p:cNvPr>
            <p:cNvSpPr/>
            <p:nvPr/>
          </p:nvSpPr>
          <p:spPr>
            <a:xfrm>
              <a:off x="8474400"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2" name="Freeform: Shape 381">
              <a:extLst>
                <a:ext uri="{FF2B5EF4-FFF2-40B4-BE49-F238E27FC236}">
                  <a16:creationId xmlns:a16="http://schemas.microsoft.com/office/drawing/2014/main" id="{53120563-2D5F-2F12-5BD1-E9C7933F1CAD}"/>
                </a:ext>
              </a:extLst>
            </p:cNvPr>
            <p:cNvSpPr/>
            <p:nvPr/>
          </p:nvSpPr>
          <p:spPr>
            <a:xfrm>
              <a:off x="847440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3" name="Freeform: Shape 382">
              <a:extLst>
                <a:ext uri="{FF2B5EF4-FFF2-40B4-BE49-F238E27FC236}">
                  <a16:creationId xmlns:a16="http://schemas.microsoft.com/office/drawing/2014/main" id="{A5DD5E93-C1CE-5A3F-5D8E-B4F4D82372D0}"/>
                </a:ext>
              </a:extLst>
            </p:cNvPr>
            <p:cNvSpPr/>
            <p:nvPr/>
          </p:nvSpPr>
          <p:spPr>
            <a:xfrm>
              <a:off x="8845211"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4" name="Freeform: Shape 383">
              <a:extLst>
                <a:ext uri="{FF2B5EF4-FFF2-40B4-BE49-F238E27FC236}">
                  <a16:creationId xmlns:a16="http://schemas.microsoft.com/office/drawing/2014/main" id="{54ABB39D-7810-1031-7270-326E7AFA04AC}"/>
                </a:ext>
              </a:extLst>
            </p:cNvPr>
            <p:cNvSpPr/>
            <p:nvPr/>
          </p:nvSpPr>
          <p:spPr>
            <a:xfrm>
              <a:off x="8845211"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5" name="Freeform: Shape 384">
              <a:extLst>
                <a:ext uri="{FF2B5EF4-FFF2-40B4-BE49-F238E27FC236}">
                  <a16:creationId xmlns:a16="http://schemas.microsoft.com/office/drawing/2014/main" id="{78C6E378-B2C3-7755-A3AE-3917668A206A}"/>
                </a:ext>
              </a:extLst>
            </p:cNvPr>
            <p:cNvSpPr/>
            <p:nvPr/>
          </p:nvSpPr>
          <p:spPr>
            <a:xfrm>
              <a:off x="8474400"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6" name="Freeform: Shape 385">
              <a:extLst>
                <a:ext uri="{FF2B5EF4-FFF2-40B4-BE49-F238E27FC236}">
                  <a16:creationId xmlns:a16="http://schemas.microsoft.com/office/drawing/2014/main" id="{889E734D-E208-6B5E-1EB2-6649F0B63CA0}"/>
                </a:ext>
              </a:extLst>
            </p:cNvPr>
            <p:cNvSpPr/>
            <p:nvPr/>
          </p:nvSpPr>
          <p:spPr>
            <a:xfrm>
              <a:off x="847440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7" name="Freeform: Shape 386">
              <a:extLst>
                <a:ext uri="{FF2B5EF4-FFF2-40B4-BE49-F238E27FC236}">
                  <a16:creationId xmlns:a16="http://schemas.microsoft.com/office/drawing/2014/main" id="{01A6D073-2D64-AA41-6455-87DCA80BC7B0}"/>
                </a:ext>
              </a:extLst>
            </p:cNvPr>
            <p:cNvSpPr/>
            <p:nvPr/>
          </p:nvSpPr>
          <p:spPr>
            <a:xfrm>
              <a:off x="8845211"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8" name="Freeform: Shape 387">
              <a:extLst>
                <a:ext uri="{FF2B5EF4-FFF2-40B4-BE49-F238E27FC236}">
                  <a16:creationId xmlns:a16="http://schemas.microsoft.com/office/drawing/2014/main" id="{83EB2052-2C2E-457F-9C7A-CEF1D45B28AE}"/>
                </a:ext>
              </a:extLst>
            </p:cNvPr>
            <p:cNvSpPr/>
            <p:nvPr/>
          </p:nvSpPr>
          <p:spPr>
            <a:xfrm>
              <a:off x="8845211"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9" name="Freeform: Shape 388">
              <a:extLst>
                <a:ext uri="{FF2B5EF4-FFF2-40B4-BE49-F238E27FC236}">
                  <a16:creationId xmlns:a16="http://schemas.microsoft.com/office/drawing/2014/main" id="{B0ADAA79-EAB5-AC6C-E8C3-FAB258237CF7}"/>
                </a:ext>
              </a:extLst>
            </p:cNvPr>
            <p:cNvSpPr/>
            <p:nvPr/>
          </p:nvSpPr>
          <p:spPr>
            <a:xfrm>
              <a:off x="8474400"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0" name="Freeform: Shape 389">
              <a:extLst>
                <a:ext uri="{FF2B5EF4-FFF2-40B4-BE49-F238E27FC236}">
                  <a16:creationId xmlns:a16="http://schemas.microsoft.com/office/drawing/2014/main" id="{DC0EF5A1-BA95-8175-6E65-F8FA6798A998}"/>
                </a:ext>
              </a:extLst>
            </p:cNvPr>
            <p:cNvSpPr/>
            <p:nvPr/>
          </p:nvSpPr>
          <p:spPr>
            <a:xfrm>
              <a:off x="847440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1" name="Freeform: Shape 390">
              <a:extLst>
                <a:ext uri="{FF2B5EF4-FFF2-40B4-BE49-F238E27FC236}">
                  <a16:creationId xmlns:a16="http://schemas.microsoft.com/office/drawing/2014/main" id="{16940192-75DA-9ED0-DD38-DADB38DCDDD7}"/>
                </a:ext>
              </a:extLst>
            </p:cNvPr>
            <p:cNvSpPr/>
            <p:nvPr/>
          </p:nvSpPr>
          <p:spPr>
            <a:xfrm>
              <a:off x="8845211"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2" name="Freeform: Shape 391">
              <a:extLst>
                <a:ext uri="{FF2B5EF4-FFF2-40B4-BE49-F238E27FC236}">
                  <a16:creationId xmlns:a16="http://schemas.microsoft.com/office/drawing/2014/main" id="{EC6DA67B-08BE-A29E-C34F-DAB0565586AE}"/>
                </a:ext>
              </a:extLst>
            </p:cNvPr>
            <p:cNvSpPr/>
            <p:nvPr/>
          </p:nvSpPr>
          <p:spPr>
            <a:xfrm>
              <a:off x="8845211"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3" name="Freeform: Shape 392">
              <a:extLst>
                <a:ext uri="{FF2B5EF4-FFF2-40B4-BE49-F238E27FC236}">
                  <a16:creationId xmlns:a16="http://schemas.microsoft.com/office/drawing/2014/main" id="{968E8AE4-5801-05F5-A5AE-4F61B046384B}"/>
                </a:ext>
              </a:extLst>
            </p:cNvPr>
            <p:cNvSpPr/>
            <p:nvPr/>
          </p:nvSpPr>
          <p:spPr>
            <a:xfrm>
              <a:off x="8474400"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4" name="Freeform: Shape 393">
              <a:extLst>
                <a:ext uri="{FF2B5EF4-FFF2-40B4-BE49-F238E27FC236}">
                  <a16:creationId xmlns:a16="http://schemas.microsoft.com/office/drawing/2014/main" id="{772AB980-4DE2-2938-0295-79FAC902A6C9}"/>
                </a:ext>
              </a:extLst>
            </p:cNvPr>
            <p:cNvSpPr/>
            <p:nvPr/>
          </p:nvSpPr>
          <p:spPr>
            <a:xfrm>
              <a:off x="9224666" y="12846603"/>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2 h 826777"/>
                <a:gd name="connsiteX4" fmla="*/ 357976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5" name="Freeform: Shape 394">
              <a:extLst>
                <a:ext uri="{FF2B5EF4-FFF2-40B4-BE49-F238E27FC236}">
                  <a16:creationId xmlns:a16="http://schemas.microsoft.com/office/drawing/2014/main" id="{399B50B1-A924-B38D-25C9-17E4D12A4B51}"/>
                </a:ext>
              </a:extLst>
            </p:cNvPr>
            <p:cNvSpPr/>
            <p:nvPr/>
          </p:nvSpPr>
          <p:spPr>
            <a:xfrm>
              <a:off x="9595478"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6" name="Freeform: Shape 395">
              <a:extLst>
                <a:ext uri="{FF2B5EF4-FFF2-40B4-BE49-F238E27FC236}">
                  <a16:creationId xmlns:a16="http://schemas.microsoft.com/office/drawing/2014/main" id="{9679F569-960E-023F-B6D3-AB70EA379C64}"/>
                </a:ext>
              </a:extLst>
            </p:cNvPr>
            <p:cNvSpPr/>
            <p:nvPr/>
          </p:nvSpPr>
          <p:spPr>
            <a:xfrm>
              <a:off x="9595478"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7" name="Freeform: Shape 396">
              <a:extLst>
                <a:ext uri="{FF2B5EF4-FFF2-40B4-BE49-F238E27FC236}">
                  <a16:creationId xmlns:a16="http://schemas.microsoft.com/office/drawing/2014/main" id="{5C9E6ED1-DA39-B20D-5885-D767F2882EF7}"/>
                </a:ext>
              </a:extLst>
            </p:cNvPr>
            <p:cNvSpPr/>
            <p:nvPr/>
          </p:nvSpPr>
          <p:spPr>
            <a:xfrm>
              <a:off x="9224666"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8" name="Freeform: Shape 397">
              <a:extLst>
                <a:ext uri="{FF2B5EF4-FFF2-40B4-BE49-F238E27FC236}">
                  <a16:creationId xmlns:a16="http://schemas.microsoft.com/office/drawing/2014/main" id="{F3F4327E-905F-017F-15D2-0FCFD860423D}"/>
                </a:ext>
              </a:extLst>
            </p:cNvPr>
            <p:cNvSpPr/>
            <p:nvPr/>
          </p:nvSpPr>
          <p:spPr>
            <a:xfrm>
              <a:off x="9224666" y="11990182"/>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9" name="Freeform: Shape 398">
              <a:extLst>
                <a:ext uri="{FF2B5EF4-FFF2-40B4-BE49-F238E27FC236}">
                  <a16:creationId xmlns:a16="http://schemas.microsoft.com/office/drawing/2014/main" id="{7B79EFA1-4E40-030D-792E-DC8C60C9C691}"/>
                </a:ext>
              </a:extLst>
            </p:cNvPr>
            <p:cNvSpPr/>
            <p:nvPr/>
          </p:nvSpPr>
          <p:spPr>
            <a:xfrm>
              <a:off x="9595478"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0" name="Freeform: Shape 399">
              <a:extLst>
                <a:ext uri="{FF2B5EF4-FFF2-40B4-BE49-F238E27FC236}">
                  <a16:creationId xmlns:a16="http://schemas.microsoft.com/office/drawing/2014/main" id="{763D4624-5B46-445B-4D1F-9124481880CB}"/>
                </a:ext>
              </a:extLst>
            </p:cNvPr>
            <p:cNvSpPr/>
            <p:nvPr/>
          </p:nvSpPr>
          <p:spPr>
            <a:xfrm>
              <a:off x="9595478"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1" name="Freeform: Shape 400">
              <a:extLst>
                <a:ext uri="{FF2B5EF4-FFF2-40B4-BE49-F238E27FC236}">
                  <a16:creationId xmlns:a16="http://schemas.microsoft.com/office/drawing/2014/main" id="{96757401-1D7C-B68E-8B28-013A1A141902}"/>
                </a:ext>
              </a:extLst>
            </p:cNvPr>
            <p:cNvSpPr/>
            <p:nvPr/>
          </p:nvSpPr>
          <p:spPr>
            <a:xfrm>
              <a:off x="9224666"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2" name="Freeform: Shape 401">
              <a:extLst>
                <a:ext uri="{FF2B5EF4-FFF2-40B4-BE49-F238E27FC236}">
                  <a16:creationId xmlns:a16="http://schemas.microsoft.com/office/drawing/2014/main" id="{A9A1DCBE-3F7F-256C-76C4-E97781601A5D}"/>
                </a:ext>
              </a:extLst>
            </p:cNvPr>
            <p:cNvSpPr/>
            <p:nvPr/>
          </p:nvSpPr>
          <p:spPr>
            <a:xfrm>
              <a:off x="9224666" y="11133081"/>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3" name="Freeform: Shape 402">
              <a:extLst>
                <a:ext uri="{FF2B5EF4-FFF2-40B4-BE49-F238E27FC236}">
                  <a16:creationId xmlns:a16="http://schemas.microsoft.com/office/drawing/2014/main" id="{F5C43C66-5D83-4D7F-9DCD-570D4B0A5648}"/>
                </a:ext>
              </a:extLst>
            </p:cNvPr>
            <p:cNvSpPr/>
            <p:nvPr/>
          </p:nvSpPr>
          <p:spPr>
            <a:xfrm>
              <a:off x="9595478"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4" name="Freeform: Shape 403">
              <a:extLst>
                <a:ext uri="{FF2B5EF4-FFF2-40B4-BE49-F238E27FC236}">
                  <a16:creationId xmlns:a16="http://schemas.microsoft.com/office/drawing/2014/main" id="{592E25A9-E3F7-BEE3-393C-6F7EEFD280B7}"/>
                </a:ext>
              </a:extLst>
            </p:cNvPr>
            <p:cNvSpPr/>
            <p:nvPr/>
          </p:nvSpPr>
          <p:spPr>
            <a:xfrm>
              <a:off x="9595478"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5" name="Freeform: Shape 404">
              <a:extLst>
                <a:ext uri="{FF2B5EF4-FFF2-40B4-BE49-F238E27FC236}">
                  <a16:creationId xmlns:a16="http://schemas.microsoft.com/office/drawing/2014/main" id="{E66EBAA2-2E7E-9508-9572-BE374316B3CF}"/>
                </a:ext>
              </a:extLst>
            </p:cNvPr>
            <p:cNvSpPr/>
            <p:nvPr/>
          </p:nvSpPr>
          <p:spPr>
            <a:xfrm>
              <a:off x="9224666"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6" name="Freeform: Shape 405">
              <a:extLst>
                <a:ext uri="{FF2B5EF4-FFF2-40B4-BE49-F238E27FC236}">
                  <a16:creationId xmlns:a16="http://schemas.microsoft.com/office/drawing/2014/main" id="{46FB4E3B-C01B-CE95-00C5-7CF1087D51E9}"/>
                </a:ext>
              </a:extLst>
            </p:cNvPr>
            <p:cNvSpPr/>
            <p:nvPr/>
          </p:nvSpPr>
          <p:spPr>
            <a:xfrm>
              <a:off x="9224666" y="10276758"/>
              <a:ext cx="741623" cy="856323"/>
            </a:xfrm>
            <a:custGeom>
              <a:avLst/>
              <a:gdLst>
                <a:gd name="connsiteX0" fmla="*/ 0 w 715953"/>
                <a:gd name="connsiteY0" fmla="*/ 620036 h 826683"/>
                <a:gd name="connsiteX1" fmla="*/ 357976 w 715953"/>
                <a:gd name="connsiteY1" fmla="*/ 826684 h 826683"/>
                <a:gd name="connsiteX2" fmla="*/ 715953 w 715953"/>
                <a:gd name="connsiteY2" fmla="*/ 620036 h 826683"/>
                <a:gd name="connsiteX3" fmla="*/ 715953 w 715953"/>
                <a:gd name="connsiteY3" fmla="*/ 206648 h 826683"/>
                <a:gd name="connsiteX4" fmla="*/ 357976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7" name="Freeform: Shape 406">
              <a:extLst>
                <a:ext uri="{FF2B5EF4-FFF2-40B4-BE49-F238E27FC236}">
                  <a16:creationId xmlns:a16="http://schemas.microsoft.com/office/drawing/2014/main" id="{6BC969CB-1843-F1C8-2F36-FE28A63E87F1}"/>
                </a:ext>
              </a:extLst>
            </p:cNvPr>
            <p:cNvSpPr/>
            <p:nvPr/>
          </p:nvSpPr>
          <p:spPr>
            <a:xfrm>
              <a:off x="9595478"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8" name="Freeform: Shape 407">
              <a:extLst>
                <a:ext uri="{FF2B5EF4-FFF2-40B4-BE49-F238E27FC236}">
                  <a16:creationId xmlns:a16="http://schemas.microsoft.com/office/drawing/2014/main" id="{EA7F6276-B7A9-8F67-CAD6-09F7011C3C9C}"/>
                </a:ext>
              </a:extLst>
            </p:cNvPr>
            <p:cNvSpPr/>
            <p:nvPr/>
          </p:nvSpPr>
          <p:spPr>
            <a:xfrm>
              <a:off x="9595478"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9" name="Freeform: Shape 408">
              <a:extLst>
                <a:ext uri="{FF2B5EF4-FFF2-40B4-BE49-F238E27FC236}">
                  <a16:creationId xmlns:a16="http://schemas.microsoft.com/office/drawing/2014/main" id="{B0721A1E-68D9-9CDF-466B-143DD98CE4F3}"/>
                </a:ext>
              </a:extLst>
            </p:cNvPr>
            <p:cNvSpPr/>
            <p:nvPr/>
          </p:nvSpPr>
          <p:spPr>
            <a:xfrm>
              <a:off x="9224666"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0" name="Freeform: Shape 409">
              <a:extLst>
                <a:ext uri="{FF2B5EF4-FFF2-40B4-BE49-F238E27FC236}">
                  <a16:creationId xmlns:a16="http://schemas.microsoft.com/office/drawing/2014/main" id="{44FEADC7-10C0-9731-3F07-706EAA466613}"/>
                </a:ext>
              </a:extLst>
            </p:cNvPr>
            <p:cNvSpPr/>
            <p:nvPr/>
          </p:nvSpPr>
          <p:spPr>
            <a:xfrm>
              <a:off x="9224666" y="9420629"/>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1" name="Freeform: Shape 410">
              <a:extLst>
                <a:ext uri="{FF2B5EF4-FFF2-40B4-BE49-F238E27FC236}">
                  <a16:creationId xmlns:a16="http://schemas.microsoft.com/office/drawing/2014/main" id="{76F8D4A0-82F2-5863-66FE-6286D749AABD}"/>
                </a:ext>
              </a:extLst>
            </p:cNvPr>
            <p:cNvSpPr/>
            <p:nvPr/>
          </p:nvSpPr>
          <p:spPr>
            <a:xfrm>
              <a:off x="9595478"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2" name="Freeform: Shape 411">
              <a:extLst>
                <a:ext uri="{FF2B5EF4-FFF2-40B4-BE49-F238E27FC236}">
                  <a16:creationId xmlns:a16="http://schemas.microsoft.com/office/drawing/2014/main" id="{EC8E69C3-D5F2-30EA-0A76-BE4AC3ECC419}"/>
                </a:ext>
              </a:extLst>
            </p:cNvPr>
            <p:cNvSpPr/>
            <p:nvPr/>
          </p:nvSpPr>
          <p:spPr>
            <a:xfrm>
              <a:off x="9595478"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3" name="Freeform: Shape 412">
              <a:extLst>
                <a:ext uri="{FF2B5EF4-FFF2-40B4-BE49-F238E27FC236}">
                  <a16:creationId xmlns:a16="http://schemas.microsoft.com/office/drawing/2014/main" id="{1862A95F-2AEF-6DAD-2B61-F4CFD75D4852}"/>
                </a:ext>
              </a:extLst>
            </p:cNvPr>
            <p:cNvSpPr/>
            <p:nvPr/>
          </p:nvSpPr>
          <p:spPr>
            <a:xfrm>
              <a:off x="9224666"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4" name="Freeform: Shape 413">
              <a:extLst>
                <a:ext uri="{FF2B5EF4-FFF2-40B4-BE49-F238E27FC236}">
                  <a16:creationId xmlns:a16="http://schemas.microsoft.com/office/drawing/2014/main" id="{A6151748-E4F4-5D87-31FF-3BDB89E9B1CE}"/>
                </a:ext>
              </a:extLst>
            </p:cNvPr>
            <p:cNvSpPr/>
            <p:nvPr/>
          </p:nvSpPr>
          <p:spPr>
            <a:xfrm>
              <a:off x="9224666" y="8564208"/>
              <a:ext cx="741623" cy="856420"/>
            </a:xfrm>
            <a:custGeom>
              <a:avLst/>
              <a:gdLst>
                <a:gd name="connsiteX0" fmla="*/ 0 w 715953"/>
                <a:gd name="connsiteY0" fmla="*/ 620130 h 826777"/>
                <a:gd name="connsiteX1" fmla="*/ 357976 w 715953"/>
                <a:gd name="connsiteY1" fmla="*/ 826778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5" name="Freeform: Shape 414">
              <a:extLst>
                <a:ext uri="{FF2B5EF4-FFF2-40B4-BE49-F238E27FC236}">
                  <a16:creationId xmlns:a16="http://schemas.microsoft.com/office/drawing/2014/main" id="{D78B7F46-6454-8565-074B-2F517B7B4A73}"/>
                </a:ext>
              </a:extLst>
            </p:cNvPr>
            <p:cNvSpPr/>
            <p:nvPr/>
          </p:nvSpPr>
          <p:spPr>
            <a:xfrm>
              <a:off x="9595478"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6" name="Freeform: Shape 415">
              <a:extLst>
                <a:ext uri="{FF2B5EF4-FFF2-40B4-BE49-F238E27FC236}">
                  <a16:creationId xmlns:a16="http://schemas.microsoft.com/office/drawing/2014/main" id="{7FE77A9E-DD88-9C40-4994-D9C3084ED0D4}"/>
                </a:ext>
              </a:extLst>
            </p:cNvPr>
            <p:cNvSpPr/>
            <p:nvPr/>
          </p:nvSpPr>
          <p:spPr>
            <a:xfrm>
              <a:off x="9595478"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7" name="Freeform: Shape 416">
              <a:extLst>
                <a:ext uri="{FF2B5EF4-FFF2-40B4-BE49-F238E27FC236}">
                  <a16:creationId xmlns:a16="http://schemas.microsoft.com/office/drawing/2014/main" id="{D2BE129B-5CFB-0BFE-C0BA-7C1EE9DAB96F}"/>
                </a:ext>
              </a:extLst>
            </p:cNvPr>
            <p:cNvSpPr/>
            <p:nvPr/>
          </p:nvSpPr>
          <p:spPr>
            <a:xfrm>
              <a:off x="9224666"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8" name="Freeform: Shape 417">
              <a:extLst>
                <a:ext uri="{FF2B5EF4-FFF2-40B4-BE49-F238E27FC236}">
                  <a16:creationId xmlns:a16="http://schemas.microsoft.com/office/drawing/2014/main" id="{CFA44BBA-1DF0-416F-3DC6-EAC261C4ED82}"/>
                </a:ext>
              </a:extLst>
            </p:cNvPr>
            <p:cNvSpPr/>
            <p:nvPr/>
          </p:nvSpPr>
          <p:spPr>
            <a:xfrm>
              <a:off x="9224666" y="7707108"/>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9" name="Freeform: Shape 418">
              <a:extLst>
                <a:ext uri="{FF2B5EF4-FFF2-40B4-BE49-F238E27FC236}">
                  <a16:creationId xmlns:a16="http://schemas.microsoft.com/office/drawing/2014/main" id="{7F2DDE3D-CBEF-B4E0-6824-1C7014ABF7E7}"/>
                </a:ext>
              </a:extLst>
            </p:cNvPr>
            <p:cNvSpPr/>
            <p:nvPr/>
          </p:nvSpPr>
          <p:spPr>
            <a:xfrm>
              <a:off x="9595478"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0" name="Freeform: Shape 419">
              <a:extLst>
                <a:ext uri="{FF2B5EF4-FFF2-40B4-BE49-F238E27FC236}">
                  <a16:creationId xmlns:a16="http://schemas.microsoft.com/office/drawing/2014/main" id="{AE0F5719-E26A-7242-0065-3F3C806C7CC4}"/>
                </a:ext>
              </a:extLst>
            </p:cNvPr>
            <p:cNvSpPr/>
            <p:nvPr/>
          </p:nvSpPr>
          <p:spPr>
            <a:xfrm>
              <a:off x="9595478"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1" name="Freeform: Shape 420">
              <a:extLst>
                <a:ext uri="{FF2B5EF4-FFF2-40B4-BE49-F238E27FC236}">
                  <a16:creationId xmlns:a16="http://schemas.microsoft.com/office/drawing/2014/main" id="{3B5506AE-C6E6-90FF-7D28-E5D0AFDE1180}"/>
                </a:ext>
              </a:extLst>
            </p:cNvPr>
            <p:cNvSpPr/>
            <p:nvPr/>
          </p:nvSpPr>
          <p:spPr>
            <a:xfrm>
              <a:off x="9224666"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2" name="Freeform: Shape 421">
              <a:extLst>
                <a:ext uri="{FF2B5EF4-FFF2-40B4-BE49-F238E27FC236}">
                  <a16:creationId xmlns:a16="http://schemas.microsoft.com/office/drawing/2014/main" id="{B556E937-A11C-0C4D-856D-F2E1F012FC35}"/>
                </a:ext>
              </a:extLst>
            </p:cNvPr>
            <p:cNvSpPr/>
            <p:nvPr/>
          </p:nvSpPr>
          <p:spPr>
            <a:xfrm>
              <a:off x="9224666" y="6850687"/>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3" name="Freeform: Shape 422">
              <a:extLst>
                <a:ext uri="{FF2B5EF4-FFF2-40B4-BE49-F238E27FC236}">
                  <a16:creationId xmlns:a16="http://schemas.microsoft.com/office/drawing/2014/main" id="{550DC98E-F2D3-52C0-B606-F290437DA8BD}"/>
                </a:ext>
              </a:extLst>
            </p:cNvPr>
            <p:cNvSpPr/>
            <p:nvPr/>
          </p:nvSpPr>
          <p:spPr>
            <a:xfrm>
              <a:off x="9595478"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4" name="Freeform: Shape 423">
              <a:extLst>
                <a:ext uri="{FF2B5EF4-FFF2-40B4-BE49-F238E27FC236}">
                  <a16:creationId xmlns:a16="http://schemas.microsoft.com/office/drawing/2014/main" id="{D3E18E76-61AE-186E-D79B-2657F5033EF5}"/>
                </a:ext>
              </a:extLst>
            </p:cNvPr>
            <p:cNvSpPr/>
            <p:nvPr/>
          </p:nvSpPr>
          <p:spPr>
            <a:xfrm>
              <a:off x="9595478"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5" name="Freeform: Shape 424">
              <a:extLst>
                <a:ext uri="{FF2B5EF4-FFF2-40B4-BE49-F238E27FC236}">
                  <a16:creationId xmlns:a16="http://schemas.microsoft.com/office/drawing/2014/main" id="{F5728016-F6E5-ADA6-8B5F-A16EFD082A63}"/>
                </a:ext>
              </a:extLst>
            </p:cNvPr>
            <p:cNvSpPr/>
            <p:nvPr/>
          </p:nvSpPr>
          <p:spPr>
            <a:xfrm>
              <a:off x="9224666"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6" name="Freeform: Shape 425">
              <a:extLst>
                <a:ext uri="{FF2B5EF4-FFF2-40B4-BE49-F238E27FC236}">
                  <a16:creationId xmlns:a16="http://schemas.microsoft.com/office/drawing/2014/main" id="{AD9EB215-F497-6AEF-3E7D-91BDF290D2A8}"/>
                </a:ext>
              </a:extLst>
            </p:cNvPr>
            <p:cNvSpPr/>
            <p:nvPr/>
          </p:nvSpPr>
          <p:spPr>
            <a:xfrm>
              <a:off x="996629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7" name="Freeform: Shape 426">
              <a:extLst>
                <a:ext uri="{FF2B5EF4-FFF2-40B4-BE49-F238E27FC236}">
                  <a16:creationId xmlns:a16="http://schemas.microsoft.com/office/drawing/2014/main" id="{A0E4C92C-7C66-4F01-04D3-69BFB6044B22}"/>
                </a:ext>
              </a:extLst>
            </p:cNvPr>
            <p:cNvSpPr/>
            <p:nvPr/>
          </p:nvSpPr>
          <p:spPr>
            <a:xfrm>
              <a:off x="10337100"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8" name="Freeform: Shape 427">
              <a:extLst>
                <a:ext uri="{FF2B5EF4-FFF2-40B4-BE49-F238E27FC236}">
                  <a16:creationId xmlns:a16="http://schemas.microsoft.com/office/drawing/2014/main" id="{4E1A7B82-EF50-F25A-BB8D-56CD44D11DE0}"/>
                </a:ext>
              </a:extLst>
            </p:cNvPr>
            <p:cNvSpPr/>
            <p:nvPr/>
          </p:nvSpPr>
          <p:spPr>
            <a:xfrm>
              <a:off x="10337100"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9" name="Freeform: Shape 428">
              <a:extLst>
                <a:ext uri="{FF2B5EF4-FFF2-40B4-BE49-F238E27FC236}">
                  <a16:creationId xmlns:a16="http://schemas.microsoft.com/office/drawing/2014/main" id="{0B357652-E5AA-8148-C31C-7077AAD82B7A}"/>
                </a:ext>
              </a:extLst>
            </p:cNvPr>
            <p:cNvSpPr/>
            <p:nvPr/>
          </p:nvSpPr>
          <p:spPr>
            <a:xfrm>
              <a:off x="9966288"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0" name="Freeform: Shape 429">
              <a:extLst>
                <a:ext uri="{FF2B5EF4-FFF2-40B4-BE49-F238E27FC236}">
                  <a16:creationId xmlns:a16="http://schemas.microsoft.com/office/drawing/2014/main" id="{8086229A-8FAD-F996-ED3F-7F317449F334}"/>
                </a:ext>
              </a:extLst>
            </p:cNvPr>
            <p:cNvSpPr/>
            <p:nvPr/>
          </p:nvSpPr>
          <p:spPr>
            <a:xfrm>
              <a:off x="996629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1" name="Freeform: Shape 430">
              <a:extLst>
                <a:ext uri="{FF2B5EF4-FFF2-40B4-BE49-F238E27FC236}">
                  <a16:creationId xmlns:a16="http://schemas.microsoft.com/office/drawing/2014/main" id="{AF1CB7CA-98A1-0C5E-DF5C-379431EDF1C6}"/>
                </a:ext>
              </a:extLst>
            </p:cNvPr>
            <p:cNvSpPr/>
            <p:nvPr/>
          </p:nvSpPr>
          <p:spPr>
            <a:xfrm>
              <a:off x="10337100"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2" name="Freeform: Shape 431">
              <a:extLst>
                <a:ext uri="{FF2B5EF4-FFF2-40B4-BE49-F238E27FC236}">
                  <a16:creationId xmlns:a16="http://schemas.microsoft.com/office/drawing/2014/main" id="{F2B40AAD-198F-302C-2B02-5C45762E0F50}"/>
                </a:ext>
              </a:extLst>
            </p:cNvPr>
            <p:cNvSpPr/>
            <p:nvPr/>
          </p:nvSpPr>
          <p:spPr>
            <a:xfrm>
              <a:off x="10337100"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3" name="Freeform: Shape 432">
              <a:extLst>
                <a:ext uri="{FF2B5EF4-FFF2-40B4-BE49-F238E27FC236}">
                  <a16:creationId xmlns:a16="http://schemas.microsoft.com/office/drawing/2014/main" id="{D23899C1-1602-BE73-7E68-7AF5A96F04F9}"/>
                </a:ext>
              </a:extLst>
            </p:cNvPr>
            <p:cNvSpPr/>
            <p:nvPr/>
          </p:nvSpPr>
          <p:spPr>
            <a:xfrm>
              <a:off x="9966288"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4" name="Freeform: Shape 433">
              <a:extLst>
                <a:ext uri="{FF2B5EF4-FFF2-40B4-BE49-F238E27FC236}">
                  <a16:creationId xmlns:a16="http://schemas.microsoft.com/office/drawing/2014/main" id="{20D6C7BC-6F58-C967-A655-E5CC6CCD1790}"/>
                </a:ext>
              </a:extLst>
            </p:cNvPr>
            <p:cNvSpPr/>
            <p:nvPr/>
          </p:nvSpPr>
          <p:spPr>
            <a:xfrm>
              <a:off x="996629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5" name="Freeform: Shape 434">
              <a:extLst>
                <a:ext uri="{FF2B5EF4-FFF2-40B4-BE49-F238E27FC236}">
                  <a16:creationId xmlns:a16="http://schemas.microsoft.com/office/drawing/2014/main" id="{EC9F6DF5-D9C4-4FAB-7D2B-A424AE36D352}"/>
                </a:ext>
              </a:extLst>
            </p:cNvPr>
            <p:cNvSpPr/>
            <p:nvPr/>
          </p:nvSpPr>
          <p:spPr>
            <a:xfrm>
              <a:off x="10337100"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6" name="Freeform: Shape 435">
              <a:extLst>
                <a:ext uri="{FF2B5EF4-FFF2-40B4-BE49-F238E27FC236}">
                  <a16:creationId xmlns:a16="http://schemas.microsoft.com/office/drawing/2014/main" id="{803EF9D5-410B-8471-B96A-22366DE7F522}"/>
                </a:ext>
              </a:extLst>
            </p:cNvPr>
            <p:cNvSpPr/>
            <p:nvPr/>
          </p:nvSpPr>
          <p:spPr>
            <a:xfrm>
              <a:off x="10337100"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7" name="Freeform: Shape 436">
              <a:extLst>
                <a:ext uri="{FF2B5EF4-FFF2-40B4-BE49-F238E27FC236}">
                  <a16:creationId xmlns:a16="http://schemas.microsoft.com/office/drawing/2014/main" id="{6B5E4F24-B650-C55A-E1D0-7E8EB97D643B}"/>
                </a:ext>
              </a:extLst>
            </p:cNvPr>
            <p:cNvSpPr/>
            <p:nvPr/>
          </p:nvSpPr>
          <p:spPr>
            <a:xfrm>
              <a:off x="9966288"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8" name="Freeform: Shape 437">
              <a:extLst>
                <a:ext uri="{FF2B5EF4-FFF2-40B4-BE49-F238E27FC236}">
                  <a16:creationId xmlns:a16="http://schemas.microsoft.com/office/drawing/2014/main" id="{8C9B3249-B9AA-AB42-1F75-2A39DC63EB6E}"/>
                </a:ext>
              </a:extLst>
            </p:cNvPr>
            <p:cNvSpPr/>
            <p:nvPr/>
          </p:nvSpPr>
          <p:spPr>
            <a:xfrm>
              <a:off x="996629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9" name="Freeform: Shape 438">
              <a:extLst>
                <a:ext uri="{FF2B5EF4-FFF2-40B4-BE49-F238E27FC236}">
                  <a16:creationId xmlns:a16="http://schemas.microsoft.com/office/drawing/2014/main" id="{A546C6F6-70B9-8EBC-F166-7C2FA9A579A7}"/>
                </a:ext>
              </a:extLst>
            </p:cNvPr>
            <p:cNvSpPr/>
            <p:nvPr/>
          </p:nvSpPr>
          <p:spPr>
            <a:xfrm>
              <a:off x="10337100"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0" name="Freeform: Shape 439">
              <a:extLst>
                <a:ext uri="{FF2B5EF4-FFF2-40B4-BE49-F238E27FC236}">
                  <a16:creationId xmlns:a16="http://schemas.microsoft.com/office/drawing/2014/main" id="{9E2BE772-0117-2092-F56E-38058D26E500}"/>
                </a:ext>
              </a:extLst>
            </p:cNvPr>
            <p:cNvSpPr/>
            <p:nvPr/>
          </p:nvSpPr>
          <p:spPr>
            <a:xfrm>
              <a:off x="10337100"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1" name="Freeform: Shape 440">
              <a:extLst>
                <a:ext uri="{FF2B5EF4-FFF2-40B4-BE49-F238E27FC236}">
                  <a16:creationId xmlns:a16="http://schemas.microsoft.com/office/drawing/2014/main" id="{C62C61E1-B283-6BBE-1154-097EE7C2CDE1}"/>
                </a:ext>
              </a:extLst>
            </p:cNvPr>
            <p:cNvSpPr/>
            <p:nvPr/>
          </p:nvSpPr>
          <p:spPr>
            <a:xfrm>
              <a:off x="9966288"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2" name="Freeform: Shape 441">
              <a:extLst>
                <a:ext uri="{FF2B5EF4-FFF2-40B4-BE49-F238E27FC236}">
                  <a16:creationId xmlns:a16="http://schemas.microsoft.com/office/drawing/2014/main" id="{3C210480-072F-8DE2-3E1D-2071E620DD9C}"/>
                </a:ext>
              </a:extLst>
            </p:cNvPr>
            <p:cNvSpPr/>
            <p:nvPr/>
          </p:nvSpPr>
          <p:spPr>
            <a:xfrm>
              <a:off x="996629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3" name="Freeform: Shape 442">
              <a:extLst>
                <a:ext uri="{FF2B5EF4-FFF2-40B4-BE49-F238E27FC236}">
                  <a16:creationId xmlns:a16="http://schemas.microsoft.com/office/drawing/2014/main" id="{82036A08-2E9C-A485-0174-EF7F78393780}"/>
                </a:ext>
              </a:extLst>
            </p:cNvPr>
            <p:cNvSpPr/>
            <p:nvPr/>
          </p:nvSpPr>
          <p:spPr>
            <a:xfrm>
              <a:off x="10337100"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4" name="Freeform: Shape 443">
              <a:extLst>
                <a:ext uri="{FF2B5EF4-FFF2-40B4-BE49-F238E27FC236}">
                  <a16:creationId xmlns:a16="http://schemas.microsoft.com/office/drawing/2014/main" id="{FEFF4165-896B-866A-E5A1-BCC944B83266}"/>
                </a:ext>
              </a:extLst>
            </p:cNvPr>
            <p:cNvSpPr/>
            <p:nvPr/>
          </p:nvSpPr>
          <p:spPr>
            <a:xfrm>
              <a:off x="10337100"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5" name="Freeform: Shape 444">
              <a:extLst>
                <a:ext uri="{FF2B5EF4-FFF2-40B4-BE49-F238E27FC236}">
                  <a16:creationId xmlns:a16="http://schemas.microsoft.com/office/drawing/2014/main" id="{7700D7D7-734D-AC09-F62C-E0DD9CAA5D44}"/>
                </a:ext>
              </a:extLst>
            </p:cNvPr>
            <p:cNvSpPr/>
            <p:nvPr/>
          </p:nvSpPr>
          <p:spPr>
            <a:xfrm>
              <a:off x="9966288"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6" name="Freeform: Shape 445">
              <a:extLst>
                <a:ext uri="{FF2B5EF4-FFF2-40B4-BE49-F238E27FC236}">
                  <a16:creationId xmlns:a16="http://schemas.microsoft.com/office/drawing/2014/main" id="{DA568A25-C127-3233-9B0D-3F7D7893178B}"/>
                </a:ext>
              </a:extLst>
            </p:cNvPr>
            <p:cNvSpPr/>
            <p:nvPr/>
          </p:nvSpPr>
          <p:spPr>
            <a:xfrm>
              <a:off x="996629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7" name="Freeform: Shape 446">
              <a:extLst>
                <a:ext uri="{FF2B5EF4-FFF2-40B4-BE49-F238E27FC236}">
                  <a16:creationId xmlns:a16="http://schemas.microsoft.com/office/drawing/2014/main" id="{74490FA2-F5CC-10EA-EBDD-15EEAF8B11F3}"/>
                </a:ext>
              </a:extLst>
            </p:cNvPr>
            <p:cNvSpPr/>
            <p:nvPr/>
          </p:nvSpPr>
          <p:spPr>
            <a:xfrm>
              <a:off x="10337100"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8" name="Freeform: Shape 447">
              <a:extLst>
                <a:ext uri="{FF2B5EF4-FFF2-40B4-BE49-F238E27FC236}">
                  <a16:creationId xmlns:a16="http://schemas.microsoft.com/office/drawing/2014/main" id="{DB76C66C-A067-B1D1-9747-AB0AFB4F649A}"/>
                </a:ext>
              </a:extLst>
            </p:cNvPr>
            <p:cNvSpPr/>
            <p:nvPr/>
          </p:nvSpPr>
          <p:spPr>
            <a:xfrm>
              <a:off x="10337100"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9" name="Freeform: Shape 448">
              <a:extLst>
                <a:ext uri="{FF2B5EF4-FFF2-40B4-BE49-F238E27FC236}">
                  <a16:creationId xmlns:a16="http://schemas.microsoft.com/office/drawing/2014/main" id="{3B5DD1A7-259E-D612-2D4B-A53EFD1249C5}"/>
                </a:ext>
              </a:extLst>
            </p:cNvPr>
            <p:cNvSpPr/>
            <p:nvPr/>
          </p:nvSpPr>
          <p:spPr>
            <a:xfrm>
              <a:off x="9966288"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0" name="Freeform: Shape 449">
              <a:extLst>
                <a:ext uri="{FF2B5EF4-FFF2-40B4-BE49-F238E27FC236}">
                  <a16:creationId xmlns:a16="http://schemas.microsoft.com/office/drawing/2014/main" id="{29B265B6-328F-222A-FABC-A985D1E329EF}"/>
                </a:ext>
              </a:extLst>
            </p:cNvPr>
            <p:cNvSpPr/>
            <p:nvPr/>
          </p:nvSpPr>
          <p:spPr>
            <a:xfrm>
              <a:off x="996629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1" name="Freeform: Shape 450">
              <a:extLst>
                <a:ext uri="{FF2B5EF4-FFF2-40B4-BE49-F238E27FC236}">
                  <a16:creationId xmlns:a16="http://schemas.microsoft.com/office/drawing/2014/main" id="{C9658E9F-C77C-FEE5-8C19-0534D497EF1E}"/>
                </a:ext>
              </a:extLst>
            </p:cNvPr>
            <p:cNvSpPr/>
            <p:nvPr/>
          </p:nvSpPr>
          <p:spPr>
            <a:xfrm>
              <a:off x="10337100"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2" name="Freeform: Shape 451">
              <a:extLst>
                <a:ext uri="{FF2B5EF4-FFF2-40B4-BE49-F238E27FC236}">
                  <a16:creationId xmlns:a16="http://schemas.microsoft.com/office/drawing/2014/main" id="{318C3BC6-B8DA-8672-1FFB-224AF0D5EE46}"/>
                </a:ext>
              </a:extLst>
            </p:cNvPr>
            <p:cNvSpPr/>
            <p:nvPr/>
          </p:nvSpPr>
          <p:spPr>
            <a:xfrm>
              <a:off x="10337100"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3" name="Freeform: Shape 452">
              <a:extLst>
                <a:ext uri="{FF2B5EF4-FFF2-40B4-BE49-F238E27FC236}">
                  <a16:creationId xmlns:a16="http://schemas.microsoft.com/office/drawing/2014/main" id="{D574EAA0-5F96-7001-5CF6-D2AC73F8D474}"/>
                </a:ext>
              </a:extLst>
            </p:cNvPr>
            <p:cNvSpPr/>
            <p:nvPr/>
          </p:nvSpPr>
          <p:spPr>
            <a:xfrm>
              <a:off x="9966288"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4" name="Freeform: Shape 453">
              <a:extLst>
                <a:ext uri="{FF2B5EF4-FFF2-40B4-BE49-F238E27FC236}">
                  <a16:creationId xmlns:a16="http://schemas.microsoft.com/office/drawing/2014/main" id="{A73579F4-7FF6-D046-0724-3112E04E85ED}"/>
                </a:ext>
              </a:extLst>
            </p:cNvPr>
            <p:cNvSpPr/>
            <p:nvPr/>
          </p:nvSpPr>
          <p:spPr>
            <a:xfrm>
              <a:off x="996629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5" name="Freeform: Shape 454">
              <a:extLst>
                <a:ext uri="{FF2B5EF4-FFF2-40B4-BE49-F238E27FC236}">
                  <a16:creationId xmlns:a16="http://schemas.microsoft.com/office/drawing/2014/main" id="{44A42DAE-0DC8-1AE8-DD0A-01D6BDA1E2ED}"/>
                </a:ext>
              </a:extLst>
            </p:cNvPr>
            <p:cNvSpPr/>
            <p:nvPr/>
          </p:nvSpPr>
          <p:spPr>
            <a:xfrm>
              <a:off x="10337100"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6" name="Freeform: Shape 455">
              <a:extLst>
                <a:ext uri="{FF2B5EF4-FFF2-40B4-BE49-F238E27FC236}">
                  <a16:creationId xmlns:a16="http://schemas.microsoft.com/office/drawing/2014/main" id="{1D4E9494-D82D-3300-4398-AA16EE5F759A}"/>
                </a:ext>
              </a:extLst>
            </p:cNvPr>
            <p:cNvSpPr/>
            <p:nvPr/>
          </p:nvSpPr>
          <p:spPr>
            <a:xfrm>
              <a:off x="10337100"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7" name="Freeform: Shape 456">
              <a:extLst>
                <a:ext uri="{FF2B5EF4-FFF2-40B4-BE49-F238E27FC236}">
                  <a16:creationId xmlns:a16="http://schemas.microsoft.com/office/drawing/2014/main" id="{F098CF18-22AF-5179-7F22-6BFE74C4944B}"/>
                </a:ext>
              </a:extLst>
            </p:cNvPr>
            <p:cNvSpPr/>
            <p:nvPr/>
          </p:nvSpPr>
          <p:spPr>
            <a:xfrm>
              <a:off x="9966288"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8" name="Freeform: Shape 457">
              <a:extLst>
                <a:ext uri="{FF2B5EF4-FFF2-40B4-BE49-F238E27FC236}">
                  <a16:creationId xmlns:a16="http://schemas.microsoft.com/office/drawing/2014/main" id="{5F263C85-EA2E-0D27-D107-468268589BCD}"/>
                </a:ext>
              </a:extLst>
            </p:cNvPr>
            <p:cNvSpPr/>
            <p:nvPr/>
          </p:nvSpPr>
          <p:spPr>
            <a:xfrm>
              <a:off x="10705483"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9" name="Freeform: Shape 458">
              <a:extLst>
                <a:ext uri="{FF2B5EF4-FFF2-40B4-BE49-F238E27FC236}">
                  <a16:creationId xmlns:a16="http://schemas.microsoft.com/office/drawing/2014/main" id="{2CFABFC2-9458-FD3F-7F80-D660B1F1F1DE}"/>
                </a:ext>
              </a:extLst>
            </p:cNvPr>
            <p:cNvSpPr/>
            <p:nvPr/>
          </p:nvSpPr>
          <p:spPr>
            <a:xfrm>
              <a:off x="110762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0" name="Freeform: Shape 459">
              <a:extLst>
                <a:ext uri="{FF2B5EF4-FFF2-40B4-BE49-F238E27FC236}">
                  <a16:creationId xmlns:a16="http://schemas.microsoft.com/office/drawing/2014/main" id="{8FF78EA1-1BBD-F5FF-1F17-49D9B0D094F0}"/>
                </a:ext>
              </a:extLst>
            </p:cNvPr>
            <p:cNvSpPr/>
            <p:nvPr/>
          </p:nvSpPr>
          <p:spPr>
            <a:xfrm>
              <a:off x="110762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1" name="Freeform: Shape 460">
              <a:extLst>
                <a:ext uri="{FF2B5EF4-FFF2-40B4-BE49-F238E27FC236}">
                  <a16:creationId xmlns:a16="http://schemas.microsoft.com/office/drawing/2014/main" id="{310FE0C9-2C13-CAD2-86E3-65D57BDD3765}"/>
                </a:ext>
              </a:extLst>
            </p:cNvPr>
            <p:cNvSpPr/>
            <p:nvPr/>
          </p:nvSpPr>
          <p:spPr>
            <a:xfrm>
              <a:off x="10705483"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2" name="Freeform: Shape 461">
              <a:extLst>
                <a:ext uri="{FF2B5EF4-FFF2-40B4-BE49-F238E27FC236}">
                  <a16:creationId xmlns:a16="http://schemas.microsoft.com/office/drawing/2014/main" id="{715F63C4-3649-2262-ECAD-3AED05FC9036}"/>
                </a:ext>
              </a:extLst>
            </p:cNvPr>
            <p:cNvSpPr/>
            <p:nvPr/>
          </p:nvSpPr>
          <p:spPr>
            <a:xfrm>
              <a:off x="10705483"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3" name="Freeform: Shape 462">
              <a:extLst>
                <a:ext uri="{FF2B5EF4-FFF2-40B4-BE49-F238E27FC236}">
                  <a16:creationId xmlns:a16="http://schemas.microsoft.com/office/drawing/2014/main" id="{828EC839-5D1E-F7F1-2408-E0A830A35EEC}"/>
                </a:ext>
              </a:extLst>
            </p:cNvPr>
            <p:cNvSpPr/>
            <p:nvPr/>
          </p:nvSpPr>
          <p:spPr>
            <a:xfrm>
              <a:off x="110762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4" name="Freeform: Shape 463">
              <a:extLst>
                <a:ext uri="{FF2B5EF4-FFF2-40B4-BE49-F238E27FC236}">
                  <a16:creationId xmlns:a16="http://schemas.microsoft.com/office/drawing/2014/main" id="{2C05ED20-8E58-9613-E573-B8AE5D6FCEA3}"/>
                </a:ext>
              </a:extLst>
            </p:cNvPr>
            <p:cNvSpPr/>
            <p:nvPr/>
          </p:nvSpPr>
          <p:spPr>
            <a:xfrm>
              <a:off x="110762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5" name="Freeform: Shape 464">
              <a:extLst>
                <a:ext uri="{FF2B5EF4-FFF2-40B4-BE49-F238E27FC236}">
                  <a16:creationId xmlns:a16="http://schemas.microsoft.com/office/drawing/2014/main" id="{CB3D527B-3F48-2793-E0D5-E30239E98D25}"/>
                </a:ext>
              </a:extLst>
            </p:cNvPr>
            <p:cNvSpPr/>
            <p:nvPr/>
          </p:nvSpPr>
          <p:spPr>
            <a:xfrm>
              <a:off x="10705483"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6" name="Freeform: Shape 465">
              <a:extLst>
                <a:ext uri="{FF2B5EF4-FFF2-40B4-BE49-F238E27FC236}">
                  <a16:creationId xmlns:a16="http://schemas.microsoft.com/office/drawing/2014/main" id="{E3AE98ED-AEBA-3787-D03C-3A0BA09E834F}"/>
                </a:ext>
              </a:extLst>
            </p:cNvPr>
            <p:cNvSpPr/>
            <p:nvPr/>
          </p:nvSpPr>
          <p:spPr>
            <a:xfrm>
              <a:off x="10705483"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7" name="Freeform: Shape 466">
              <a:extLst>
                <a:ext uri="{FF2B5EF4-FFF2-40B4-BE49-F238E27FC236}">
                  <a16:creationId xmlns:a16="http://schemas.microsoft.com/office/drawing/2014/main" id="{D118AB67-21E7-50C6-1046-CC756F31D182}"/>
                </a:ext>
              </a:extLst>
            </p:cNvPr>
            <p:cNvSpPr/>
            <p:nvPr/>
          </p:nvSpPr>
          <p:spPr>
            <a:xfrm>
              <a:off x="110762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8" name="Freeform: Shape 467">
              <a:extLst>
                <a:ext uri="{FF2B5EF4-FFF2-40B4-BE49-F238E27FC236}">
                  <a16:creationId xmlns:a16="http://schemas.microsoft.com/office/drawing/2014/main" id="{8096A165-159E-B3C1-B8EC-917679F52B64}"/>
                </a:ext>
              </a:extLst>
            </p:cNvPr>
            <p:cNvSpPr/>
            <p:nvPr/>
          </p:nvSpPr>
          <p:spPr>
            <a:xfrm>
              <a:off x="110762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9" name="Freeform: Shape 468">
              <a:extLst>
                <a:ext uri="{FF2B5EF4-FFF2-40B4-BE49-F238E27FC236}">
                  <a16:creationId xmlns:a16="http://schemas.microsoft.com/office/drawing/2014/main" id="{C23B5BF5-B8C6-C8CD-8B64-657844D3903D}"/>
                </a:ext>
              </a:extLst>
            </p:cNvPr>
            <p:cNvSpPr/>
            <p:nvPr/>
          </p:nvSpPr>
          <p:spPr>
            <a:xfrm>
              <a:off x="10705483"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0" name="Freeform: Shape 469">
              <a:extLst>
                <a:ext uri="{FF2B5EF4-FFF2-40B4-BE49-F238E27FC236}">
                  <a16:creationId xmlns:a16="http://schemas.microsoft.com/office/drawing/2014/main" id="{DD2B5B05-C7AE-F518-8B41-CB0658937164}"/>
                </a:ext>
              </a:extLst>
            </p:cNvPr>
            <p:cNvSpPr/>
            <p:nvPr/>
          </p:nvSpPr>
          <p:spPr>
            <a:xfrm>
              <a:off x="10705483"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1" name="Freeform: Shape 470">
              <a:extLst>
                <a:ext uri="{FF2B5EF4-FFF2-40B4-BE49-F238E27FC236}">
                  <a16:creationId xmlns:a16="http://schemas.microsoft.com/office/drawing/2014/main" id="{A3BBB7F0-C694-340B-A2CD-F0424198C737}"/>
                </a:ext>
              </a:extLst>
            </p:cNvPr>
            <p:cNvSpPr/>
            <p:nvPr/>
          </p:nvSpPr>
          <p:spPr>
            <a:xfrm>
              <a:off x="110762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2" name="Freeform: Shape 471">
              <a:extLst>
                <a:ext uri="{FF2B5EF4-FFF2-40B4-BE49-F238E27FC236}">
                  <a16:creationId xmlns:a16="http://schemas.microsoft.com/office/drawing/2014/main" id="{5DC51959-47E7-65E7-ED34-E825BFF4A103}"/>
                </a:ext>
              </a:extLst>
            </p:cNvPr>
            <p:cNvSpPr/>
            <p:nvPr/>
          </p:nvSpPr>
          <p:spPr>
            <a:xfrm>
              <a:off x="110762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3" name="Freeform: Shape 472">
              <a:extLst>
                <a:ext uri="{FF2B5EF4-FFF2-40B4-BE49-F238E27FC236}">
                  <a16:creationId xmlns:a16="http://schemas.microsoft.com/office/drawing/2014/main" id="{E4BA0C8E-8DFD-5043-2F44-A8BC7375882D}"/>
                </a:ext>
              </a:extLst>
            </p:cNvPr>
            <p:cNvSpPr/>
            <p:nvPr/>
          </p:nvSpPr>
          <p:spPr>
            <a:xfrm>
              <a:off x="10705483"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4" name="Freeform: Shape 473">
              <a:extLst>
                <a:ext uri="{FF2B5EF4-FFF2-40B4-BE49-F238E27FC236}">
                  <a16:creationId xmlns:a16="http://schemas.microsoft.com/office/drawing/2014/main" id="{C9760966-D799-9F25-CC89-CAD0FE7985FF}"/>
                </a:ext>
              </a:extLst>
            </p:cNvPr>
            <p:cNvSpPr/>
            <p:nvPr/>
          </p:nvSpPr>
          <p:spPr>
            <a:xfrm>
              <a:off x="10705483"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5" name="Freeform: Shape 474">
              <a:extLst>
                <a:ext uri="{FF2B5EF4-FFF2-40B4-BE49-F238E27FC236}">
                  <a16:creationId xmlns:a16="http://schemas.microsoft.com/office/drawing/2014/main" id="{391A8242-FE2E-D636-473A-0DA9E642D018}"/>
                </a:ext>
              </a:extLst>
            </p:cNvPr>
            <p:cNvSpPr/>
            <p:nvPr/>
          </p:nvSpPr>
          <p:spPr>
            <a:xfrm>
              <a:off x="110762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6" name="Freeform: Shape 475">
              <a:extLst>
                <a:ext uri="{FF2B5EF4-FFF2-40B4-BE49-F238E27FC236}">
                  <a16:creationId xmlns:a16="http://schemas.microsoft.com/office/drawing/2014/main" id="{4390F41B-0DCA-B700-EEA3-0DAFD40F6E29}"/>
                </a:ext>
              </a:extLst>
            </p:cNvPr>
            <p:cNvSpPr/>
            <p:nvPr/>
          </p:nvSpPr>
          <p:spPr>
            <a:xfrm>
              <a:off x="110762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7" name="Freeform: Shape 476">
              <a:extLst>
                <a:ext uri="{FF2B5EF4-FFF2-40B4-BE49-F238E27FC236}">
                  <a16:creationId xmlns:a16="http://schemas.microsoft.com/office/drawing/2014/main" id="{624698F0-0D74-3801-F956-D339D550FBC7}"/>
                </a:ext>
              </a:extLst>
            </p:cNvPr>
            <p:cNvSpPr/>
            <p:nvPr/>
          </p:nvSpPr>
          <p:spPr>
            <a:xfrm>
              <a:off x="10705483"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8" name="Freeform: Shape 477">
              <a:extLst>
                <a:ext uri="{FF2B5EF4-FFF2-40B4-BE49-F238E27FC236}">
                  <a16:creationId xmlns:a16="http://schemas.microsoft.com/office/drawing/2014/main" id="{732B44EF-E457-DD65-04C0-04D9BB0CFAE4}"/>
                </a:ext>
              </a:extLst>
            </p:cNvPr>
            <p:cNvSpPr/>
            <p:nvPr/>
          </p:nvSpPr>
          <p:spPr>
            <a:xfrm>
              <a:off x="10705483"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9" name="Freeform: Shape 478">
              <a:extLst>
                <a:ext uri="{FF2B5EF4-FFF2-40B4-BE49-F238E27FC236}">
                  <a16:creationId xmlns:a16="http://schemas.microsoft.com/office/drawing/2014/main" id="{209BE1C0-5E0F-5620-FF71-081070F58286}"/>
                </a:ext>
              </a:extLst>
            </p:cNvPr>
            <p:cNvSpPr/>
            <p:nvPr/>
          </p:nvSpPr>
          <p:spPr>
            <a:xfrm>
              <a:off x="110762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0" name="Freeform: Shape 479">
              <a:extLst>
                <a:ext uri="{FF2B5EF4-FFF2-40B4-BE49-F238E27FC236}">
                  <a16:creationId xmlns:a16="http://schemas.microsoft.com/office/drawing/2014/main" id="{14909D61-5081-8425-85A3-93A804BD2B46}"/>
                </a:ext>
              </a:extLst>
            </p:cNvPr>
            <p:cNvSpPr/>
            <p:nvPr/>
          </p:nvSpPr>
          <p:spPr>
            <a:xfrm>
              <a:off x="110762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1" name="Freeform: Shape 480">
              <a:extLst>
                <a:ext uri="{FF2B5EF4-FFF2-40B4-BE49-F238E27FC236}">
                  <a16:creationId xmlns:a16="http://schemas.microsoft.com/office/drawing/2014/main" id="{2E91BFC8-A60C-F737-60B8-F73F325F9629}"/>
                </a:ext>
              </a:extLst>
            </p:cNvPr>
            <p:cNvSpPr/>
            <p:nvPr/>
          </p:nvSpPr>
          <p:spPr>
            <a:xfrm>
              <a:off x="10705483"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2" name="Freeform: Shape 481">
              <a:extLst>
                <a:ext uri="{FF2B5EF4-FFF2-40B4-BE49-F238E27FC236}">
                  <a16:creationId xmlns:a16="http://schemas.microsoft.com/office/drawing/2014/main" id="{13DEF1BD-2879-12FA-9534-20F3F1CCAC0A}"/>
                </a:ext>
              </a:extLst>
            </p:cNvPr>
            <p:cNvSpPr/>
            <p:nvPr/>
          </p:nvSpPr>
          <p:spPr>
            <a:xfrm>
              <a:off x="10705483"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3" name="Freeform: Shape 482">
              <a:extLst>
                <a:ext uri="{FF2B5EF4-FFF2-40B4-BE49-F238E27FC236}">
                  <a16:creationId xmlns:a16="http://schemas.microsoft.com/office/drawing/2014/main" id="{542FFED9-B488-16CD-9CB0-796587D803C4}"/>
                </a:ext>
              </a:extLst>
            </p:cNvPr>
            <p:cNvSpPr/>
            <p:nvPr/>
          </p:nvSpPr>
          <p:spPr>
            <a:xfrm>
              <a:off x="110762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4" name="Freeform: Shape 483">
              <a:extLst>
                <a:ext uri="{FF2B5EF4-FFF2-40B4-BE49-F238E27FC236}">
                  <a16:creationId xmlns:a16="http://schemas.microsoft.com/office/drawing/2014/main" id="{CA77E16E-DB36-3B87-C00C-EDD47A6C77DA}"/>
                </a:ext>
              </a:extLst>
            </p:cNvPr>
            <p:cNvSpPr/>
            <p:nvPr/>
          </p:nvSpPr>
          <p:spPr>
            <a:xfrm>
              <a:off x="110762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5" name="Freeform: Shape 484">
              <a:extLst>
                <a:ext uri="{FF2B5EF4-FFF2-40B4-BE49-F238E27FC236}">
                  <a16:creationId xmlns:a16="http://schemas.microsoft.com/office/drawing/2014/main" id="{54040300-7132-1246-6592-F9B4C0447564}"/>
                </a:ext>
              </a:extLst>
            </p:cNvPr>
            <p:cNvSpPr/>
            <p:nvPr/>
          </p:nvSpPr>
          <p:spPr>
            <a:xfrm>
              <a:off x="10705483"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6" name="Freeform: Shape 485">
              <a:extLst>
                <a:ext uri="{FF2B5EF4-FFF2-40B4-BE49-F238E27FC236}">
                  <a16:creationId xmlns:a16="http://schemas.microsoft.com/office/drawing/2014/main" id="{D88FC938-C1E4-C0F7-B147-14D48AEAD963}"/>
                </a:ext>
              </a:extLst>
            </p:cNvPr>
            <p:cNvSpPr/>
            <p:nvPr/>
          </p:nvSpPr>
          <p:spPr>
            <a:xfrm>
              <a:off x="10705483"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7" name="Freeform: Shape 486">
              <a:extLst>
                <a:ext uri="{FF2B5EF4-FFF2-40B4-BE49-F238E27FC236}">
                  <a16:creationId xmlns:a16="http://schemas.microsoft.com/office/drawing/2014/main" id="{118B9DF4-2CE0-4F05-F2D0-778B34C47411}"/>
                </a:ext>
              </a:extLst>
            </p:cNvPr>
            <p:cNvSpPr/>
            <p:nvPr/>
          </p:nvSpPr>
          <p:spPr>
            <a:xfrm>
              <a:off x="110762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8" name="Freeform: Shape 487">
              <a:extLst>
                <a:ext uri="{FF2B5EF4-FFF2-40B4-BE49-F238E27FC236}">
                  <a16:creationId xmlns:a16="http://schemas.microsoft.com/office/drawing/2014/main" id="{F359C336-0970-4C43-E558-0E947E623CD8}"/>
                </a:ext>
              </a:extLst>
            </p:cNvPr>
            <p:cNvSpPr/>
            <p:nvPr/>
          </p:nvSpPr>
          <p:spPr>
            <a:xfrm>
              <a:off x="110762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9" name="Freeform: Shape 488">
              <a:extLst>
                <a:ext uri="{FF2B5EF4-FFF2-40B4-BE49-F238E27FC236}">
                  <a16:creationId xmlns:a16="http://schemas.microsoft.com/office/drawing/2014/main" id="{868DDA56-0CDE-8ACC-7EA3-CBAE757AC1A2}"/>
                </a:ext>
              </a:extLst>
            </p:cNvPr>
            <p:cNvSpPr/>
            <p:nvPr/>
          </p:nvSpPr>
          <p:spPr>
            <a:xfrm>
              <a:off x="10705483"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0" name="Freeform: Shape 489">
              <a:extLst>
                <a:ext uri="{FF2B5EF4-FFF2-40B4-BE49-F238E27FC236}">
                  <a16:creationId xmlns:a16="http://schemas.microsoft.com/office/drawing/2014/main" id="{9F71D9B8-942E-9CEE-F65A-B130E8A783AC}"/>
                </a:ext>
              </a:extLst>
            </p:cNvPr>
            <p:cNvSpPr/>
            <p:nvPr/>
          </p:nvSpPr>
          <p:spPr>
            <a:xfrm>
              <a:off x="11447106" y="12846603"/>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2 h 826777"/>
                <a:gd name="connsiteX4" fmla="*/ 358070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2"/>
                  </a:lnTo>
                  <a:lnTo>
                    <a:pt x="358070"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1" name="Freeform: Shape 490">
              <a:extLst>
                <a:ext uri="{FF2B5EF4-FFF2-40B4-BE49-F238E27FC236}">
                  <a16:creationId xmlns:a16="http://schemas.microsoft.com/office/drawing/2014/main" id="{C0C073DF-0319-9836-B4B0-4F3E1C931E4B}"/>
                </a:ext>
              </a:extLst>
            </p:cNvPr>
            <p:cNvSpPr/>
            <p:nvPr/>
          </p:nvSpPr>
          <p:spPr>
            <a:xfrm>
              <a:off x="11818014" y="13274812"/>
              <a:ext cx="9712" cy="428210"/>
            </a:xfrm>
            <a:custGeom>
              <a:avLst/>
              <a:gdLst>
                <a:gd name="connsiteX0" fmla="*/ -1 w 9376"/>
                <a:gd name="connsiteY0" fmla="*/ 0 h 413388"/>
                <a:gd name="connsiteX1" fmla="*/ -1 w 9376"/>
                <a:gd name="connsiteY1" fmla="*/ 413388 h 413388"/>
              </a:gdLst>
              <a:ahLst/>
              <a:cxnLst>
                <a:cxn ang="0">
                  <a:pos x="connsiteX0" y="connsiteY0"/>
                </a:cxn>
                <a:cxn ang="0">
                  <a:pos x="connsiteX1" y="connsiteY1"/>
                </a:cxn>
              </a:cxnLst>
              <a:rect l="l" t="t" r="r" b="b"/>
              <a:pathLst>
                <a:path w="9376" h="413388">
                  <a:moveTo>
                    <a:pt x="-1" y="0"/>
                  </a:moveTo>
                  <a:lnTo>
                    <a:pt x="-1"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2" name="Freeform: Shape 491">
              <a:extLst>
                <a:ext uri="{FF2B5EF4-FFF2-40B4-BE49-F238E27FC236}">
                  <a16:creationId xmlns:a16="http://schemas.microsoft.com/office/drawing/2014/main" id="{3CBA4A5A-6CBB-FFA0-C142-8283007D11F5}"/>
                </a:ext>
              </a:extLst>
            </p:cNvPr>
            <p:cNvSpPr/>
            <p:nvPr/>
          </p:nvSpPr>
          <p:spPr>
            <a:xfrm>
              <a:off x="11818014" y="1306075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3" name="Freeform: Shape 492">
              <a:extLst>
                <a:ext uri="{FF2B5EF4-FFF2-40B4-BE49-F238E27FC236}">
                  <a16:creationId xmlns:a16="http://schemas.microsoft.com/office/drawing/2014/main" id="{83D91728-2F27-6592-0184-836136D9B43B}"/>
                </a:ext>
              </a:extLst>
            </p:cNvPr>
            <p:cNvSpPr/>
            <p:nvPr/>
          </p:nvSpPr>
          <p:spPr>
            <a:xfrm>
              <a:off x="11447106" y="1306075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4" name="Freeform: Shape 493">
              <a:extLst>
                <a:ext uri="{FF2B5EF4-FFF2-40B4-BE49-F238E27FC236}">
                  <a16:creationId xmlns:a16="http://schemas.microsoft.com/office/drawing/2014/main" id="{D02AEED5-DD80-29C1-6871-B2F20F32831B}"/>
                </a:ext>
              </a:extLst>
            </p:cNvPr>
            <p:cNvSpPr/>
            <p:nvPr/>
          </p:nvSpPr>
          <p:spPr>
            <a:xfrm>
              <a:off x="11447106" y="11990182"/>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5" name="Freeform: Shape 494">
              <a:extLst>
                <a:ext uri="{FF2B5EF4-FFF2-40B4-BE49-F238E27FC236}">
                  <a16:creationId xmlns:a16="http://schemas.microsoft.com/office/drawing/2014/main" id="{DCD56E18-C333-5D1C-78A8-DEE6FFE3FD7D}"/>
                </a:ext>
              </a:extLst>
            </p:cNvPr>
            <p:cNvSpPr/>
            <p:nvPr/>
          </p:nvSpPr>
          <p:spPr>
            <a:xfrm>
              <a:off x="11818014" y="124183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6" name="Freeform: Shape 495">
              <a:extLst>
                <a:ext uri="{FF2B5EF4-FFF2-40B4-BE49-F238E27FC236}">
                  <a16:creationId xmlns:a16="http://schemas.microsoft.com/office/drawing/2014/main" id="{0A3E10A4-F48D-6CC1-54EC-FA79DA0B3437}"/>
                </a:ext>
              </a:extLst>
            </p:cNvPr>
            <p:cNvSpPr/>
            <p:nvPr/>
          </p:nvSpPr>
          <p:spPr>
            <a:xfrm>
              <a:off x="11818014" y="1220433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7" name="Freeform: Shape 496">
              <a:extLst>
                <a:ext uri="{FF2B5EF4-FFF2-40B4-BE49-F238E27FC236}">
                  <a16:creationId xmlns:a16="http://schemas.microsoft.com/office/drawing/2014/main" id="{E23F746E-5F28-5237-EA8E-0A38170BCE0C}"/>
                </a:ext>
              </a:extLst>
            </p:cNvPr>
            <p:cNvSpPr/>
            <p:nvPr/>
          </p:nvSpPr>
          <p:spPr>
            <a:xfrm>
              <a:off x="11447106" y="1220433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8" name="Freeform: Shape 497">
              <a:extLst>
                <a:ext uri="{FF2B5EF4-FFF2-40B4-BE49-F238E27FC236}">
                  <a16:creationId xmlns:a16="http://schemas.microsoft.com/office/drawing/2014/main" id="{0A7A8DD3-10C8-B8DB-20D3-0595D9E5D733}"/>
                </a:ext>
              </a:extLst>
            </p:cNvPr>
            <p:cNvSpPr/>
            <p:nvPr/>
          </p:nvSpPr>
          <p:spPr>
            <a:xfrm>
              <a:off x="11447106" y="11133081"/>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9" name="Freeform: Shape 498">
              <a:extLst>
                <a:ext uri="{FF2B5EF4-FFF2-40B4-BE49-F238E27FC236}">
                  <a16:creationId xmlns:a16="http://schemas.microsoft.com/office/drawing/2014/main" id="{425E747D-01AC-87B5-79D6-4EE514434251}"/>
                </a:ext>
              </a:extLst>
            </p:cNvPr>
            <p:cNvSpPr/>
            <p:nvPr/>
          </p:nvSpPr>
          <p:spPr>
            <a:xfrm>
              <a:off x="11818014" y="115612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0" name="Freeform: Shape 499">
              <a:extLst>
                <a:ext uri="{FF2B5EF4-FFF2-40B4-BE49-F238E27FC236}">
                  <a16:creationId xmlns:a16="http://schemas.microsoft.com/office/drawing/2014/main" id="{A7722C81-FE4F-F7F8-7EE3-C3FA50088937}"/>
                </a:ext>
              </a:extLst>
            </p:cNvPr>
            <p:cNvSpPr/>
            <p:nvPr/>
          </p:nvSpPr>
          <p:spPr>
            <a:xfrm>
              <a:off x="11818014" y="11347235"/>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1" name="Freeform: Shape 500">
              <a:extLst>
                <a:ext uri="{FF2B5EF4-FFF2-40B4-BE49-F238E27FC236}">
                  <a16:creationId xmlns:a16="http://schemas.microsoft.com/office/drawing/2014/main" id="{197C28DE-0BFE-EE9A-2C85-91E4956CD915}"/>
                </a:ext>
              </a:extLst>
            </p:cNvPr>
            <p:cNvSpPr/>
            <p:nvPr/>
          </p:nvSpPr>
          <p:spPr>
            <a:xfrm>
              <a:off x="11447106" y="11347235"/>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2" name="Freeform: Shape 501">
              <a:extLst>
                <a:ext uri="{FF2B5EF4-FFF2-40B4-BE49-F238E27FC236}">
                  <a16:creationId xmlns:a16="http://schemas.microsoft.com/office/drawing/2014/main" id="{954CE611-0809-5EF0-C40B-487F03CA438A}"/>
                </a:ext>
              </a:extLst>
            </p:cNvPr>
            <p:cNvSpPr/>
            <p:nvPr/>
          </p:nvSpPr>
          <p:spPr>
            <a:xfrm>
              <a:off x="11447106" y="10276758"/>
              <a:ext cx="741719" cy="856323"/>
            </a:xfrm>
            <a:custGeom>
              <a:avLst/>
              <a:gdLst>
                <a:gd name="connsiteX0" fmla="*/ 0 w 716046"/>
                <a:gd name="connsiteY0" fmla="*/ 620036 h 826683"/>
                <a:gd name="connsiteX1" fmla="*/ 358070 w 716046"/>
                <a:gd name="connsiteY1" fmla="*/ 826684 h 826683"/>
                <a:gd name="connsiteX2" fmla="*/ 716047 w 716046"/>
                <a:gd name="connsiteY2" fmla="*/ 620036 h 826683"/>
                <a:gd name="connsiteX3" fmla="*/ 716047 w 716046"/>
                <a:gd name="connsiteY3" fmla="*/ 206648 h 826683"/>
                <a:gd name="connsiteX4" fmla="*/ 358070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8070" y="826684"/>
                  </a:lnTo>
                  <a:lnTo>
                    <a:pt x="716047" y="620036"/>
                  </a:lnTo>
                  <a:lnTo>
                    <a:pt x="716047" y="206648"/>
                  </a:lnTo>
                  <a:lnTo>
                    <a:pt x="358070"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3" name="Freeform: Shape 502">
              <a:extLst>
                <a:ext uri="{FF2B5EF4-FFF2-40B4-BE49-F238E27FC236}">
                  <a16:creationId xmlns:a16="http://schemas.microsoft.com/office/drawing/2014/main" id="{F399A8A3-F0EE-B135-487F-2166273A13D5}"/>
                </a:ext>
              </a:extLst>
            </p:cNvPr>
            <p:cNvSpPr/>
            <p:nvPr/>
          </p:nvSpPr>
          <p:spPr>
            <a:xfrm>
              <a:off x="11818014" y="10704871"/>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4" name="Freeform: Shape 503">
              <a:extLst>
                <a:ext uri="{FF2B5EF4-FFF2-40B4-BE49-F238E27FC236}">
                  <a16:creationId xmlns:a16="http://schemas.microsoft.com/office/drawing/2014/main" id="{DB2DA1C4-C861-95C8-3317-0ED21033D832}"/>
                </a:ext>
              </a:extLst>
            </p:cNvPr>
            <p:cNvSpPr/>
            <p:nvPr/>
          </p:nvSpPr>
          <p:spPr>
            <a:xfrm>
              <a:off x="11818014" y="10490814"/>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5" name="Freeform: Shape 504">
              <a:extLst>
                <a:ext uri="{FF2B5EF4-FFF2-40B4-BE49-F238E27FC236}">
                  <a16:creationId xmlns:a16="http://schemas.microsoft.com/office/drawing/2014/main" id="{9B746171-2F31-8182-1BD2-30061C59DCB6}"/>
                </a:ext>
              </a:extLst>
            </p:cNvPr>
            <p:cNvSpPr/>
            <p:nvPr/>
          </p:nvSpPr>
          <p:spPr>
            <a:xfrm>
              <a:off x="11447106" y="10490814"/>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6" name="Freeform: Shape 505">
              <a:extLst>
                <a:ext uri="{FF2B5EF4-FFF2-40B4-BE49-F238E27FC236}">
                  <a16:creationId xmlns:a16="http://schemas.microsoft.com/office/drawing/2014/main" id="{1617084C-655C-5FB3-0CF1-704D172A8760}"/>
                </a:ext>
              </a:extLst>
            </p:cNvPr>
            <p:cNvSpPr/>
            <p:nvPr/>
          </p:nvSpPr>
          <p:spPr>
            <a:xfrm>
              <a:off x="11447106" y="9420629"/>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7" name="Freeform: Shape 506">
              <a:extLst>
                <a:ext uri="{FF2B5EF4-FFF2-40B4-BE49-F238E27FC236}">
                  <a16:creationId xmlns:a16="http://schemas.microsoft.com/office/drawing/2014/main" id="{FFCB4E2A-9F7D-7241-4828-F074471869BC}"/>
                </a:ext>
              </a:extLst>
            </p:cNvPr>
            <p:cNvSpPr/>
            <p:nvPr/>
          </p:nvSpPr>
          <p:spPr>
            <a:xfrm>
              <a:off x="11818014" y="9848840"/>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8" name="Freeform: Shape 507">
              <a:extLst>
                <a:ext uri="{FF2B5EF4-FFF2-40B4-BE49-F238E27FC236}">
                  <a16:creationId xmlns:a16="http://schemas.microsoft.com/office/drawing/2014/main" id="{F06AE0EC-CA9E-3721-2512-724C6E033076}"/>
                </a:ext>
              </a:extLst>
            </p:cNvPr>
            <p:cNvSpPr/>
            <p:nvPr/>
          </p:nvSpPr>
          <p:spPr>
            <a:xfrm>
              <a:off x="11818014" y="9634685"/>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9" name="Freeform: Shape 508">
              <a:extLst>
                <a:ext uri="{FF2B5EF4-FFF2-40B4-BE49-F238E27FC236}">
                  <a16:creationId xmlns:a16="http://schemas.microsoft.com/office/drawing/2014/main" id="{28F4A44B-843C-0726-03CD-535C339D743E}"/>
                </a:ext>
              </a:extLst>
            </p:cNvPr>
            <p:cNvSpPr/>
            <p:nvPr/>
          </p:nvSpPr>
          <p:spPr>
            <a:xfrm>
              <a:off x="11447106" y="9634685"/>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0" name="Freeform: Shape 509">
              <a:extLst>
                <a:ext uri="{FF2B5EF4-FFF2-40B4-BE49-F238E27FC236}">
                  <a16:creationId xmlns:a16="http://schemas.microsoft.com/office/drawing/2014/main" id="{B4B86990-ED7A-E7C0-EE21-8280DB74E37C}"/>
                </a:ext>
              </a:extLst>
            </p:cNvPr>
            <p:cNvSpPr/>
            <p:nvPr/>
          </p:nvSpPr>
          <p:spPr>
            <a:xfrm>
              <a:off x="11447106" y="8564208"/>
              <a:ext cx="741719" cy="856420"/>
            </a:xfrm>
            <a:custGeom>
              <a:avLst/>
              <a:gdLst>
                <a:gd name="connsiteX0" fmla="*/ 0 w 716046"/>
                <a:gd name="connsiteY0" fmla="*/ 620130 h 826777"/>
                <a:gd name="connsiteX1" fmla="*/ 358070 w 716046"/>
                <a:gd name="connsiteY1" fmla="*/ 826778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8"/>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1" name="Freeform: Shape 510">
              <a:extLst>
                <a:ext uri="{FF2B5EF4-FFF2-40B4-BE49-F238E27FC236}">
                  <a16:creationId xmlns:a16="http://schemas.microsoft.com/office/drawing/2014/main" id="{B9B3ED11-78E3-403B-D132-82BE36BBE344}"/>
                </a:ext>
              </a:extLst>
            </p:cNvPr>
            <p:cNvSpPr/>
            <p:nvPr/>
          </p:nvSpPr>
          <p:spPr>
            <a:xfrm>
              <a:off x="11818014" y="89924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2" name="Freeform: Shape 511">
              <a:extLst>
                <a:ext uri="{FF2B5EF4-FFF2-40B4-BE49-F238E27FC236}">
                  <a16:creationId xmlns:a16="http://schemas.microsoft.com/office/drawing/2014/main" id="{6CC744C1-D932-59A4-7FA5-987E46FDB811}"/>
                </a:ext>
              </a:extLst>
            </p:cNvPr>
            <p:cNvSpPr/>
            <p:nvPr/>
          </p:nvSpPr>
          <p:spPr>
            <a:xfrm>
              <a:off x="11818014" y="8778362"/>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3" name="Freeform: Shape 512">
              <a:extLst>
                <a:ext uri="{FF2B5EF4-FFF2-40B4-BE49-F238E27FC236}">
                  <a16:creationId xmlns:a16="http://schemas.microsoft.com/office/drawing/2014/main" id="{7DF791FC-D308-D8A4-5E9F-14728ECB02D4}"/>
                </a:ext>
              </a:extLst>
            </p:cNvPr>
            <p:cNvSpPr/>
            <p:nvPr/>
          </p:nvSpPr>
          <p:spPr>
            <a:xfrm>
              <a:off x="11447106" y="8778362"/>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4" name="Freeform: Shape 513">
              <a:extLst>
                <a:ext uri="{FF2B5EF4-FFF2-40B4-BE49-F238E27FC236}">
                  <a16:creationId xmlns:a16="http://schemas.microsoft.com/office/drawing/2014/main" id="{B9C08C1A-0375-530A-6411-2809D08DD8A6}"/>
                </a:ext>
              </a:extLst>
            </p:cNvPr>
            <p:cNvSpPr/>
            <p:nvPr/>
          </p:nvSpPr>
          <p:spPr>
            <a:xfrm>
              <a:off x="11447106" y="7707108"/>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5" name="Freeform: Shape 514">
              <a:extLst>
                <a:ext uri="{FF2B5EF4-FFF2-40B4-BE49-F238E27FC236}">
                  <a16:creationId xmlns:a16="http://schemas.microsoft.com/office/drawing/2014/main" id="{A9B30969-197A-9818-115A-985BFF00DBBE}"/>
                </a:ext>
              </a:extLst>
            </p:cNvPr>
            <p:cNvSpPr/>
            <p:nvPr/>
          </p:nvSpPr>
          <p:spPr>
            <a:xfrm>
              <a:off x="11818014" y="81353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6" name="Freeform: Shape 515">
              <a:extLst>
                <a:ext uri="{FF2B5EF4-FFF2-40B4-BE49-F238E27FC236}">
                  <a16:creationId xmlns:a16="http://schemas.microsoft.com/office/drawing/2014/main" id="{372E0505-D39A-AA70-51C0-F1869D4DAF7A}"/>
                </a:ext>
              </a:extLst>
            </p:cNvPr>
            <p:cNvSpPr/>
            <p:nvPr/>
          </p:nvSpPr>
          <p:spPr>
            <a:xfrm>
              <a:off x="11818014" y="7921164"/>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7" name="Freeform: Shape 516">
              <a:extLst>
                <a:ext uri="{FF2B5EF4-FFF2-40B4-BE49-F238E27FC236}">
                  <a16:creationId xmlns:a16="http://schemas.microsoft.com/office/drawing/2014/main" id="{11D5A5A4-751D-FE08-DF62-E939369CB249}"/>
                </a:ext>
              </a:extLst>
            </p:cNvPr>
            <p:cNvSpPr/>
            <p:nvPr/>
          </p:nvSpPr>
          <p:spPr>
            <a:xfrm>
              <a:off x="11447106" y="7921164"/>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8" name="Freeform: Shape 517">
              <a:extLst>
                <a:ext uri="{FF2B5EF4-FFF2-40B4-BE49-F238E27FC236}">
                  <a16:creationId xmlns:a16="http://schemas.microsoft.com/office/drawing/2014/main" id="{A901B146-1A63-6DC6-A02F-297222F2A708}"/>
                </a:ext>
              </a:extLst>
            </p:cNvPr>
            <p:cNvSpPr/>
            <p:nvPr/>
          </p:nvSpPr>
          <p:spPr>
            <a:xfrm>
              <a:off x="11447106" y="6850687"/>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9" name="Freeform: Shape 518">
              <a:extLst>
                <a:ext uri="{FF2B5EF4-FFF2-40B4-BE49-F238E27FC236}">
                  <a16:creationId xmlns:a16="http://schemas.microsoft.com/office/drawing/2014/main" id="{B18C3CEE-274F-E608-F526-A20960EC7CFB}"/>
                </a:ext>
              </a:extLst>
            </p:cNvPr>
            <p:cNvSpPr/>
            <p:nvPr/>
          </p:nvSpPr>
          <p:spPr>
            <a:xfrm>
              <a:off x="11818014" y="727889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0" name="Freeform: Shape 519">
              <a:extLst>
                <a:ext uri="{FF2B5EF4-FFF2-40B4-BE49-F238E27FC236}">
                  <a16:creationId xmlns:a16="http://schemas.microsoft.com/office/drawing/2014/main" id="{79708D0E-5330-9613-3F28-7A212114CF35}"/>
                </a:ext>
              </a:extLst>
            </p:cNvPr>
            <p:cNvSpPr/>
            <p:nvPr/>
          </p:nvSpPr>
          <p:spPr>
            <a:xfrm>
              <a:off x="11818014" y="7064840"/>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1" name="Freeform: Shape 520">
              <a:extLst>
                <a:ext uri="{FF2B5EF4-FFF2-40B4-BE49-F238E27FC236}">
                  <a16:creationId xmlns:a16="http://schemas.microsoft.com/office/drawing/2014/main" id="{F20E2BB3-24D4-06D1-F4C6-3D309D2F5F19}"/>
                </a:ext>
              </a:extLst>
            </p:cNvPr>
            <p:cNvSpPr/>
            <p:nvPr/>
          </p:nvSpPr>
          <p:spPr>
            <a:xfrm>
              <a:off x="11447106" y="7064840"/>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grpSp>
      <p:sp>
        <p:nvSpPr>
          <p:cNvPr id="522" name="Rectangle 521">
            <a:extLst>
              <a:ext uri="{FF2B5EF4-FFF2-40B4-BE49-F238E27FC236}">
                <a16:creationId xmlns:a16="http://schemas.microsoft.com/office/drawing/2014/main" id="{4C5149A8-47E3-7698-CD48-26336981DB78}"/>
              </a:ext>
            </a:extLst>
          </p:cNvPr>
          <p:cNvSpPr/>
          <p:nvPr userDrawn="1"/>
        </p:nvSpPr>
        <p:spPr>
          <a:xfrm>
            <a:off x="-1" y="0"/>
            <a:ext cx="1218882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24" name="Title 1">
            <a:extLst>
              <a:ext uri="{FF2B5EF4-FFF2-40B4-BE49-F238E27FC236}">
                <a16:creationId xmlns:a16="http://schemas.microsoft.com/office/drawing/2014/main" id="{99A8E752-119D-7D9D-D39E-AB8779D443EC}"/>
              </a:ext>
            </a:extLst>
          </p:cNvPr>
          <p:cNvSpPr>
            <a:spLocks noGrp="1"/>
          </p:cNvSpPr>
          <p:nvPr>
            <p:ph type="ctrTitle"/>
          </p:nvPr>
        </p:nvSpPr>
        <p:spPr>
          <a:xfrm>
            <a:off x="914163" y="4221088"/>
            <a:ext cx="8564626" cy="1053707"/>
          </a:xfrm>
        </p:spPr>
        <p:txBody>
          <a:bodyPr>
            <a:noAutofit/>
          </a:bodyPr>
          <a:lstStyle>
            <a:lvl1pPr algn="l">
              <a:defRPr lang="en-US" sz="8000" kern="1200" smtClean="0">
                <a:solidFill>
                  <a:schemeClr val="bg1"/>
                </a:solidFill>
                <a:latin typeface="Segoe UI Black" panose="020B0A02040204020203" pitchFamily="34" charset="0"/>
                <a:ea typeface="Segoe UI Black" panose="020B0A02040204020203" pitchFamily="34" charset="0"/>
                <a:cs typeface="+mj-cs"/>
              </a:defRPr>
            </a:lvl1pPr>
          </a:lstStyle>
          <a:p>
            <a:r>
              <a:rPr lang="en-US" dirty="0"/>
              <a:t>Click to edit</a:t>
            </a:r>
          </a:p>
        </p:txBody>
      </p:sp>
      <p:sp>
        <p:nvSpPr>
          <p:cNvPr id="525" name="Subtitle 2">
            <a:extLst>
              <a:ext uri="{FF2B5EF4-FFF2-40B4-BE49-F238E27FC236}">
                <a16:creationId xmlns:a16="http://schemas.microsoft.com/office/drawing/2014/main" id="{B445FDE7-E97D-D2F0-F2E9-E8B8E2BACE3E}"/>
              </a:ext>
            </a:extLst>
          </p:cNvPr>
          <p:cNvSpPr>
            <a:spLocks noGrp="1"/>
          </p:cNvSpPr>
          <p:nvPr>
            <p:ph type="subTitle" idx="1" hasCustomPrompt="1"/>
          </p:nvPr>
        </p:nvSpPr>
        <p:spPr>
          <a:xfrm>
            <a:off x="914162" y="5456063"/>
            <a:ext cx="8532178" cy="508250"/>
          </a:xfrm>
        </p:spPr>
        <p:txBody>
          <a:bodyPr anchor="ctr">
            <a:noAutofit/>
          </a:bodyPr>
          <a:lstStyle>
            <a:lvl1pPr marL="0" indent="0" algn="l">
              <a:buNone/>
              <a:defRPr lang="en-US" sz="3000" kern="1200" smtClean="0">
                <a:solidFill>
                  <a:schemeClr val="bg1"/>
                </a:solidFill>
                <a:latin typeface="Segoe UI Light" panose="020B0502040204020203" pitchFamily="34" charset="0"/>
                <a:ea typeface="+mj-ea"/>
                <a:cs typeface="Segoe UI Light" panose="020B0502040204020203" pitchFamily="34" charset="0"/>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87361462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171" y="614407"/>
            <a:ext cx="11306393"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81041" y="702156"/>
            <a:ext cx="11026744" cy="1013800"/>
          </a:xfrm>
        </p:spPr>
        <p:txBody>
          <a:bodyPr>
            <a:normAutofit/>
          </a:bodyPr>
          <a:lstStyle>
            <a:lvl1pPr>
              <a:defRPr sz="4000" cap="none" baseline="0"/>
            </a:lvl1pPr>
          </a:lstStyle>
          <a:p>
            <a:r>
              <a:rPr lang="en-US" dirty="0"/>
              <a:t>Click to edit Master title style</a:t>
            </a:r>
          </a:p>
        </p:txBody>
      </p:sp>
      <p:sp>
        <p:nvSpPr>
          <p:cNvPr id="3" name="Content Placeholder 2"/>
          <p:cNvSpPr>
            <a:spLocks noGrp="1"/>
          </p:cNvSpPr>
          <p:nvPr>
            <p:ph idx="1"/>
          </p:nvPr>
        </p:nvSpPr>
        <p:spPr>
          <a:xfrm>
            <a:off x="581041" y="2180497"/>
            <a:ext cx="11026743" cy="3678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7603971" y="6520259"/>
            <a:ext cx="2844058" cy="365125"/>
          </a:xfrm>
          <a:prstGeom prst="rect">
            <a:avLst/>
          </a:prstGeom>
        </p:spPr>
        <p:txBody>
          <a:bodyPr/>
          <a:lstStyle/>
          <a:p>
            <a:fld id="{425404F2-BE9A-4460-8815-8F645183555F}" type="datetimeFigureOut">
              <a:rPr lang="en-US" smtClean="0"/>
              <a:pPr/>
              <a:t>2/1/26</a:t>
            </a:fld>
            <a:endParaRPr lang="en-US" dirty="0"/>
          </a:p>
        </p:txBody>
      </p:sp>
      <p:sp>
        <p:nvSpPr>
          <p:cNvPr id="5" name="Footer Placeholder 4"/>
          <p:cNvSpPr>
            <a:spLocks noGrp="1"/>
          </p:cNvSpPr>
          <p:nvPr>
            <p:ph type="ftr" sz="quarter" idx="11"/>
          </p:nvPr>
        </p:nvSpPr>
        <p:spPr/>
        <p:txBody>
          <a:bodyPr/>
          <a:lstStyle>
            <a:lvl1pPr>
              <a:defRPr>
                <a:solidFill>
                  <a:schemeClr val="accent3"/>
                </a:solidFill>
              </a:defRPr>
            </a:lvl1pPr>
          </a:lstStyle>
          <a:p>
            <a:endParaRPr lang="en-US" dirty="0"/>
          </a:p>
        </p:txBody>
      </p:sp>
      <p:sp>
        <p:nvSpPr>
          <p:cNvPr id="6" name="Slide Number Placeholder 5"/>
          <p:cNvSpPr>
            <a:spLocks noGrp="1"/>
          </p:cNvSpPr>
          <p:nvPr>
            <p:ph type="sldNum" sz="quarter" idx="12"/>
          </p:nvPr>
        </p:nvSpPr>
        <p:spPr>
          <a:xfrm>
            <a:off x="10555550" y="5956138"/>
            <a:ext cx="1052234" cy="365125"/>
          </a:xfrm>
        </p:spPr>
        <p:txBody>
          <a:body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20157448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over">
    <p:bg>
      <p:bgPr>
        <a:solidFill>
          <a:schemeClr val="accent5"/>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60AEFB-BA5F-DFF0-C58C-3BDF414FA7D4}"/>
              </a:ext>
            </a:extLst>
          </p:cNvPr>
          <p:cNvGrpSpPr/>
          <p:nvPr userDrawn="1"/>
        </p:nvGrpSpPr>
        <p:grpSpPr>
          <a:xfrm>
            <a:off x="313735" y="2298"/>
            <a:ext cx="11875090" cy="6853404"/>
            <a:chOff x="313735" y="6850687"/>
            <a:chExt cx="11875090" cy="6853404"/>
          </a:xfrm>
        </p:grpSpPr>
        <p:sp>
          <p:nvSpPr>
            <p:cNvPr id="10" name="Freeform: Shape 9">
              <a:extLst>
                <a:ext uri="{FF2B5EF4-FFF2-40B4-BE49-F238E27FC236}">
                  <a16:creationId xmlns:a16="http://schemas.microsoft.com/office/drawing/2014/main" id="{B1662576-E9FF-663E-0D33-FABA1893B38E}"/>
                </a:ext>
              </a:extLst>
            </p:cNvPr>
            <p:cNvSpPr/>
            <p:nvPr/>
          </p:nvSpPr>
          <p:spPr>
            <a:xfrm>
              <a:off x="313735"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 name="Freeform: Shape 10">
              <a:extLst>
                <a:ext uri="{FF2B5EF4-FFF2-40B4-BE49-F238E27FC236}">
                  <a16:creationId xmlns:a16="http://schemas.microsoft.com/office/drawing/2014/main" id="{244F89F8-1D1C-A517-E4A2-6FE544E96CA2}"/>
                </a:ext>
              </a:extLst>
            </p:cNvPr>
            <p:cNvSpPr/>
            <p:nvPr/>
          </p:nvSpPr>
          <p:spPr>
            <a:xfrm>
              <a:off x="68454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 name="Freeform: Shape 11">
              <a:extLst>
                <a:ext uri="{FF2B5EF4-FFF2-40B4-BE49-F238E27FC236}">
                  <a16:creationId xmlns:a16="http://schemas.microsoft.com/office/drawing/2014/main" id="{B560BC98-8DE7-ACF9-BD7C-267566A34C3C}"/>
                </a:ext>
              </a:extLst>
            </p:cNvPr>
            <p:cNvSpPr/>
            <p:nvPr/>
          </p:nvSpPr>
          <p:spPr>
            <a:xfrm>
              <a:off x="684546"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 name="Freeform: Shape 12">
              <a:extLst>
                <a:ext uri="{FF2B5EF4-FFF2-40B4-BE49-F238E27FC236}">
                  <a16:creationId xmlns:a16="http://schemas.microsoft.com/office/drawing/2014/main" id="{456011CD-BD11-650D-DDE5-3F82EC7E3F5C}"/>
                </a:ext>
              </a:extLst>
            </p:cNvPr>
            <p:cNvSpPr/>
            <p:nvPr/>
          </p:nvSpPr>
          <p:spPr>
            <a:xfrm>
              <a:off x="313735"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 name="Freeform: Shape 13">
              <a:extLst>
                <a:ext uri="{FF2B5EF4-FFF2-40B4-BE49-F238E27FC236}">
                  <a16:creationId xmlns:a16="http://schemas.microsoft.com/office/drawing/2014/main" id="{6347F766-1662-9854-34E7-478E08A3BA99}"/>
                </a:ext>
              </a:extLst>
            </p:cNvPr>
            <p:cNvSpPr/>
            <p:nvPr/>
          </p:nvSpPr>
          <p:spPr>
            <a:xfrm>
              <a:off x="313735"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 name="Freeform: Shape 14">
              <a:extLst>
                <a:ext uri="{FF2B5EF4-FFF2-40B4-BE49-F238E27FC236}">
                  <a16:creationId xmlns:a16="http://schemas.microsoft.com/office/drawing/2014/main" id="{095CAA95-42DD-1F87-904B-60BAF2152EEA}"/>
                </a:ext>
              </a:extLst>
            </p:cNvPr>
            <p:cNvSpPr/>
            <p:nvPr/>
          </p:nvSpPr>
          <p:spPr>
            <a:xfrm>
              <a:off x="68454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 name="Freeform: Shape 15">
              <a:extLst>
                <a:ext uri="{FF2B5EF4-FFF2-40B4-BE49-F238E27FC236}">
                  <a16:creationId xmlns:a16="http://schemas.microsoft.com/office/drawing/2014/main" id="{04105123-3D25-A579-F6E7-A3608CEA69EE}"/>
                </a:ext>
              </a:extLst>
            </p:cNvPr>
            <p:cNvSpPr/>
            <p:nvPr/>
          </p:nvSpPr>
          <p:spPr>
            <a:xfrm>
              <a:off x="684546"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 name="Freeform: Shape 16">
              <a:extLst>
                <a:ext uri="{FF2B5EF4-FFF2-40B4-BE49-F238E27FC236}">
                  <a16:creationId xmlns:a16="http://schemas.microsoft.com/office/drawing/2014/main" id="{EE6A7FDE-2091-549B-0C07-E934A9B35D9E}"/>
                </a:ext>
              </a:extLst>
            </p:cNvPr>
            <p:cNvSpPr/>
            <p:nvPr/>
          </p:nvSpPr>
          <p:spPr>
            <a:xfrm>
              <a:off x="313735"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 name="Freeform: Shape 17">
              <a:extLst>
                <a:ext uri="{FF2B5EF4-FFF2-40B4-BE49-F238E27FC236}">
                  <a16:creationId xmlns:a16="http://schemas.microsoft.com/office/drawing/2014/main" id="{957687F7-69BF-C0C5-2139-B20AC754F1B8}"/>
                </a:ext>
              </a:extLst>
            </p:cNvPr>
            <p:cNvSpPr/>
            <p:nvPr/>
          </p:nvSpPr>
          <p:spPr>
            <a:xfrm>
              <a:off x="313735"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 name="Freeform: Shape 18">
              <a:extLst>
                <a:ext uri="{FF2B5EF4-FFF2-40B4-BE49-F238E27FC236}">
                  <a16:creationId xmlns:a16="http://schemas.microsoft.com/office/drawing/2014/main" id="{69CD2B0B-862D-E81F-C111-DC3AAD196F3E}"/>
                </a:ext>
              </a:extLst>
            </p:cNvPr>
            <p:cNvSpPr/>
            <p:nvPr/>
          </p:nvSpPr>
          <p:spPr>
            <a:xfrm>
              <a:off x="68454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 name="Freeform: Shape 19">
              <a:extLst>
                <a:ext uri="{FF2B5EF4-FFF2-40B4-BE49-F238E27FC236}">
                  <a16:creationId xmlns:a16="http://schemas.microsoft.com/office/drawing/2014/main" id="{1BD27A7B-C44D-9F6F-B825-AB8ED3B1ED5C}"/>
                </a:ext>
              </a:extLst>
            </p:cNvPr>
            <p:cNvSpPr/>
            <p:nvPr/>
          </p:nvSpPr>
          <p:spPr>
            <a:xfrm>
              <a:off x="684546"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 name="Freeform: Shape 20">
              <a:extLst>
                <a:ext uri="{FF2B5EF4-FFF2-40B4-BE49-F238E27FC236}">
                  <a16:creationId xmlns:a16="http://schemas.microsoft.com/office/drawing/2014/main" id="{4D9EF41F-BC7B-6CF2-B6E6-A146F91EA4E1}"/>
                </a:ext>
              </a:extLst>
            </p:cNvPr>
            <p:cNvSpPr/>
            <p:nvPr/>
          </p:nvSpPr>
          <p:spPr>
            <a:xfrm>
              <a:off x="313735"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 name="Freeform: Shape 21">
              <a:extLst>
                <a:ext uri="{FF2B5EF4-FFF2-40B4-BE49-F238E27FC236}">
                  <a16:creationId xmlns:a16="http://schemas.microsoft.com/office/drawing/2014/main" id="{0A65BD44-8BA0-8B67-0A64-44E8C2791A49}"/>
                </a:ext>
              </a:extLst>
            </p:cNvPr>
            <p:cNvSpPr/>
            <p:nvPr/>
          </p:nvSpPr>
          <p:spPr>
            <a:xfrm>
              <a:off x="313735"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 name="Freeform: Shape 22">
              <a:extLst>
                <a:ext uri="{FF2B5EF4-FFF2-40B4-BE49-F238E27FC236}">
                  <a16:creationId xmlns:a16="http://schemas.microsoft.com/office/drawing/2014/main" id="{80F779AF-44CD-889A-D67E-B5EA16176107}"/>
                </a:ext>
              </a:extLst>
            </p:cNvPr>
            <p:cNvSpPr/>
            <p:nvPr/>
          </p:nvSpPr>
          <p:spPr>
            <a:xfrm>
              <a:off x="68454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 name="Freeform: Shape 23">
              <a:extLst>
                <a:ext uri="{FF2B5EF4-FFF2-40B4-BE49-F238E27FC236}">
                  <a16:creationId xmlns:a16="http://schemas.microsoft.com/office/drawing/2014/main" id="{256770D2-0323-1CE3-E307-006DF18C1453}"/>
                </a:ext>
              </a:extLst>
            </p:cNvPr>
            <p:cNvSpPr/>
            <p:nvPr/>
          </p:nvSpPr>
          <p:spPr>
            <a:xfrm>
              <a:off x="684546"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 name="Freeform: Shape 24">
              <a:extLst>
                <a:ext uri="{FF2B5EF4-FFF2-40B4-BE49-F238E27FC236}">
                  <a16:creationId xmlns:a16="http://schemas.microsoft.com/office/drawing/2014/main" id="{7AA488AC-9AD8-8609-9D0E-A9120A086618}"/>
                </a:ext>
              </a:extLst>
            </p:cNvPr>
            <p:cNvSpPr/>
            <p:nvPr/>
          </p:nvSpPr>
          <p:spPr>
            <a:xfrm>
              <a:off x="313735"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 name="Freeform: Shape 25">
              <a:extLst>
                <a:ext uri="{FF2B5EF4-FFF2-40B4-BE49-F238E27FC236}">
                  <a16:creationId xmlns:a16="http://schemas.microsoft.com/office/drawing/2014/main" id="{F24C0F93-DE0E-6D06-E24F-843A2884391F}"/>
                </a:ext>
              </a:extLst>
            </p:cNvPr>
            <p:cNvSpPr/>
            <p:nvPr/>
          </p:nvSpPr>
          <p:spPr>
            <a:xfrm>
              <a:off x="313735"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 name="Freeform: Shape 26">
              <a:extLst>
                <a:ext uri="{FF2B5EF4-FFF2-40B4-BE49-F238E27FC236}">
                  <a16:creationId xmlns:a16="http://schemas.microsoft.com/office/drawing/2014/main" id="{3A7E140F-812F-2637-47C3-B47B52081610}"/>
                </a:ext>
              </a:extLst>
            </p:cNvPr>
            <p:cNvSpPr/>
            <p:nvPr/>
          </p:nvSpPr>
          <p:spPr>
            <a:xfrm>
              <a:off x="68454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 name="Freeform: Shape 27">
              <a:extLst>
                <a:ext uri="{FF2B5EF4-FFF2-40B4-BE49-F238E27FC236}">
                  <a16:creationId xmlns:a16="http://schemas.microsoft.com/office/drawing/2014/main" id="{57256BC8-C1C2-9FE4-703E-56E8DB0431F4}"/>
                </a:ext>
              </a:extLst>
            </p:cNvPr>
            <p:cNvSpPr/>
            <p:nvPr/>
          </p:nvSpPr>
          <p:spPr>
            <a:xfrm>
              <a:off x="684546"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 name="Freeform: Shape 28">
              <a:extLst>
                <a:ext uri="{FF2B5EF4-FFF2-40B4-BE49-F238E27FC236}">
                  <a16:creationId xmlns:a16="http://schemas.microsoft.com/office/drawing/2014/main" id="{6CC5514F-02AF-2AC7-D3A5-B939E3AF3822}"/>
                </a:ext>
              </a:extLst>
            </p:cNvPr>
            <p:cNvSpPr/>
            <p:nvPr/>
          </p:nvSpPr>
          <p:spPr>
            <a:xfrm>
              <a:off x="313735"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 name="Freeform: Shape 29">
              <a:extLst>
                <a:ext uri="{FF2B5EF4-FFF2-40B4-BE49-F238E27FC236}">
                  <a16:creationId xmlns:a16="http://schemas.microsoft.com/office/drawing/2014/main" id="{DB54B9FF-6E0F-DCC7-00FF-27C696CE3662}"/>
                </a:ext>
              </a:extLst>
            </p:cNvPr>
            <p:cNvSpPr/>
            <p:nvPr/>
          </p:nvSpPr>
          <p:spPr>
            <a:xfrm>
              <a:off x="313735"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 name="Freeform: Shape 30">
              <a:extLst>
                <a:ext uri="{FF2B5EF4-FFF2-40B4-BE49-F238E27FC236}">
                  <a16:creationId xmlns:a16="http://schemas.microsoft.com/office/drawing/2014/main" id="{CE18BFC9-CE59-72A7-3EF1-8F8AD9146BBB}"/>
                </a:ext>
              </a:extLst>
            </p:cNvPr>
            <p:cNvSpPr/>
            <p:nvPr/>
          </p:nvSpPr>
          <p:spPr>
            <a:xfrm>
              <a:off x="68454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 name="Freeform: Shape 31">
              <a:extLst>
                <a:ext uri="{FF2B5EF4-FFF2-40B4-BE49-F238E27FC236}">
                  <a16:creationId xmlns:a16="http://schemas.microsoft.com/office/drawing/2014/main" id="{FFE76BC4-5C3A-3B91-B867-E0BBA9556F8A}"/>
                </a:ext>
              </a:extLst>
            </p:cNvPr>
            <p:cNvSpPr/>
            <p:nvPr/>
          </p:nvSpPr>
          <p:spPr>
            <a:xfrm>
              <a:off x="684546"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 name="Freeform: Shape 32">
              <a:extLst>
                <a:ext uri="{FF2B5EF4-FFF2-40B4-BE49-F238E27FC236}">
                  <a16:creationId xmlns:a16="http://schemas.microsoft.com/office/drawing/2014/main" id="{22E3ADDD-3EF0-2DEE-E450-0EB18F2836F7}"/>
                </a:ext>
              </a:extLst>
            </p:cNvPr>
            <p:cNvSpPr/>
            <p:nvPr/>
          </p:nvSpPr>
          <p:spPr>
            <a:xfrm>
              <a:off x="313735"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 name="Freeform: Shape 33">
              <a:extLst>
                <a:ext uri="{FF2B5EF4-FFF2-40B4-BE49-F238E27FC236}">
                  <a16:creationId xmlns:a16="http://schemas.microsoft.com/office/drawing/2014/main" id="{25A86540-A133-D8DB-50FB-9620F167FA93}"/>
                </a:ext>
              </a:extLst>
            </p:cNvPr>
            <p:cNvSpPr/>
            <p:nvPr/>
          </p:nvSpPr>
          <p:spPr>
            <a:xfrm>
              <a:off x="313735"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 name="Freeform: Shape 34">
              <a:extLst>
                <a:ext uri="{FF2B5EF4-FFF2-40B4-BE49-F238E27FC236}">
                  <a16:creationId xmlns:a16="http://schemas.microsoft.com/office/drawing/2014/main" id="{558A2B8E-48BA-1156-5F70-CA13D8D521E7}"/>
                </a:ext>
              </a:extLst>
            </p:cNvPr>
            <p:cNvSpPr/>
            <p:nvPr/>
          </p:nvSpPr>
          <p:spPr>
            <a:xfrm>
              <a:off x="68454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 name="Freeform: Shape 35">
              <a:extLst>
                <a:ext uri="{FF2B5EF4-FFF2-40B4-BE49-F238E27FC236}">
                  <a16:creationId xmlns:a16="http://schemas.microsoft.com/office/drawing/2014/main" id="{1CAFA798-4370-B975-E450-3EDBCEA52008}"/>
                </a:ext>
              </a:extLst>
            </p:cNvPr>
            <p:cNvSpPr/>
            <p:nvPr/>
          </p:nvSpPr>
          <p:spPr>
            <a:xfrm>
              <a:off x="684546"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 name="Freeform: Shape 36">
              <a:extLst>
                <a:ext uri="{FF2B5EF4-FFF2-40B4-BE49-F238E27FC236}">
                  <a16:creationId xmlns:a16="http://schemas.microsoft.com/office/drawing/2014/main" id="{8FC6EAA6-CEE7-1A91-D020-A3703D9D2E0C}"/>
                </a:ext>
              </a:extLst>
            </p:cNvPr>
            <p:cNvSpPr/>
            <p:nvPr/>
          </p:nvSpPr>
          <p:spPr>
            <a:xfrm>
              <a:off x="313735"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 name="Freeform: Shape 37">
              <a:extLst>
                <a:ext uri="{FF2B5EF4-FFF2-40B4-BE49-F238E27FC236}">
                  <a16:creationId xmlns:a16="http://schemas.microsoft.com/office/drawing/2014/main" id="{3CCA1A48-2389-ECA3-13C5-90DE774F9B63}"/>
                </a:ext>
              </a:extLst>
            </p:cNvPr>
            <p:cNvSpPr/>
            <p:nvPr/>
          </p:nvSpPr>
          <p:spPr>
            <a:xfrm>
              <a:off x="313735"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 name="Freeform: Shape 38">
              <a:extLst>
                <a:ext uri="{FF2B5EF4-FFF2-40B4-BE49-F238E27FC236}">
                  <a16:creationId xmlns:a16="http://schemas.microsoft.com/office/drawing/2014/main" id="{C2A8ED22-4C92-CA3A-E610-18B188E89879}"/>
                </a:ext>
              </a:extLst>
            </p:cNvPr>
            <p:cNvSpPr/>
            <p:nvPr/>
          </p:nvSpPr>
          <p:spPr>
            <a:xfrm>
              <a:off x="68454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 name="Freeform: Shape 39">
              <a:extLst>
                <a:ext uri="{FF2B5EF4-FFF2-40B4-BE49-F238E27FC236}">
                  <a16:creationId xmlns:a16="http://schemas.microsoft.com/office/drawing/2014/main" id="{693FDFBB-D9DB-17CC-06EB-B6106F3ED64C}"/>
                </a:ext>
              </a:extLst>
            </p:cNvPr>
            <p:cNvSpPr/>
            <p:nvPr/>
          </p:nvSpPr>
          <p:spPr>
            <a:xfrm>
              <a:off x="684546"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 name="Freeform: Shape 40">
              <a:extLst>
                <a:ext uri="{FF2B5EF4-FFF2-40B4-BE49-F238E27FC236}">
                  <a16:creationId xmlns:a16="http://schemas.microsoft.com/office/drawing/2014/main" id="{89438D37-5616-2556-CDA9-7A45D3045102}"/>
                </a:ext>
              </a:extLst>
            </p:cNvPr>
            <p:cNvSpPr/>
            <p:nvPr/>
          </p:nvSpPr>
          <p:spPr>
            <a:xfrm>
              <a:off x="313735"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 name="Freeform: Shape 41">
              <a:extLst>
                <a:ext uri="{FF2B5EF4-FFF2-40B4-BE49-F238E27FC236}">
                  <a16:creationId xmlns:a16="http://schemas.microsoft.com/office/drawing/2014/main" id="{D25CFE8E-98D5-3B7A-4172-81F9B3EF1B6C}"/>
                </a:ext>
              </a:extLst>
            </p:cNvPr>
            <p:cNvSpPr/>
            <p:nvPr/>
          </p:nvSpPr>
          <p:spPr>
            <a:xfrm>
              <a:off x="1055358"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 name="Freeform: Shape 42">
              <a:extLst>
                <a:ext uri="{FF2B5EF4-FFF2-40B4-BE49-F238E27FC236}">
                  <a16:creationId xmlns:a16="http://schemas.microsoft.com/office/drawing/2014/main" id="{EECCA32F-DCD6-B969-5CD8-C2BB4E5D603F}"/>
                </a:ext>
              </a:extLst>
            </p:cNvPr>
            <p:cNvSpPr/>
            <p:nvPr/>
          </p:nvSpPr>
          <p:spPr>
            <a:xfrm>
              <a:off x="1426169"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 name="Freeform: Shape 43">
              <a:extLst>
                <a:ext uri="{FF2B5EF4-FFF2-40B4-BE49-F238E27FC236}">
                  <a16:creationId xmlns:a16="http://schemas.microsoft.com/office/drawing/2014/main" id="{1D7F5C1B-0319-6798-42B7-A72E7A54BF54}"/>
                </a:ext>
              </a:extLst>
            </p:cNvPr>
            <p:cNvSpPr/>
            <p:nvPr/>
          </p:nvSpPr>
          <p:spPr>
            <a:xfrm>
              <a:off x="1426169"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 name="Freeform: Shape 44">
              <a:extLst>
                <a:ext uri="{FF2B5EF4-FFF2-40B4-BE49-F238E27FC236}">
                  <a16:creationId xmlns:a16="http://schemas.microsoft.com/office/drawing/2014/main" id="{46E64AB7-2532-658C-1C4C-EE716B03F349}"/>
                </a:ext>
              </a:extLst>
            </p:cNvPr>
            <p:cNvSpPr/>
            <p:nvPr/>
          </p:nvSpPr>
          <p:spPr>
            <a:xfrm>
              <a:off x="1055358"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 name="Freeform: Shape 45">
              <a:extLst>
                <a:ext uri="{FF2B5EF4-FFF2-40B4-BE49-F238E27FC236}">
                  <a16:creationId xmlns:a16="http://schemas.microsoft.com/office/drawing/2014/main" id="{9D6892EC-333D-0856-19F8-E7F1CAF7493A}"/>
                </a:ext>
              </a:extLst>
            </p:cNvPr>
            <p:cNvSpPr/>
            <p:nvPr/>
          </p:nvSpPr>
          <p:spPr>
            <a:xfrm>
              <a:off x="1055358"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 name="Freeform: Shape 46">
              <a:extLst>
                <a:ext uri="{FF2B5EF4-FFF2-40B4-BE49-F238E27FC236}">
                  <a16:creationId xmlns:a16="http://schemas.microsoft.com/office/drawing/2014/main" id="{EC0ADA38-4A95-989B-274C-A8C572C78B5D}"/>
                </a:ext>
              </a:extLst>
            </p:cNvPr>
            <p:cNvSpPr/>
            <p:nvPr/>
          </p:nvSpPr>
          <p:spPr>
            <a:xfrm>
              <a:off x="1426169"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 name="Freeform: Shape 47">
              <a:extLst>
                <a:ext uri="{FF2B5EF4-FFF2-40B4-BE49-F238E27FC236}">
                  <a16:creationId xmlns:a16="http://schemas.microsoft.com/office/drawing/2014/main" id="{9804B06A-55A8-4376-CB6A-51B79AC32BEA}"/>
                </a:ext>
              </a:extLst>
            </p:cNvPr>
            <p:cNvSpPr/>
            <p:nvPr/>
          </p:nvSpPr>
          <p:spPr>
            <a:xfrm>
              <a:off x="1426169"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 name="Freeform: Shape 48">
              <a:extLst>
                <a:ext uri="{FF2B5EF4-FFF2-40B4-BE49-F238E27FC236}">
                  <a16:creationId xmlns:a16="http://schemas.microsoft.com/office/drawing/2014/main" id="{1F6D8989-50E9-8197-43D8-2C145843F488}"/>
                </a:ext>
              </a:extLst>
            </p:cNvPr>
            <p:cNvSpPr/>
            <p:nvPr/>
          </p:nvSpPr>
          <p:spPr>
            <a:xfrm>
              <a:off x="1055358"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 name="Freeform: Shape 49">
              <a:extLst>
                <a:ext uri="{FF2B5EF4-FFF2-40B4-BE49-F238E27FC236}">
                  <a16:creationId xmlns:a16="http://schemas.microsoft.com/office/drawing/2014/main" id="{46A2F7F3-5F6A-EA3C-5156-A58B05C3DF9B}"/>
                </a:ext>
              </a:extLst>
            </p:cNvPr>
            <p:cNvSpPr/>
            <p:nvPr/>
          </p:nvSpPr>
          <p:spPr>
            <a:xfrm>
              <a:off x="1055358"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 name="Freeform: Shape 50">
              <a:extLst>
                <a:ext uri="{FF2B5EF4-FFF2-40B4-BE49-F238E27FC236}">
                  <a16:creationId xmlns:a16="http://schemas.microsoft.com/office/drawing/2014/main" id="{8E5669A2-41DD-D5C9-A502-7892B801DBBF}"/>
                </a:ext>
              </a:extLst>
            </p:cNvPr>
            <p:cNvSpPr/>
            <p:nvPr/>
          </p:nvSpPr>
          <p:spPr>
            <a:xfrm>
              <a:off x="1426169"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 name="Freeform: Shape 51">
              <a:extLst>
                <a:ext uri="{FF2B5EF4-FFF2-40B4-BE49-F238E27FC236}">
                  <a16:creationId xmlns:a16="http://schemas.microsoft.com/office/drawing/2014/main" id="{2CB06D86-2B44-F874-CA57-F56C752BBD9A}"/>
                </a:ext>
              </a:extLst>
            </p:cNvPr>
            <p:cNvSpPr/>
            <p:nvPr/>
          </p:nvSpPr>
          <p:spPr>
            <a:xfrm>
              <a:off x="1426169"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3" name="Freeform: Shape 52">
              <a:extLst>
                <a:ext uri="{FF2B5EF4-FFF2-40B4-BE49-F238E27FC236}">
                  <a16:creationId xmlns:a16="http://schemas.microsoft.com/office/drawing/2014/main" id="{2AF8519C-121B-54FD-79D9-EE1E22E5D19F}"/>
                </a:ext>
              </a:extLst>
            </p:cNvPr>
            <p:cNvSpPr/>
            <p:nvPr/>
          </p:nvSpPr>
          <p:spPr>
            <a:xfrm>
              <a:off x="1055358"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4" name="Freeform: Shape 53">
              <a:extLst>
                <a:ext uri="{FF2B5EF4-FFF2-40B4-BE49-F238E27FC236}">
                  <a16:creationId xmlns:a16="http://schemas.microsoft.com/office/drawing/2014/main" id="{4D9AB866-DD23-7993-DDCC-A974F8D57E73}"/>
                </a:ext>
              </a:extLst>
            </p:cNvPr>
            <p:cNvSpPr/>
            <p:nvPr/>
          </p:nvSpPr>
          <p:spPr>
            <a:xfrm>
              <a:off x="1055358"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5" name="Freeform: Shape 54">
              <a:extLst>
                <a:ext uri="{FF2B5EF4-FFF2-40B4-BE49-F238E27FC236}">
                  <a16:creationId xmlns:a16="http://schemas.microsoft.com/office/drawing/2014/main" id="{68A7C09F-BA7D-DA22-6341-FC7B5A7E9364}"/>
                </a:ext>
              </a:extLst>
            </p:cNvPr>
            <p:cNvSpPr/>
            <p:nvPr/>
          </p:nvSpPr>
          <p:spPr>
            <a:xfrm>
              <a:off x="1426169"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6" name="Freeform: Shape 55">
              <a:extLst>
                <a:ext uri="{FF2B5EF4-FFF2-40B4-BE49-F238E27FC236}">
                  <a16:creationId xmlns:a16="http://schemas.microsoft.com/office/drawing/2014/main" id="{DB1C4DB6-AA77-F474-4884-ED6F33A1D628}"/>
                </a:ext>
              </a:extLst>
            </p:cNvPr>
            <p:cNvSpPr/>
            <p:nvPr/>
          </p:nvSpPr>
          <p:spPr>
            <a:xfrm>
              <a:off x="1426169"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7" name="Freeform: Shape 56">
              <a:extLst>
                <a:ext uri="{FF2B5EF4-FFF2-40B4-BE49-F238E27FC236}">
                  <a16:creationId xmlns:a16="http://schemas.microsoft.com/office/drawing/2014/main" id="{1931B89F-7E49-5DD9-B9BF-9F9285FD8F59}"/>
                </a:ext>
              </a:extLst>
            </p:cNvPr>
            <p:cNvSpPr/>
            <p:nvPr/>
          </p:nvSpPr>
          <p:spPr>
            <a:xfrm>
              <a:off x="1055358"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8" name="Freeform: Shape 57">
              <a:extLst>
                <a:ext uri="{FF2B5EF4-FFF2-40B4-BE49-F238E27FC236}">
                  <a16:creationId xmlns:a16="http://schemas.microsoft.com/office/drawing/2014/main" id="{362F08DF-7200-F345-4784-FE05F8A2909F}"/>
                </a:ext>
              </a:extLst>
            </p:cNvPr>
            <p:cNvSpPr/>
            <p:nvPr/>
          </p:nvSpPr>
          <p:spPr>
            <a:xfrm>
              <a:off x="1055358"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9" name="Freeform: Shape 58">
              <a:extLst>
                <a:ext uri="{FF2B5EF4-FFF2-40B4-BE49-F238E27FC236}">
                  <a16:creationId xmlns:a16="http://schemas.microsoft.com/office/drawing/2014/main" id="{F830F0C8-EA86-E941-6E6E-83AB92661085}"/>
                </a:ext>
              </a:extLst>
            </p:cNvPr>
            <p:cNvSpPr/>
            <p:nvPr/>
          </p:nvSpPr>
          <p:spPr>
            <a:xfrm>
              <a:off x="1426169"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0" name="Freeform: Shape 59">
              <a:extLst>
                <a:ext uri="{FF2B5EF4-FFF2-40B4-BE49-F238E27FC236}">
                  <a16:creationId xmlns:a16="http://schemas.microsoft.com/office/drawing/2014/main" id="{5A07F04D-0EB0-A1BE-B7C9-D1203E9EE197}"/>
                </a:ext>
              </a:extLst>
            </p:cNvPr>
            <p:cNvSpPr/>
            <p:nvPr/>
          </p:nvSpPr>
          <p:spPr>
            <a:xfrm>
              <a:off x="1426169"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1" name="Freeform: Shape 60">
              <a:extLst>
                <a:ext uri="{FF2B5EF4-FFF2-40B4-BE49-F238E27FC236}">
                  <a16:creationId xmlns:a16="http://schemas.microsoft.com/office/drawing/2014/main" id="{1A4A5040-1A0A-16DD-5075-D7B035A40688}"/>
                </a:ext>
              </a:extLst>
            </p:cNvPr>
            <p:cNvSpPr/>
            <p:nvPr/>
          </p:nvSpPr>
          <p:spPr>
            <a:xfrm>
              <a:off x="1055358"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2" name="Freeform: Shape 61">
              <a:extLst>
                <a:ext uri="{FF2B5EF4-FFF2-40B4-BE49-F238E27FC236}">
                  <a16:creationId xmlns:a16="http://schemas.microsoft.com/office/drawing/2014/main" id="{0AEA5AF3-8E81-02F1-7B1B-9E3994ED91C9}"/>
                </a:ext>
              </a:extLst>
            </p:cNvPr>
            <p:cNvSpPr/>
            <p:nvPr/>
          </p:nvSpPr>
          <p:spPr>
            <a:xfrm>
              <a:off x="1055358"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3" name="Freeform: Shape 62">
              <a:extLst>
                <a:ext uri="{FF2B5EF4-FFF2-40B4-BE49-F238E27FC236}">
                  <a16:creationId xmlns:a16="http://schemas.microsoft.com/office/drawing/2014/main" id="{F0CF5697-A273-B812-A284-FB28DE521131}"/>
                </a:ext>
              </a:extLst>
            </p:cNvPr>
            <p:cNvSpPr/>
            <p:nvPr/>
          </p:nvSpPr>
          <p:spPr>
            <a:xfrm>
              <a:off x="1426169"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4" name="Freeform: Shape 63">
              <a:extLst>
                <a:ext uri="{FF2B5EF4-FFF2-40B4-BE49-F238E27FC236}">
                  <a16:creationId xmlns:a16="http://schemas.microsoft.com/office/drawing/2014/main" id="{D5D669DD-C83E-6F91-7BC1-1F1274C5E075}"/>
                </a:ext>
              </a:extLst>
            </p:cNvPr>
            <p:cNvSpPr/>
            <p:nvPr/>
          </p:nvSpPr>
          <p:spPr>
            <a:xfrm>
              <a:off x="1426169"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5" name="Freeform: Shape 64">
              <a:extLst>
                <a:ext uri="{FF2B5EF4-FFF2-40B4-BE49-F238E27FC236}">
                  <a16:creationId xmlns:a16="http://schemas.microsoft.com/office/drawing/2014/main" id="{D0678499-D76D-0095-8142-FB058117163D}"/>
                </a:ext>
              </a:extLst>
            </p:cNvPr>
            <p:cNvSpPr/>
            <p:nvPr/>
          </p:nvSpPr>
          <p:spPr>
            <a:xfrm>
              <a:off x="1055358"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6" name="Freeform: Shape 65">
              <a:extLst>
                <a:ext uri="{FF2B5EF4-FFF2-40B4-BE49-F238E27FC236}">
                  <a16:creationId xmlns:a16="http://schemas.microsoft.com/office/drawing/2014/main" id="{E207B7EC-A98B-2F03-1E24-E44F4F397AB9}"/>
                </a:ext>
              </a:extLst>
            </p:cNvPr>
            <p:cNvSpPr/>
            <p:nvPr/>
          </p:nvSpPr>
          <p:spPr>
            <a:xfrm>
              <a:off x="1055358"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7" name="Freeform: Shape 66">
              <a:extLst>
                <a:ext uri="{FF2B5EF4-FFF2-40B4-BE49-F238E27FC236}">
                  <a16:creationId xmlns:a16="http://schemas.microsoft.com/office/drawing/2014/main" id="{FA5D6FFE-D9C1-4BEF-0CAC-DF099C5DCBAD}"/>
                </a:ext>
              </a:extLst>
            </p:cNvPr>
            <p:cNvSpPr/>
            <p:nvPr/>
          </p:nvSpPr>
          <p:spPr>
            <a:xfrm>
              <a:off x="1426169"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8" name="Freeform: Shape 67">
              <a:extLst>
                <a:ext uri="{FF2B5EF4-FFF2-40B4-BE49-F238E27FC236}">
                  <a16:creationId xmlns:a16="http://schemas.microsoft.com/office/drawing/2014/main" id="{5F8D66AB-BA54-AEF7-7764-9BC391E58361}"/>
                </a:ext>
              </a:extLst>
            </p:cNvPr>
            <p:cNvSpPr/>
            <p:nvPr/>
          </p:nvSpPr>
          <p:spPr>
            <a:xfrm>
              <a:off x="1426169"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9" name="Freeform: Shape 68">
              <a:extLst>
                <a:ext uri="{FF2B5EF4-FFF2-40B4-BE49-F238E27FC236}">
                  <a16:creationId xmlns:a16="http://schemas.microsoft.com/office/drawing/2014/main" id="{942EFC49-AD72-C67B-9C6C-37B3F793811A}"/>
                </a:ext>
              </a:extLst>
            </p:cNvPr>
            <p:cNvSpPr/>
            <p:nvPr/>
          </p:nvSpPr>
          <p:spPr>
            <a:xfrm>
              <a:off x="1055358"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0" name="Freeform: Shape 69">
              <a:extLst>
                <a:ext uri="{FF2B5EF4-FFF2-40B4-BE49-F238E27FC236}">
                  <a16:creationId xmlns:a16="http://schemas.microsoft.com/office/drawing/2014/main" id="{370866D4-A6AB-B837-1F17-55B85D0DC753}"/>
                </a:ext>
              </a:extLst>
            </p:cNvPr>
            <p:cNvSpPr/>
            <p:nvPr/>
          </p:nvSpPr>
          <p:spPr>
            <a:xfrm>
              <a:off x="1055358"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1" name="Freeform: Shape 70">
              <a:extLst>
                <a:ext uri="{FF2B5EF4-FFF2-40B4-BE49-F238E27FC236}">
                  <a16:creationId xmlns:a16="http://schemas.microsoft.com/office/drawing/2014/main" id="{E6DED611-7353-22AE-9D01-C9E5BB852126}"/>
                </a:ext>
              </a:extLst>
            </p:cNvPr>
            <p:cNvSpPr/>
            <p:nvPr/>
          </p:nvSpPr>
          <p:spPr>
            <a:xfrm>
              <a:off x="1426169"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2" name="Freeform: Shape 71">
              <a:extLst>
                <a:ext uri="{FF2B5EF4-FFF2-40B4-BE49-F238E27FC236}">
                  <a16:creationId xmlns:a16="http://schemas.microsoft.com/office/drawing/2014/main" id="{16B0348E-FC1A-AB10-5F08-6FE2AC206FBA}"/>
                </a:ext>
              </a:extLst>
            </p:cNvPr>
            <p:cNvSpPr/>
            <p:nvPr/>
          </p:nvSpPr>
          <p:spPr>
            <a:xfrm>
              <a:off x="1426169"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3" name="Freeform: Shape 72">
              <a:extLst>
                <a:ext uri="{FF2B5EF4-FFF2-40B4-BE49-F238E27FC236}">
                  <a16:creationId xmlns:a16="http://schemas.microsoft.com/office/drawing/2014/main" id="{1116FF35-EA91-6CC3-14A9-BBA1896659DA}"/>
                </a:ext>
              </a:extLst>
            </p:cNvPr>
            <p:cNvSpPr/>
            <p:nvPr/>
          </p:nvSpPr>
          <p:spPr>
            <a:xfrm>
              <a:off x="1055358"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4" name="Freeform: Shape 73">
              <a:extLst>
                <a:ext uri="{FF2B5EF4-FFF2-40B4-BE49-F238E27FC236}">
                  <a16:creationId xmlns:a16="http://schemas.microsoft.com/office/drawing/2014/main" id="{940FA7EA-7630-BF16-5F05-FACAB8F6DEFC}"/>
                </a:ext>
              </a:extLst>
            </p:cNvPr>
            <p:cNvSpPr/>
            <p:nvPr/>
          </p:nvSpPr>
          <p:spPr>
            <a:xfrm>
              <a:off x="1794552"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5" name="Freeform: Shape 74">
              <a:extLst>
                <a:ext uri="{FF2B5EF4-FFF2-40B4-BE49-F238E27FC236}">
                  <a16:creationId xmlns:a16="http://schemas.microsoft.com/office/drawing/2014/main" id="{D8A2A742-F8DF-3DE0-838A-D122FACCA153}"/>
                </a:ext>
              </a:extLst>
            </p:cNvPr>
            <p:cNvSpPr/>
            <p:nvPr/>
          </p:nvSpPr>
          <p:spPr>
            <a:xfrm>
              <a:off x="2165364"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6" name="Freeform: Shape 75">
              <a:extLst>
                <a:ext uri="{FF2B5EF4-FFF2-40B4-BE49-F238E27FC236}">
                  <a16:creationId xmlns:a16="http://schemas.microsoft.com/office/drawing/2014/main" id="{8FD0E195-AC22-671A-2590-B7BA315A90F1}"/>
                </a:ext>
              </a:extLst>
            </p:cNvPr>
            <p:cNvSpPr/>
            <p:nvPr/>
          </p:nvSpPr>
          <p:spPr>
            <a:xfrm>
              <a:off x="2165364"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7" name="Freeform: Shape 76">
              <a:extLst>
                <a:ext uri="{FF2B5EF4-FFF2-40B4-BE49-F238E27FC236}">
                  <a16:creationId xmlns:a16="http://schemas.microsoft.com/office/drawing/2014/main" id="{78F11719-74D1-235E-6659-AFB599AC2243}"/>
                </a:ext>
              </a:extLst>
            </p:cNvPr>
            <p:cNvSpPr/>
            <p:nvPr/>
          </p:nvSpPr>
          <p:spPr>
            <a:xfrm>
              <a:off x="1794552"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8" name="Freeform: Shape 77">
              <a:extLst>
                <a:ext uri="{FF2B5EF4-FFF2-40B4-BE49-F238E27FC236}">
                  <a16:creationId xmlns:a16="http://schemas.microsoft.com/office/drawing/2014/main" id="{E66D0B53-77E7-1B8F-B24E-955512952707}"/>
                </a:ext>
              </a:extLst>
            </p:cNvPr>
            <p:cNvSpPr/>
            <p:nvPr/>
          </p:nvSpPr>
          <p:spPr>
            <a:xfrm>
              <a:off x="1794552"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9" name="Freeform: Shape 78">
              <a:extLst>
                <a:ext uri="{FF2B5EF4-FFF2-40B4-BE49-F238E27FC236}">
                  <a16:creationId xmlns:a16="http://schemas.microsoft.com/office/drawing/2014/main" id="{003D2BE1-8226-3100-3FE0-E9B9C2C90941}"/>
                </a:ext>
              </a:extLst>
            </p:cNvPr>
            <p:cNvSpPr/>
            <p:nvPr/>
          </p:nvSpPr>
          <p:spPr>
            <a:xfrm>
              <a:off x="2165364"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0" name="Freeform: Shape 79">
              <a:extLst>
                <a:ext uri="{FF2B5EF4-FFF2-40B4-BE49-F238E27FC236}">
                  <a16:creationId xmlns:a16="http://schemas.microsoft.com/office/drawing/2014/main" id="{A6FD09BB-25B3-C51E-C92A-69393D22FCA3}"/>
                </a:ext>
              </a:extLst>
            </p:cNvPr>
            <p:cNvSpPr/>
            <p:nvPr/>
          </p:nvSpPr>
          <p:spPr>
            <a:xfrm>
              <a:off x="2165364"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1" name="Freeform: Shape 80">
              <a:extLst>
                <a:ext uri="{FF2B5EF4-FFF2-40B4-BE49-F238E27FC236}">
                  <a16:creationId xmlns:a16="http://schemas.microsoft.com/office/drawing/2014/main" id="{D41BEA3E-D315-03DA-DF7C-FC1BF28A6C27}"/>
                </a:ext>
              </a:extLst>
            </p:cNvPr>
            <p:cNvSpPr/>
            <p:nvPr/>
          </p:nvSpPr>
          <p:spPr>
            <a:xfrm>
              <a:off x="1794552"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2" name="Freeform: Shape 81">
              <a:extLst>
                <a:ext uri="{FF2B5EF4-FFF2-40B4-BE49-F238E27FC236}">
                  <a16:creationId xmlns:a16="http://schemas.microsoft.com/office/drawing/2014/main" id="{EA1ABE5A-91FF-C542-DC23-4F6A76CEC2D2}"/>
                </a:ext>
              </a:extLst>
            </p:cNvPr>
            <p:cNvSpPr/>
            <p:nvPr/>
          </p:nvSpPr>
          <p:spPr>
            <a:xfrm>
              <a:off x="1794552"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3" name="Freeform: Shape 82">
              <a:extLst>
                <a:ext uri="{FF2B5EF4-FFF2-40B4-BE49-F238E27FC236}">
                  <a16:creationId xmlns:a16="http://schemas.microsoft.com/office/drawing/2014/main" id="{AFA99208-A697-35FC-8A0A-6958DE93044E}"/>
                </a:ext>
              </a:extLst>
            </p:cNvPr>
            <p:cNvSpPr/>
            <p:nvPr/>
          </p:nvSpPr>
          <p:spPr>
            <a:xfrm>
              <a:off x="2165364"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4" name="Freeform: Shape 83">
              <a:extLst>
                <a:ext uri="{FF2B5EF4-FFF2-40B4-BE49-F238E27FC236}">
                  <a16:creationId xmlns:a16="http://schemas.microsoft.com/office/drawing/2014/main" id="{3C071182-1775-35D3-3644-5DA76D766995}"/>
                </a:ext>
              </a:extLst>
            </p:cNvPr>
            <p:cNvSpPr/>
            <p:nvPr/>
          </p:nvSpPr>
          <p:spPr>
            <a:xfrm>
              <a:off x="2165364"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5" name="Freeform: Shape 84">
              <a:extLst>
                <a:ext uri="{FF2B5EF4-FFF2-40B4-BE49-F238E27FC236}">
                  <a16:creationId xmlns:a16="http://schemas.microsoft.com/office/drawing/2014/main" id="{C8EA9179-4776-3B79-4A49-25D286AB7433}"/>
                </a:ext>
              </a:extLst>
            </p:cNvPr>
            <p:cNvSpPr/>
            <p:nvPr/>
          </p:nvSpPr>
          <p:spPr>
            <a:xfrm>
              <a:off x="1794552"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6" name="Freeform: Shape 85">
              <a:extLst>
                <a:ext uri="{FF2B5EF4-FFF2-40B4-BE49-F238E27FC236}">
                  <a16:creationId xmlns:a16="http://schemas.microsoft.com/office/drawing/2014/main" id="{4F63E37C-0051-6098-D343-3AFE0F4D48A0}"/>
                </a:ext>
              </a:extLst>
            </p:cNvPr>
            <p:cNvSpPr/>
            <p:nvPr/>
          </p:nvSpPr>
          <p:spPr>
            <a:xfrm>
              <a:off x="1794552"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7" name="Freeform: Shape 86">
              <a:extLst>
                <a:ext uri="{FF2B5EF4-FFF2-40B4-BE49-F238E27FC236}">
                  <a16:creationId xmlns:a16="http://schemas.microsoft.com/office/drawing/2014/main" id="{7FC55C25-6B3E-83B7-DF9B-BB239C7DD2DD}"/>
                </a:ext>
              </a:extLst>
            </p:cNvPr>
            <p:cNvSpPr/>
            <p:nvPr/>
          </p:nvSpPr>
          <p:spPr>
            <a:xfrm>
              <a:off x="2165364"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8" name="Freeform: Shape 87">
              <a:extLst>
                <a:ext uri="{FF2B5EF4-FFF2-40B4-BE49-F238E27FC236}">
                  <a16:creationId xmlns:a16="http://schemas.microsoft.com/office/drawing/2014/main" id="{131107E1-9466-4960-5336-77C4E28A4DC7}"/>
                </a:ext>
              </a:extLst>
            </p:cNvPr>
            <p:cNvSpPr/>
            <p:nvPr/>
          </p:nvSpPr>
          <p:spPr>
            <a:xfrm>
              <a:off x="2165364"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9" name="Freeform: Shape 88">
              <a:extLst>
                <a:ext uri="{FF2B5EF4-FFF2-40B4-BE49-F238E27FC236}">
                  <a16:creationId xmlns:a16="http://schemas.microsoft.com/office/drawing/2014/main" id="{D69BA7F7-1D7B-5543-34E8-3EF78B215AB2}"/>
                </a:ext>
              </a:extLst>
            </p:cNvPr>
            <p:cNvSpPr/>
            <p:nvPr/>
          </p:nvSpPr>
          <p:spPr>
            <a:xfrm>
              <a:off x="1794552"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0" name="Freeform: Shape 89">
              <a:extLst>
                <a:ext uri="{FF2B5EF4-FFF2-40B4-BE49-F238E27FC236}">
                  <a16:creationId xmlns:a16="http://schemas.microsoft.com/office/drawing/2014/main" id="{556B70C5-5631-EF23-102A-6879F4017369}"/>
                </a:ext>
              </a:extLst>
            </p:cNvPr>
            <p:cNvSpPr/>
            <p:nvPr/>
          </p:nvSpPr>
          <p:spPr>
            <a:xfrm>
              <a:off x="1794552"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1" name="Freeform: Shape 90">
              <a:extLst>
                <a:ext uri="{FF2B5EF4-FFF2-40B4-BE49-F238E27FC236}">
                  <a16:creationId xmlns:a16="http://schemas.microsoft.com/office/drawing/2014/main" id="{584E48CD-7D42-9FFC-1130-4D10B8987610}"/>
                </a:ext>
              </a:extLst>
            </p:cNvPr>
            <p:cNvSpPr/>
            <p:nvPr/>
          </p:nvSpPr>
          <p:spPr>
            <a:xfrm>
              <a:off x="2165364"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2" name="Freeform: Shape 91">
              <a:extLst>
                <a:ext uri="{FF2B5EF4-FFF2-40B4-BE49-F238E27FC236}">
                  <a16:creationId xmlns:a16="http://schemas.microsoft.com/office/drawing/2014/main" id="{2905501F-1FCF-9E83-5699-84DDA5245E56}"/>
                </a:ext>
              </a:extLst>
            </p:cNvPr>
            <p:cNvSpPr/>
            <p:nvPr/>
          </p:nvSpPr>
          <p:spPr>
            <a:xfrm>
              <a:off x="2165364"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3" name="Freeform: Shape 92">
              <a:extLst>
                <a:ext uri="{FF2B5EF4-FFF2-40B4-BE49-F238E27FC236}">
                  <a16:creationId xmlns:a16="http://schemas.microsoft.com/office/drawing/2014/main" id="{58174F50-B522-E1D4-6F90-288D6F368276}"/>
                </a:ext>
              </a:extLst>
            </p:cNvPr>
            <p:cNvSpPr/>
            <p:nvPr/>
          </p:nvSpPr>
          <p:spPr>
            <a:xfrm>
              <a:off x="1794552"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4" name="Freeform: Shape 93">
              <a:extLst>
                <a:ext uri="{FF2B5EF4-FFF2-40B4-BE49-F238E27FC236}">
                  <a16:creationId xmlns:a16="http://schemas.microsoft.com/office/drawing/2014/main" id="{CAA6B4ED-39A6-5DB5-6370-A9443F94D65C}"/>
                </a:ext>
              </a:extLst>
            </p:cNvPr>
            <p:cNvSpPr/>
            <p:nvPr/>
          </p:nvSpPr>
          <p:spPr>
            <a:xfrm>
              <a:off x="1794552"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5" name="Freeform: Shape 94">
              <a:extLst>
                <a:ext uri="{FF2B5EF4-FFF2-40B4-BE49-F238E27FC236}">
                  <a16:creationId xmlns:a16="http://schemas.microsoft.com/office/drawing/2014/main" id="{F030629F-D67A-6FBF-8970-75F83B1A4746}"/>
                </a:ext>
              </a:extLst>
            </p:cNvPr>
            <p:cNvSpPr/>
            <p:nvPr/>
          </p:nvSpPr>
          <p:spPr>
            <a:xfrm>
              <a:off x="2165364"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6" name="Freeform: Shape 95">
              <a:extLst>
                <a:ext uri="{FF2B5EF4-FFF2-40B4-BE49-F238E27FC236}">
                  <a16:creationId xmlns:a16="http://schemas.microsoft.com/office/drawing/2014/main" id="{824335A6-E463-3683-DB6A-42EA98C4D9D4}"/>
                </a:ext>
              </a:extLst>
            </p:cNvPr>
            <p:cNvSpPr/>
            <p:nvPr/>
          </p:nvSpPr>
          <p:spPr>
            <a:xfrm>
              <a:off x="2165364"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7" name="Freeform: Shape 96">
              <a:extLst>
                <a:ext uri="{FF2B5EF4-FFF2-40B4-BE49-F238E27FC236}">
                  <a16:creationId xmlns:a16="http://schemas.microsoft.com/office/drawing/2014/main" id="{B4027768-68BA-24E9-C05C-2E29A18D0BCB}"/>
                </a:ext>
              </a:extLst>
            </p:cNvPr>
            <p:cNvSpPr/>
            <p:nvPr/>
          </p:nvSpPr>
          <p:spPr>
            <a:xfrm>
              <a:off x="1794552"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8" name="Freeform: Shape 97">
              <a:extLst>
                <a:ext uri="{FF2B5EF4-FFF2-40B4-BE49-F238E27FC236}">
                  <a16:creationId xmlns:a16="http://schemas.microsoft.com/office/drawing/2014/main" id="{0CD697C0-5D46-67C1-17B9-E7987DC21638}"/>
                </a:ext>
              </a:extLst>
            </p:cNvPr>
            <p:cNvSpPr/>
            <p:nvPr/>
          </p:nvSpPr>
          <p:spPr>
            <a:xfrm>
              <a:off x="1794552"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9" name="Freeform: Shape 98">
              <a:extLst>
                <a:ext uri="{FF2B5EF4-FFF2-40B4-BE49-F238E27FC236}">
                  <a16:creationId xmlns:a16="http://schemas.microsoft.com/office/drawing/2014/main" id="{AD6E7DB6-D9ED-B89A-578A-A19EBF25F9B3}"/>
                </a:ext>
              </a:extLst>
            </p:cNvPr>
            <p:cNvSpPr/>
            <p:nvPr/>
          </p:nvSpPr>
          <p:spPr>
            <a:xfrm>
              <a:off x="2165364"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0" name="Freeform: Shape 99">
              <a:extLst>
                <a:ext uri="{FF2B5EF4-FFF2-40B4-BE49-F238E27FC236}">
                  <a16:creationId xmlns:a16="http://schemas.microsoft.com/office/drawing/2014/main" id="{9C0297CE-8493-4BD6-EFF5-633958286B51}"/>
                </a:ext>
              </a:extLst>
            </p:cNvPr>
            <p:cNvSpPr/>
            <p:nvPr/>
          </p:nvSpPr>
          <p:spPr>
            <a:xfrm>
              <a:off x="2165364"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1" name="Freeform: Shape 100">
              <a:extLst>
                <a:ext uri="{FF2B5EF4-FFF2-40B4-BE49-F238E27FC236}">
                  <a16:creationId xmlns:a16="http://schemas.microsoft.com/office/drawing/2014/main" id="{24FA641D-5897-10C5-08EA-52696B55D147}"/>
                </a:ext>
              </a:extLst>
            </p:cNvPr>
            <p:cNvSpPr/>
            <p:nvPr/>
          </p:nvSpPr>
          <p:spPr>
            <a:xfrm>
              <a:off x="1794552"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2" name="Freeform: Shape 101">
              <a:extLst>
                <a:ext uri="{FF2B5EF4-FFF2-40B4-BE49-F238E27FC236}">
                  <a16:creationId xmlns:a16="http://schemas.microsoft.com/office/drawing/2014/main" id="{97998045-A24A-D476-6FF2-A76D6C839E77}"/>
                </a:ext>
              </a:extLst>
            </p:cNvPr>
            <p:cNvSpPr/>
            <p:nvPr/>
          </p:nvSpPr>
          <p:spPr>
            <a:xfrm>
              <a:off x="1794552"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3" name="Freeform: Shape 102">
              <a:extLst>
                <a:ext uri="{FF2B5EF4-FFF2-40B4-BE49-F238E27FC236}">
                  <a16:creationId xmlns:a16="http://schemas.microsoft.com/office/drawing/2014/main" id="{D9AD7C58-49D1-8937-5B9F-B95A55EFB1B6}"/>
                </a:ext>
              </a:extLst>
            </p:cNvPr>
            <p:cNvSpPr/>
            <p:nvPr/>
          </p:nvSpPr>
          <p:spPr>
            <a:xfrm>
              <a:off x="2165364"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4" name="Freeform: Shape 103">
              <a:extLst>
                <a:ext uri="{FF2B5EF4-FFF2-40B4-BE49-F238E27FC236}">
                  <a16:creationId xmlns:a16="http://schemas.microsoft.com/office/drawing/2014/main" id="{C267BDA1-2937-5699-52AA-C002B3DD57DD}"/>
                </a:ext>
              </a:extLst>
            </p:cNvPr>
            <p:cNvSpPr/>
            <p:nvPr/>
          </p:nvSpPr>
          <p:spPr>
            <a:xfrm>
              <a:off x="2165364"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5" name="Freeform: Shape 104">
              <a:extLst>
                <a:ext uri="{FF2B5EF4-FFF2-40B4-BE49-F238E27FC236}">
                  <a16:creationId xmlns:a16="http://schemas.microsoft.com/office/drawing/2014/main" id="{8A4E83E2-CDF2-7DB2-31E2-63977C4034A1}"/>
                </a:ext>
              </a:extLst>
            </p:cNvPr>
            <p:cNvSpPr/>
            <p:nvPr/>
          </p:nvSpPr>
          <p:spPr>
            <a:xfrm>
              <a:off x="1794552"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6" name="Freeform: Shape 105">
              <a:extLst>
                <a:ext uri="{FF2B5EF4-FFF2-40B4-BE49-F238E27FC236}">
                  <a16:creationId xmlns:a16="http://schemas.microsoft.com/office/drawing/2014/main" id="{37D12EBF-B6E8-0979-F161-FDC1B32E7B55}"/>
                </a:ext>
              </a:extLst>
            </p:cNvPr>
            <p:cNvSpPr/>
            <p:nvPr/>
          </p:nvSpPr>
          <p:spPr>
            <a:xfrm>
              <a:off x="2536174"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7" name="Freeform: Shape 106">
              <a:extLst>
                <a:ext uri="{FF2B5EF4-FFF2-40B4-BE49-F238E27FC236}">
                  <a16:creationId xmlns:a16="http://schemas.microsoft.com/office/drawing/2014/main" id="{2E3DE229-F6C4-C823-0C5D-8B81251A2C39}"/>
                </a:ext>
              </a:extLst>
            </p:cNvPr>
            <p:cNvSpPr/>
            <p:nvPr/>
          </p:nvSpPr>
          <p:spPr>
            <a:xfrm>
              <a:off x="290698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8" name="Freeform: Shape 107">
              <a:extLst>
                <a:ext uri="{FF2B5EF4-FFF2-40B4-BE49-F238E27FC236}">
                  <a16:creationId xmlns:a16="http://schemas.microsoft.com/office/drawing/2014/main" id="{09332998-9515-9F47-F7ED-040F583FEDA8}"/>
                </a:ext>
              </a:extLst>
            </p:cNvPr>
            <p:cNvSpPr/>
            <p:nvPr/>
          </p:nvSpPr>
          <p:spPr>
            <a:xfrm>
              <a:off x="2906986"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9" name="Freeform: Shape 108">
              <a:extLst>
                <a:ext uri="{FF2B5EF4-FFF2-40B4-BE49-F238E27FC236}">
                  <a16:creationId xmlns:a16="http://schemas.microsoft.com/office/drawing/2014/main" id="{3837A81D-0C16-96BF-56E4-47602B9A9340}"/>
                </a:ext>
              </a:extLst>
            </p:cNvPr>
            <p:cNvSpPr/>
            <p:nvPr/>
          </p:nvSpPr>
          <p:spPr>
            <a:xfrm>
              <a:off x="2536174"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0" name="Freeform: Shape 109">
              <a:extLst>
                <a:ext uri="{FF2B5EF4-FFF2-40B4-BE49-F238E27FC236}">
                  <a16:creationId xmlns:a16="http://schemas.microsoft.com/office/drawing/2014/main" id="{F35E45B9-7B89-37AA-119B-D186965BCCE3}"/>
                </a:ext>
              </a:extLst>
            </p:cNvPr>
            <p:cNvSpPr/>
            <p:nvPr/>
          </p:nvSpPr>
          <p:spPr>
            <a:xfrm>
              <a:off x="2536174"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1" name="Freeform: Shape 110">
              <a:extLst>
                <a:ext uri="{FF2B5EF4-FFF2-40B4-BE49-F238E27FC236}">
                  <a16:creationId xmlns:a16="http://schemas.microsoft.com/office/drawing/2014/main" id="{A768E93E-0E31-935A-8CF5-00B0D4E583CC}"/>
                </a:ext>
              </a:extLst>
            </p:cNvPr>
            <p:cNvSpPr/>
            <p:nvPr/>
          </p:nvSpPr>
          <p:spPr>
            <a:xfrm>
              <a:off x="290698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2" name="Freeform: Shape 111">
              <a:extLst>
                <a:ext uri="{FF2B5EF4-FFF2-40B4-BE49-F238E27FC236}">
                  <a16:creationId xmlns:a16="http://schemas.microsoft.com/office/drawing/2014/main" id="{D726E40B-C4D3-83FA-DC81-F4D0621945E8}"/>
                </a:ext>
              </a:extLst>
            </p:cNvPr>
            <p:cNvSpPr/>
            <p:nvPr/>
          </p:nvSpPr>
          <p:spPr>
            <a:xfrm>
              <a:off x="2906986"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3" name="Freeform: Shape 112">
              <a:extLst>
                <a:ext uri="{FF2B5EF4-FFF2-40B4-BE49-F238E27FC236}">
                  <a16:creationId xmlns:a16="http://schemas.microsoft.com/office/drawing/2014/main" id="{BE6F028D-BCDD-18C6-8DBE-8152C1375E45}"/>
                </a:ext>
              </a:extLst>
            </p:cNvPr>
            <p:cNvSpPr/>
            <p:nvPr/>
          </p:nvSpPr>
          <p:spPr>
            <a:xfrm>
              <a:off x="2536174"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4" name="Freeform: Shape 113">
              <a:extLst>
                <a:ext uri="{FF2B5EF4-FFF2-40B4-BE49-F238E27FC236}">
                  <a16:creationId xmlns:a16="http://schemas.microsoft.com/office/drawing/2014/main" id="{1AFFF665-D432-1455-E73D-4CE508EF09C2}"/>
                </a:ext>
              </a:extLst>
            </p:cNvPr>
            <p:cNvSpPr/>
            <p:nvPr/>
          </p:nvSpPr>
          <p:spPr>
            <a:xfrm>
              <a:off x="2536174"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5" name="Freeform: Shape 114">
              <a:extLst>
                <a:ext uri="{FF2B5EF4-FFF2-40B4-BE49-F238E27FC236}">
                  <a16:creationId xmlns:a16="http://schemas.microsoft.com/office/drawing/2014/main" id="{367A3570-6DD5-A310-E88F-3CE3C96AA9C4}"/>
                </a:ext>
              </a:extLst>
            </p:cNvPr>
            <p:cNvSpPr/>
            <p:nvPr/>
          </p:nvSpPr>
          <p:spPr>
            <a:xfrm>
              <a:off x="290698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6" name="Freeform: Shape 115">
              <a:extLst>
                <a:ext uri="{FF2B5EF4-FFF2-40B4-BE49-F238E27FC236}">
                  <a16:creationId xmlns:a16="http://schemas.microsoft.com/office/drawing/2014/main" id="{B4430214-7187-CA00-7B1E-F74879717ADC}"/>
                </a:ext>
              </a:extLst>
            </p:cNvPr>
            <p:cNvSpPr/>
            <p:nvPr/>
          </p:nvSpPr>
          <p:spPr>
            <a:xfrm>
              <a:off x="2906986"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7" name="Freeform: Shape 116">
              <a:extLst>
                <a:ext uri="{FF2B5EF4-FFF2-40B4-BE49-F238E27FC236}">
                  <a16:creationId xmlns:a16="http://schemas.microsoft.com/office/drawing/2014/main" id="{034E8E66-49C5-5FE6-B00D-3038D09DEF35}"/>
                </a:ext>
              </a:extLst>
            </p:cNvPr>
            <p:cNvSpPr/>
            <p:nvPr/>
          </p:nvSpPr>
          <p:spPr>
            <a:xfrm>
              <a:off x="2536174"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8" name="Freeform: Shape 117">
              <a:extLst>
                <a:ext uri="{FF2B5EF4-FFF2-40B4-BE49-F238E27FC236}">
                  <a16:creationId xmlns:a16="http://schemas.microsoft.com/office/drawing/2014/main" id="{38277BAC-F4BC-BFAF-9BE9-1606563E9BED}"/>
                </a:ext>
              </a:extLst>
            </p:cNvPr>
            <p:cNvSpPr/>
            <p:nvPr/>
          </p:nvSpPr>
          <p:spPr>
            <a:xfrm>
              <a:off x="2536174"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9" name="Freeform: Shape 118">
              <a:extLst>
                <a:ext uri="{FF2B5EF4-FFF2-40B4-BE49-F238E27FC236}">
                  <a16:creationId xmlns:a16="http://schemas.microsoft.com/office/drawing/2014/main" id="{E71F700F-03E1-4FF4-0C55-74D1AB2C6B7E}"/>
                </a:ext>
              </a:extLst>
            </p:cNvPr>
            <p:cNvSpPr/>
            <p:nvPr/>
          </p:nvSpPr>
          <p:spPr>
            <a:xfrm>
              <a:off x="290698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0" name="Freeform: Shape 119">
              <a:extLst>
                <a:ext uri="{FF2B5EF4-FFF2-40B4-BE49-F238E27FC236}">
                  <a16:creationId xmlns:a16="http://schemas.microsoft.com/office/drawing/2014/main" id="{66DE318D-7E54-047D-4938-96D2B9A9B34D}"/>
                </a:ext>
              </a:extLst>
            </p:cNvPr>
            <p:cNvSpPr/>
            <p:nvPr/>
          </p:nvSpPr>
          <p:spPr>
            <a:xfrm>
              <a:off x="2906986"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1" name="Freeform: Shape 120">
              <a:extLst>
                <a:ext uri="{FF2B5EF4-FFF2-40B4-BE49-F238E27FC236}">
                  <a16:creationId xmlns:a16="http://schemas.microsoft.com/office/drawing/2014/main" id="{92E68935-C020-24F4-48E9-97F83F33987C}"/>
                </a:ext>
              </a:extLst>
            </p:cNvPr>
            <p:cNvSpPr/>
            <p:nvPr/>
          </p:nvSpPr>
          <p:spPr>
            <a:xfrm>
              <a:off x="2536174"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2" name="Freeform: Shape 121">
              <a:extLst>
                <a:ext uri="{FF2B5EF4-FFF2-40B4-BE49-F238E27FC236}">
                  <a16:creationId xmlns:a16="http://schemas.microsoft.com/office/drawing/2014/main" id="{F3A50897-FD76-6015-9946-F3CFF72A59A8}"/>
                </a:ext>
              </a:extLst>
            </p:cNvPr>
            <p:cNvSpPr/>
            <p:nvPr/>
          </p:nvSpPr>
          <p:spPr>
            <a:xfrm>
              <a:off x="2536174"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3" name="Freeform: Shape 122">
              <a:extLst>
                <a:ext uri="{FF2B5EF4-FFF2-40B4-BE49-F238E27FC236}">
                  <a16:creationId xmlns:a16="http://schemas.microsoft.com/office/drawing/2014/main" id="{8583E26A-46D2-D683-F0C2-B4B1068D55BD}"/>
                </a:ext>
              </a:extLst>
            </p:cNvPr>
            <p:cNvSpPr/>
            <p:nvPr/>
          </p:nvSpPr>
          <p:spPr>
            <a:xfrm>
              <a:off x="290698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4" name="Freeform: Shape 123">
              <a:extLst>
                <a:ext uri="{FF2B5EF4-FFF2-40B4-BE49-F238E27FC236}">
                  <a16:creationId xmlns:a16="http://schemas.microsoft.com/office/drawing/2014/main" id="{ED021CC4-9647-92AD-9613-96FA9CFBB8E2}"/>
                </a:ext>
              </a:extLst>
            </p:cNvPr>
            <p:cNvSpPr/>
            <p:nvPr/>
          </p:nvSpPr>
          <p:spPr>
            <a:xfrm>
              <a:off x="2906986"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5" name="Freeform: Shape 124">
              <a:extLst>
                <a:ext uri="{FF2B5EF4-FFF2-40B4-BE49-F238E27FC236}">
                  <a16:creationId xmlns:a16="http://schemas.microsoft.com/office/drawing/2014/main" id="{EDC8EC2A-3F62-99A0-B1BD-B659240BFC16}"/>
                </a:ext>
              </a:extLst>
            </p:cNvPr>
            <p:cNvSpPr/>
            <p:nvPr/>
          </p:nvSpPr>
          <p:spPr>
            <a:xfrm>
              <a:off x="2536174"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6" name="Freeform: Shape 125">
              <a:extLst>
                <a:ext uri="{FF2B5EF4-FFF2-40B4-BE49-F238E27FC236}">
                  <a16:creationId xmlns:a16="http://schemas.microsoft.com/office/drawing/2014/main" id="{0C280454-F60E-3073-7082-01117DAD5CAF}"/>
                </a:ext>
              </a:extLst>
            </p:cNvPr>
            <p:cNvSpPr/>
            <p:nvPr/>
          </p:nvSpPr>
          <p:spPr>
            <a:xfrm>
              <a:off x="2536174"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7" name="Freeform: Shape 126">
              <a:extLst>
                <a:ext uri="{FF2B5EF4-FFF2-40B4-BE49-F238E27FC236}">
                  <a16:creationId xmlns:a16="http://schemas.microsoft.com/office/drawing/2014/main" id="{E1B94ADF-AE6C-76D2-4931-3A33BA79770B}"/>
                </a:ext>
              </a:extLst>
            </p:cNvPr>
            <p:cNvSpPr/>
            <p:nvPr/>
          </p:nvSpPr>
          <p:spPr>
            <a:xfrm>
              <a:off x="290698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8" name="Freeform: Shape 127">
              <a:extLst>
                <a:ext uri="{FF2B5EF4-FFF2-40B4-BE49-F238E27FC236}">
                  <a16:creationId xmlns:a16="http://schemas.microsoft.com/office/drawing/2014/main" id="{7AE732FB-64B9-6321-447C-14848694C201}"/>
                </a:ext>
              </a:extLst>
            </p:cNvPr>
            <p:cNvSpPr/>
            <p:nvPr/>
          </p:nvSpPr>
          <p:spPr>
            <a:xfrm>
              <a:off x="2906986"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9" name="Freeform: Shape 128">
              <a:extLst>
                <a:ext uri="{FF2B5EF4-FFF2-40B4-BE49-F238E27FC236}">
                  <a16:creationId xmlns:a16="http://schemas.microsoft.com/office/drawing/2014/main" id="{1E7CEFAF-A93A-A1E4-ED6D-308EDBAACAF2}"/>
                </a:ext>
              </a:extLst>
            </p:cNvPr>
            <p:cNvSpPr/>
            <p:nvPr/>
          </p:nvSpPr>
          <p:spPr>
            <a:xfrm>
              <a:off x="2536174"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0" name="Freeform: Shape 129">
              <a:extLst>
                <a:ext uri="{FF2B5EF4-FFF2-40B4-BE49-F238E27FC236}">
                  <a16:creationId xmlns:a16="http://schemas.microsoft.com/office/drawing/2014/main" id="{D367FAED-6BCD-61D2-6556-CAF321722899}"/>
                </a:ext>
              </a:extLst>
            </p:cNvPr>
            <p:cNvSpPr/>
            <p:nvPr/>
          </p:nvSpPr>
          <p:spPr>
            <a:xfrm>
              <a:off x="2536174"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1" name="Freeform: Shape 130">
              <a:extLst>
                <a:ext uri="{FF2B5EF4-FFF2-40B4-BE49-F238E27FC236}">
                  <a16:creationId xmlns:a16="http://schemas.microsoft.com/office/drawing/2014/main" id="{2316C1BD-2B54-9E96-84F1-4209B7243171}"/>
                </a:ext>
              </a:extLst>
            </p:cNvPr>
            <p:cNvSpPr/>
            <p:nvPr/>
          </p:nvSpPr>
          <p:spPr>
            <a:xfrm>
              <a:off x="290698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2" name="Freeform: Shape 131">
              <a:extLst>
                <a:ext uri="{FF2B5EF4-FFF2-40B4-BE49-F238E27FC236}">
                  <a16:creationId xmlns:a16="http://schemas.microsoft.com/office/drawing/2014/main" id="{96C8BFB9-2186-0362-A929-D73AF3684CA6}"/>
                </a:ext>
              </a:extLst>
            </p:cNvPr>
            <p:cNvSpPr/>
            <p:nvPr/>
          </p:nvSpPr>
          <p:spPr>
            <a:xfrm>
              <a:off x="2906986"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3" name="Freeform: Shape 132">
              <a:extLst>
                <a:ext uri="{FF2B5EF4-FFF2-40B4-BE49-F238E27FC236}">
                  <a16:creationId xmlns:a16="http://schemas.microsoft.com/office/drawing/2014/main" id="{1A5DFB70-FF12-CBD1-0451-CDCFB7157C06}"/>
                </a:ext>
              </a:extLst>
            </p:cNvPr>
            <p:cNvSpPr/>
            <p:nvPr/>
          </p:nvSpPr>
          <p:spPr>
            <a:xfrm>
              <a:off x="2536174"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4" name="Freeform: Shape 133">
              <a:extLst>
                <a:ext uri="{FF2B5EF4-FFF2-40B4-BE49-F238E27FC236}">
                  <a16:creationId xmlns:a16="http://schemas.microsoft.com/office/drawing/2014/main" id="{DD56E5D0-A409-F567-F930-2CE1983DBC4C}"/>
                </a:ext>
              </a:extLst>
            </p:cNvPr>
            <p:cNvSpPr/>
            <p:nvPr/>
          </p:nvSpPr>
          <p:spPr>
            <a:xfrm>
              <a:off x="2536174"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5" name="Freeform: Shape 134">
              <a:extLst>
                <a:ext uri="{FF2B5EF4-FFF2-40B4-BE49-F238E27FC236}">
                  <a16:creationId xmlns:a16="http://schemas.microsoft.com/office/drawing/2014/main" id="{14675EA0-510F-EA18-C6AE-F55ADCA6980B}"/>
                </a:ext>
              </a:extLst>
            </p:cNvPr>
            <p:cNvSpPr/>
            <p:nvPr/>
          </p:nvSpPr>
          <p:spPr>
            <a:xfrm>
              <a:off x="290698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6" name="Freeform: Shape 135">
              <a:extLst>
                <a:ext uri="{FF2B5EF4-FFF2-40B4-BE49-F238E27FC236}">
                  <a16:creationId xmlns:a16="http://schemas.microsoft.com/office/drawing/2014/main" id="{8756DABD-A994-E788-CA85-42252E6B4B69}"/>
                </a:ext>
              </a:extLst>
            </p:cNvPr>
            <p:cNvSpPr/>
            <p:nvPr/>
          </p:nvSpPr>
          <p:spPr>
            <a:xfrm>
              <a:off x="2906986"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7" name="Freeform: Shape 136">
              <a:extLst>
                <a:ext uri="{FF2B5EF4-FFF2-40B4-BE49-F238E27FC236}">
                  <a16:creationId xmlns:a16="http://schemas.microsoft.com/office/drawing/2014/main" id="{7CDE9738-DF27-761C-9BA1-85B10DB75579}"/>
                </a:ext>
              </a:extLst>
            </p:cNvPr>
            <p:cNvSpPr/>
            <p:nvPr/>
          </p:nvSpPr>
          <p:spPr>
            <a:xfrm>
              <a:off x="2536174"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8" name="Freeform: Shape 137">
              <a:extLst>
                <a:ext uri="{FF2B5EF4-FFF2-40B4-BE49-F238E27FC236}">
                  <a16:creationId xmlns:a16="http://schemas.microsoft.com/office/drawing/2014/main" id="{B83FF796-FDAB-C99F-E19E-69AAF7025955}"/>
                </a:ext>
              </a:extLst>
            </p:cNvPr>
            <p:cNvSpPr/>
            <p:nvPr/>
          </p:nvSpPr>
          <p:spPr>
            <a:xfrm>
              <a:off x="3286441"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9" name="Freeform: Shape 138">
              <a:extLst>
                <a:ext uri="{FF2B5EF4-FFF2-40B4-BE49-F238E27FC236}">
                  <a16:creationId xmlns:a16="http://schemas.microsoft.com/office/drawing/2014/main" id="{6252F668-8450-D791-4FF7-371A6FE3865C}"/>
                </a:ext>
              </a:extLst>
            </p:cNvPr>
            <p:cNvSpPr/>
            <p:nvPr/>
          </p:nvSpPr>
          <p:spPr>
            <a:xfrm>
              <a:off x="365725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0" name="Freeform: Shape 139">
              <a:extLst>
                <a:ext uri="{FF2B5EF4-FFF2-40B4-BE49-F238E27FC236}">
                  <a16:creationId xmlns:a16="http://schemas.microsoft.com/office/drawing/2014/main" id="{944FCD5A-1E62-195A-422C-720CD93FAFF5}"/>
                </a:ext>
              </a:extLst>
            </p:cNvPr>
            <p:cNvSpPr/>
            <p:nvPr/>
          </p:nvSpPr>
          <p:spPr>
            <a:xfrm>
              <a:off x="3657252"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1" name="Freeform: Shape 140">
              <a:extLst>
                <a:ext uri="{FF2B5EF4-FFF2-40B4-BE49-F238E27FC236}">
                  <a16:creationId xmlns:a16="http://schemas.microsoft.com/office/drawing/2014/main" id="{7108E71E-39DF-D911-10AD-9F55493BE829}"/>
                </a:ext>
              </a:extLst>
            </p:cNvPr>
            <p:cNvSpPr/>
            <p:nvPr/>
          </p:nvSpPr>
          <p:spPr>
            <a:xfrm>
              <a:off x="3286441"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2" name="Freeform: Shape 141">
              <a:extLst>
                <a:ext uri="{FF2B5EF4-FFF2-40B4-BE49-F238E27FC236}">
                  <a16:creationId xmlns:a16="http://schemas.microsoft.com/office/drawing/2014/main" id="{4CCBA944-C991-A1CA-54E7-400F538010EE}"/>
                </a:ext>
              </a:extLst>
            </p:cNvPr>
            <p:cNvSpPr/>
            <p:nvPr/>
          </p:nvSpPr>
          <p:spPr>
            <a:xfrm>
              <a:off x="3286441"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3" name="Freeform: Shape 142">
              <a:extLst>
                <a:ext uri="{FF2B5EF4-FFF2-40B4-BE49-F238E27FC236}">
                  <a16:creationId xmlns:a16="http://schemas.microsoft.com/office/drawing/2014/main" id="{B1C700C5-115F-9172-7177-001C245D6B76}"/>
                </a:ext>
              </a:extLst>
            </p:cNvPr>
            <p:cNvSpPr/>
            <p:nvPr/>
          </p:nvSpPr>
          <p:spPr>
            <a:xfrm>
              <a:off x="365725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4" name="Freeform: Shape 143">
              <a:extLst>
                <a:ext uri="{FF2B5EF4-FFF2-40B4-BE49-F238E27FC236}">
                  <a16:creationId xmlns:a16="http://schemas.microsoft.com/office/drawing/2014/main" id="{0E537FE6-C171-B037-DF52-BF6BA253352F}"/>
                </a:ext>
              </a:extLst>
            </p:cNvPr>
            <p:cNvSpPr/>
            <p:nvPr/>
          </p:nvSpPr>
          <p:spPr>
            <a:xfrm>
              <a:off x="3657252"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5" name="Freeform: Shape 144">
              <a:extLst>
                <a:ext uri="{FF2B5EF4-FFF2-40B4-BE49-F238E27FC236}">
                  <a16:creationId xmlns:a16="http://schemas.microsoft.com/office/drawing/2014/main" id="{25AF8AE6-13D0-3608-60F3-877782A2BA31}"/>
                </a:ext>
              </a:extLst>
            </p:cNvPr>
            <p:cNvSpPr/>
            <p:nvPr/>
          </p:nvSpPr>
          <p:spPr>
            <a:xfrm>
              <a:off x="3286441"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6" name="Freeform: Shape 145">
              <a:extLst>
                <a:ext uri="{FF2B5EF4-FFF2-40B4-BE49-F238E27FC236}">
                  <a16:creationId xmlns:a16="http://schemas.microsoft.com/office/drawing/2014/main" id="{2127176B-9C63-6926-7A37-092B66C61F6D}"/>
                </a:ext>
              </a:extLst>
            </p:cNvPr>
            <p:cNvSpPr/>
            <p:nvPr/>
          </p:nvSpPr>
          <p:spPr>
            <a:xfrm>
              <a:off x="3286441"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7" name="Freeform: Shape 146">
              <a:extLst>
                <a:ext uri="{FF2B5EF4-FFF2-40B4-BE49-F238E27FC236}">
                  <a16:creationId xmlns:a16="http://schemas.microsoft.com/office/drawing/2014/main" id="{E7F3E2EA-3725-9D61-8562-10D6782FFA3B}"/>
                </a:ext>
              </a:extLst>
            </p:cNvPr>
            <p:cNvSpPr/>
            <p:nvPr/>
          </p:nvSpPr>
          <p:spPr>
            <a:xfrm>
              <a:off x="365725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8" name="Freeform: Shape 147">
              <a:extLst>
                <a:ext uri="{FF2B5EF4-FFF2-40B4-BE49-F238E27FC236}">
                  <a16:creationId xmlns:a16="http://schemas.microsoft.com/office/drawing/2014/main" id="{B7799DEB-E33B-1CF3-2AF8-D86684A1818D}"/>
                </a:ext>
              </a:extLst>
            </p:cNvPr>
            <p:cNvSpPr/>
            <p:nvPr/>
          </p:nvSpPr>
          <p:spPr>
            <a:xfrm>
              <a:off x="3657252"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9" name="Freeform: Shape 148">
              <a:extLst>
                <a:ext uri="{FF2B5EF4-FFF2-40B4-BE49-F238E27FC236}">
                  <a16:creationId xmlns:a16="http://schemas.microsoft.com/office/drawing/2014/main" id="{C7ED5AA7-A32B-D2E9-CFD0-33C7DEAD8D77}"/>
                </a:ext>
              </a:extLst>
            </p:cNvPr>
            <p:cNvSpPr/>
            <p:nvPr/>
          </p:nvSpPr>
          <p:spPr>
            <a:xfrm>
              <a:off x="3286441"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0" name="Freeform: Shape 149">
              <a:extLst>
                <a:ext uri="{FF2B5EF4-FFF2-40B4-BE49-F238E27FC236}">
                  <a16:creationId xmlns:a16="http://schemas.microsoft.com/office/drawing/2014/main" id="{B622AFD4-F42A-C97E-38E6-74F3CBB393DD}"/>
                </a:ext>
              </a:extLst>
            </p:cNvPr>
            <p:cNvSpPr/>
            <p:nvPr/>
          </p:nvSpPr>
          <p:spPr>
            <a:xfrm>
              <a:off x="3286441"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1" name="Freeform: Shape 150">
              <a:extLst>
                <a:ext uri="{FF2B5EF4-FFF2-40B4-BE49-F238E27FC236}">
                  <a16:creationId xmlns:a16="http://schemas.microsoft.com/office/drawing/2014/main" id="{4DA5E2EE-ADBA-800D-5AF5-C6BF603E9CF9}"/>
                </a:ext>
              </a:extLst>
            </p:cNvPr>
            <p:cNvSpPr/>
            <p:nvPr/>
          </p:nvSpPr>
          <p:spPr>
            <a:xfrm>
              <a:off x="365725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2" name="Freeform: Shape 151">
              <a:extLst>
                <a:ext uri="{FF2B5EF4-FFF2-40B4-BE49-F238E27FC236}">
                  <a16:creationId xmlns:a16="http://schemas.microsoft.com/office/drawing/2014/main" id="{0C2FFC27-D713-ABCC-D04B-40A4CE7C511A}"/>
                </a:ext>
              </a:extLst>
            </p:cNvPr>
            <p:cNvSpPr/>
            <p:nvPr/>
          </p:nvSpPr>
          <p:spPr>
            <a:xfrm>
              <a:off x="3657252"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3" name="Freeform: Shape 152">
              <a:extLst>
                <a:ext uri="{FF2B5EF4-FFF2-40B4-BE49-F238E27FC236}">
                  <a16:creationId xmlns:a16="http://schemas.microsoft.com/office/drawing/2014/main" id="{CAFC897B-E64D-857C-2219-8014D07FAD0D}"/>
                </a:ext>
              </a:extLst>
            </p:cNvPr>
            <p:cNvSpPr/>
            <p:nvPr/>
          </p:nvSpPr>
          <p:spPr>
            <a:xfrm>
              <a:off x="3286441"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4" name="Freeform: Shape 153">
              <a:extLst>
                <a:ext uri="{FF2B5EF4-FFF2-40B4-BE49-F238E27FC236}">
                  <a16:creationId xmlns:a16="http://schemas.microsoft.com/office/drawing/2014/main" id="{8E0C9E9F-170F-1DB5-8F61-AD439E2EF2EC}"/>
                </a:ext>
              </a:extLst>
            </p:cNvPr>
            <p:cNvSpPr/>
            <p:nvPr/>
          </p:nvSpPr>
          <p:spPr>
            <a:xfrm>
              <a:off x="3286441"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5" name="Freeform: Shape 154">
              <a:extLst>
                <a:ext uri="{FF2B5EF4-FFF2-40B4-BE49-F238E27FC236}">
                  <a16:creationId xmlns:a16="http://schemas.microsoft.com/office/drawing/2014/main" id="{A8450EFB-67A7-2D61-6EC7-C814B90383C2}"/>
                </a:ext>
              </a:extLst>
            </p:cNvPr>
            <p:cNvSpPr/>
            <p:nvPr/>
          </p:nvSpPr>
          <p:spPr>
            <a:xfrm>
              <a:off x="365725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6" name="Freeform: Shape 155">
              <a:extLst>
                <a:ext uri="{FF2B5EF4-FFF2-40B4-BE49-F238E27FC236}">
                  <a16:creationId xmlns:a16="http://schemas.microsoft.com/office/drawing/2014/main" id="{255398E4-9267-63CB-130F-21BF8425D0D2}"/>
                </a:ext>
              </a:extLst>
            </p:cNvPr>
            <p:cNvSpPr/>
            <p:nvPr/>
          </p:nvSpPr>
          <p:spPr>
            <a:xfrm>
              <a:off x="3657252"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7" name="Freeform: Shape 156">
              <a:extLst>
                <a:ext uri="{FF2B5EF4-FFF2-40B4-BE49-F238E27FC236}">
                  <a16:creationId xmlns:a16="http://schemas.microsoft.com/office/drawing/2014/main" id="{AB8DDB12-08F4-1503-5AC5-09402C911D4C}"/>
                </a:ext>
              </a:extLst>
            </p:cNvPr>
            <p:cNvSpPr/>
            <p:nvPr/>
          </p:nvSpPr>
          <p:spPr>
            <a:xfrm>
              <a:off x="3286441"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8" name="Freeform: Shape 157">
              <a:extLst>
                <a:ext uri="{FF2B5EF4-FFF2-40B4-BE49-F238E27FC236}">
                  <a16:creationId xmlns:a16="http://schemas.microsoft.com/office/drawing/2014/main" id="{916D6634-3FC0-D590-4279-EA2B4B75867F}"/>
                </a:ext>
              </a:extLst>
            </p:cNvPr>
            <p:cNvSpPr/>
            <p:nvPr/>
          </p:nvSpPr>
          <p:spPr>
            <a:xfrm>
              <a:off x="3286441"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9" name="Freeform: Shape 158">
              <a:extLst>
                <a:ext uri="{FF2B5EF4-FFF2-40B4-BE49-F238E27FC236}">
                  <a16:creationId xmlns:a16="http://schemas.microsoft.com/office/drawing/2014/main" id="{2CBF4455-949E-CB5C-CD88-7FAA78A030F7}"/>
                </a:ext>
              </a:extLst>
            </p:cNvPr>
            <p:cNvSpPr/>
            <p:nvPr/>
          </p:nvSpPr>
          <p:spPr>
            <a:xfrm>
              <a:off x="365725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0" name="Freeform: Shape 159">
              <a:extLst>
                <a:ext uri="{FF2B5EF4-FFF2-40B4-BE49-F238E27FC236}">
                  <a16:creationId xmlns:a16="http://schemas.microsoft.com/office/drawing/2014/main" id="{E048ED90-31F3-733F-EF8E-D3A248EB8892}"/>
                </a:ext>
              </a:extLst>
            </p:cNvPr>
            <p:cNvSpPr/>
            <p:nvPr/>
          </p:nvSpPr>
          <p:spPr>
            <a:xfrm>
              <a:off x="3657252"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1" name="Freeform: Shape 160">
              <a:extLst>
                <a:ext uri="{FF2B5EF4-FFF2-40B4-BE49-F238E27FC236}">
                  <a16:creationId xmlns:a16="http://schemas.microsoft.com/office/drawing/2014/main" id="{E4591EDA-43E5-D5BB-9C05-8D736617D7F9}"/>
                </a:ext>
              </a:extLst>
            </p:cNvPr>
            <p:cNvSpPr/>
            <p:nvPr/>
          </p:nvSpPr>
          <p:spPr>
            <a:xfrm>
              <a:off x="3286441"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2" name="Freeform: Shape 161">
              <a:extLst>
                <a:ext uri="{FF2B5EF4-FFF2-40B4-BE49-F238E27FC236}">
                  <a16:creationId xmlns:a16="http://schemas.microsoft.com/office/drawing/2014/main" id="{529DEDC3-BC1D-F1C9-9EF5-AD94B612039D}"/>
                </a:ext>
              </a:extLst>
            </p:cNvPr>
            <p:cNvSpPr/>
            <p:nvPr/>
          </p:nvSpPr>
          <p:spPr>
            <a:xfrm>
              <a:off x="3286441"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3" name="Freeform: Shape 162">
              <a:extLst>
                <a:ext uri="{FF2B5EF4-FFF2-40B4-BE49-F238E27FC236}">
                  <a16:creationId xmlns:a16="http://schemas.microsoft.com/office/drawing/2014/main" id="{A334A7D3-D5F3-190E-CE22-E06C05A87A9C}"/>
                </a:ext>
              </a:extLst>
            </p:cNvPr>
            <p:cNvSpPr/>
            <p:nvPr/>
          </p:nvSpPr>
          <p:spPr>
            <a:xfrm>
              <a:off x="365725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4" name="Freeform: Shape 163">
              <a:extLst>
                <a:ext uri="{FF2B5EF4-FFF2-40B4-BE49-F238E27FC236}">
                  <a16:creationId xmlns:a16="http://schemas.microsoft.com/office/drawing/2014/main" id="{72696C30-EF74-A529-49AC-D87C77AA486A}"/>
                </a:ext>
              </a:extLst>
            </p:cNvPr>
            <p:cNvSpPr/>
            <p:nvPr/>
          </p:nvSpPr>
          <p:spPr>
            <a:xfrm>
              <a:off x="3657252"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5" name="Freeform: Shape 164">
              <a:extLst>
                <a:ext uri="{FF2B5EF4-FFF2-40B4-BE49-F238E27FC236}">
                  <a16:creationId xmlns:a16="http://schemas.microsoft.com/office/drawing/2014/main" id="{C7C2C7B8-6415-3F50-CB89-0A9812AF3A21}"/>
                </a:ext>
              </a:extLst>
            </p:cNvPr>
            <p:cNvSpPr/>
            <p:nvPr/>
          </p:nvSpPr>
          <p:spPr>
            <a:xfrm>
              <a:off x="3286441"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6" name="Freeform: Shape 165">
              <a:extLst>
                <a:ext uri="{FF2B5EF4-FFF2-40B4-BE49-F238E27FC236}">
                  <a16:creationId xmlns:a16="http://schemas.microsoft.com/office/drawing/2014/main" id="{AB8FBE64-C6CA-370B-D048-7A7B01A10ADC}"/>
                </a:ext>
              </a:extLst>
            </p:cNvPr>
            <p:cNvSpPr/>
            <p:nvPr/>
          </p:nvSpPr>
          <p:spPr>
            <a:xfrm>
              <a:off x="3286441"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7" name="Freeform: Shape 166">
              <a:extLst>
                <a:ext uri="{FF2B5EF4-FFF2-40B4-BE49-F238E27FC236}">
                  <a16:creationId xmlns:a16="http://schemas.microsoft.com/office/drawing/2014/main" id="{A7F382D4-D82C-01E1-0F38-33BF60B57232}"/>
                </a:ext>
              </a:extLst>
            </p:cNvPr>
            <p:cNvSpPr/>
            <p:nvPr/>
          </p:nvSpPr>
          <p:spPr>
            <a:xfrm>
              <a:off x="365725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8" name="Freeform: Shape 167">
              <a:extLst>
                <a:ext uri="{FF2B5EF4-FFF2-40B4-BE49-F238E27FC236}">
                  <a16:creationId xmlns:a16="http://schemas.microsoft.com/office/drawing/2014/main" id="{4B44D517-71A4-FB59-82A8-003D3301986B}"/>
                </a:ext>
              </a:extLst>
            </p:cNvPr>
            <p:cNvSpPr/>
            <p:nvPr/>
          </p:nvSpPr>
          <p:spPr>
            <a:xfrm>
              <a:off x="3657252"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9" name="Freeform: Shape 168">
              <a:extLst>
                <a:ext uri="{FF2B5EF4-FFF2-40B4-BE49-F238E27FC236}">
                  <a16:creationId xmlns:a16="http://schemas.microsoft.com/office/drawing/2014/main" id="{D31BC46A-3598-2842-9B67-8CB3DA5141B6}"/>
                </a:ext>
              </a:extLst>
            </p:cNvPr>
            <p:cNvSpPr/>
            <p:nvPr/>
          </p:nvSpPr>
          <p:spPr>
            <a:xfrm>
              <a:off x="3286441"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0" name="Freeform: Shape 169">
              <a:extLst>
                <a:ext uri="{FF2B5EF4-FFF2-40B4-BE49-F238E27FC236}">
                  <a16:creationId xmlns:a16="http://schemas.microsoft.com/office/drawing/2014/main" id="{E8F84A5A-391E-A289-9DD0-FE2432C15BB8}"/>
                </a:ext>
              </a:extLst>
            </p:cNvPr>
            <p:cNvSpPr/>
            <p:nvPr/>
          </p:nvSpPr>
          <p:spPr>
            <a:xfrm>
              <a:off x="4028063"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1" name="Freeform: Shape 170">
              <a:extLst>
                <a:ext uri="{FF2B5EF4-FFF2-40B4-BE49-F238E27FC236}">
                  <a16:creationId xmlns:a16="http://schemas.microsoft.com/office/drawing/2014/main" id="{EDCD3FF4-6328-481B-7D73-E307A94056F0}"/>
                </a:ext>
              </a:extLst>
            </p:cNvPr>
            <p:cNvSpPr/>
            <p:nvPr/>
          </p:nvSpPr>
          <p:spPr>
            <a:xfrm>
              <a:off x="4398875"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2" name="Freeform: Shape 171">
              <a:extLst>
                <a:ext uri="{FF2B5EF4-FFF2-40B4-BE49-F238E27FC236}">
                  <a16:creationId xmlns:a16="http://schemas.microsoft.com/office/drawing/2014/main" id="{BEA84635-452E-78AE-81A9-E9FF50109164}"/>
                </a:ext>
              </a:extLst>
            </p:cNvPr>
            <p:cNvSpPr/>
            <p:nvPr/>
          </p:nvSpPr>
          <p:spPr>
            <a:xfrm>
              <a:off x="4398875"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3" name="Freeform: Shape 172">
              <a:extLst>
                <a:ext uri="{FF2B5EF4-FFF2-40B4-BE49-F238E27FC236}">
                  <a16:creationId xmlns:a16="http://schemas.microsoft.com/office/drawing/2014/main" id="{6B52A232-7268-41A8-C826-ACDD0CE2B278}"/>
                </a:ext>
              </a:extLst>
            </p:cNvPr>
            <p:cNvSpPr/>
            <p:nvPr/>
          </p:nvSpPr>
          <p:spPr>
            <a:xfrm>
              <a:off x="4028064"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4" name="Freeform: Shape 173">
              <a:extLst>
                <a:ext uri="{FF2B5EF4-FFF2-40B4-BE49-F238E27FC236}">
                  <a16:creationId xmlns:a16="http://schemas.microsoft.com/office/drawing/2014/main" id="{9EC87C4D-21D0-953D-ADB2-C863F89A20F8}"/>
                </a:ext>
              </a:extLst>
            </p:cNvPr>
            <p:cNvSpPr/>
            <p:nvPr/>
          </p:nvSpPr>
          <p:spPr>
            <a:xfrm>
              <a:off x="4028063"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5" name="Freeform: Shape 174">
              <a:extLst>
                <a:ext uri="{FF2B5EF4-FFF2-40B4-BE49-F238E27FC236}">
                  <a16:creationId xmlns:a16="http://schemas.microsoft.com/office/drawing/2014/main" id="{A6B420B5-2468-058B-2C77-48235AFF53D7}"/>
                </a:ext>
              </a:extLst>
            </p:cNvPr>
            <p:cNvSpPr/>
            <p:nvPr/>
          </p:nvSpPr>
          <p:spPr>
            <a:xfrm>
              <a:off x="4398875"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6" name="Freeform: Shape 175">
              <a:extLst>
                <a:ext uri="{FF2B5EF4-FFF2-40B4-BE49-F238E27FC236}">
                  <a16:creationId xmlns:a16="http://schemas.microsoft.com/office/drawing/2014/main" id="{628006CA-F2F9-D23E-305A-3F19FF9ABBD5}"/>
                </a:ext>
              </a:extLst>
            </p:cNvPr>
            <p:cNvSpPr/>
            <p:nvPr/>
          </p:nvSpPr>
          <p:spPr>
            <a:xfrm>
              <a:off x="4398875"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7" name="Freeform: Shape 176">
              <a:extLst>
                <a:ext uri="{FF2B5EF4-FFF2-40B4-BE49-F238E27FC236}">
                  <a16:creationId xmlns:a16="http://schemas.microsoft.com/office/drawing/2014/main" id="{769E047C-FF8A-82A9-7292-F8B48414F165}"/>
                </a:ext>
              </a:extLst>
            </p:cNvPr>
            <p:cNvSpPr/>
            <p:nvPr/>
          </p:nvSpPr>
          <p:spPr>
            <a:xfrm>
              <a:off x="4028064"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8" name="Freeform: Shape 177">
              <a:extLst>
                <a:ext uri="{FF2B5EF4-FFF2-40B4-BE49-F238E27FC236}">
                  <a16:creationId xmlns:a16="http://schemas.microsoft.com/office/drawing/2014/main" id="{9985AC50-DA4F-E8A7-D891-0A37B88FE1E0}"/>
                </a:ext>
              </a:extLst>
            </p:cNvPr>
            <p:cNvSpPr/>
            <p:nvPr/>
          </p:nvSpPr>
          <p:spPr>
            <a:xfrm>
              <a:off x="4028063"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9" name="Freeform: Shape 178">
              <a:extLst>
                <a:ext uri="{FF2B5EF4-FFF2-40B4-BE49-F238E27FC236}">
                  <a16:creationId xmlns:a16="http://schemas.microsoft.com/office/drawing/2014/main" id="{4AFBE9F5-5ECF-2E14-EA93-248EC3F5FBD2}"/>
                </a:ext>
              </a:extLst>
            </p:cNvPr>
            <p:cNvSpPr/>
            <p:nvPr/>
          </p:nvSpPr>
          <p:spPr>
            <a:xfrm>
              <a:off x="4398875"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0" name="Freeform: Shape 179">
              <a:extLst>
                <a:ext uri="{FF2B5EF4-FFF2-40B4-BE49-F238E27FC236}">
                  <a16:creationId xmlns:a16="http://schemas.microsoft.com/office/drawing/2014/main" id="{387FFA83-F63B-A54D-50CA-A28ABA6DE742}"/>
                </a:ext>
              </a:extLst>
            </p:cNvPr>
            <p:cNvSpPr/>
            <p:nvPr/>
          </p:nvSpPr>
          <p:spPr>
            <a:xfrm>
              <a:off x="4398875"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1" name="Freeform: Shape 180">
              <a:extLst>
                <a:ext uri="{FF2B5EF4-FFF2-40B4-BE49-F238E27FC236}">
                  <a16:creationId xmlns:a16="http://schemas.microsoft.com/office/drawing/2014/main" id="{565D7C04-CA95-FEA9-9345-E0F13E8B8F29}"/>
                </a:ext>
              </a:extLst>
            </p:cNvPr>
            <p:cNvSpPr/>
            <p:nvPr/>
          </p:nvSpPr>
          <p:spPr>
            <a:xfrm>
              <a:off x="4028064"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2" name="Freeform: Shape 181">
              <a:extLst>
                <a:ext uri="{FF2B5EF4-FFF2-40B4-BE49-F238E27FC236}">
                  <a16:creationId xmlns:a16="http://schemas.microsoft.com/office/drawing/2014/main" id="{790132EA-65AB-F1EC-0D85-7FBC1D645014}"/>
                </a:ext>
              </a:extLst>
            </p:cNvPr>
            <p:cNvSpPr/>
            <p:nvPr/>
          </p:nvSpPr>
          <p:spPr>
            <a:xfrm>
              <a:off x="4028063"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3" name="Freeform: Shape 182">
              <a:extLst>
                <a:ext uri="{FF2B5EF4-FFF2-40B4-BE49-F238E27FC236}">
                  <a16:creationId xmlns:a16="http://schemas.microsoft.com/office/drawing/2014/main" id="{09D57DB8-B327-FE34-07FA-48D93101AC2E}"/>
                </a:ext>
              </a:extLst>
            </p:cNvPr>
            <p:cNvSpPr/>
            <p:nvPr/>
          </p:nvSpPr>
          <p:spPr>
            <a:xfrm>
              <a:off x="4398875"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4" name="Freeform: Shape 183">
              <a:extLst>
                <a:ext uri="{FF2B5EF4-FFF2-40B4-BE49-F238E27FC236}">
                  <a16:creationId xmlns:a16="http://schemas.microsoft.com/office/drawing/2014/main" id="{F658FCBF-18FA-79F3-F624-695D13B786B9}"/>
                </a:ext>
              </a:extLst>
            </p:cNvPr>
            <p:cNvSpPr/>
            <p:nvPr/>
          </p:nvSpPr>
          <p:spPr>
            <a:xfrm>
              <a:off x="4398875"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5" name="Freeform: Shape 184">
              <a:extLst>
                <a:ext uri="{FF2B5EF4-FFF2-40B4-BE49-F238E27FC236}">
                  <a16:creationId xmlns:a16="http://schemas.microsoft.com/office/drawing/2014/main" id="{24BDAB64-9C22-AF5F-198F-91CA9E2213EE}"/>
                </a:ext>
              </a:extLst>
            </p:cNvPr>
            <p:cNvSpPr/>
            <p:nvPr/>
          </p:nvSpPr>
          <p:spPr>
            <a:xfrm>
              <a:off x="4028064"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6" name="Freeform: Shape 185">
              <a:extLst>
                <a:ext uri="{FF2B5EF4-FFF2-40B4-BE49-F238E27FC236}">
                  <a16:creationId xmlns:a16="http://schemas.microsoft.com/office/drawing/2014/main" id="{6E12DAC1-633C-32DA-8D09-E5B74ACD71E8}"/>
                </a:ext>
              </a:extLst>
            </p:cNvPr>
            <p:cNvSpPr/>
            <p:nvPr/>
          </p:nvSpPr>
          <p:spPr>
            <a:xfrm>
              <a:off x="4028063"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7" name="Freeform: Shape 186">
              <a:extLst>
                <a:ext uri="{FF2B5EF4-FFF2-40B4-BE49-F238E27FC236}">
                  <a16:creationId xmlns:a16="http://schemas.microsoft.com/office/drawing/2014/main" id="{FF977CBE-34FF-832A-B1F5-AF0CDA787E4D}"/>
                </a:ext>
              </a:extLst>
            </p:cNvPr>
            <p:cNvSpPr/>
            <p:nvPr/>
          </p:nvSpPr>
          <p:spPr>
            <a:xfrm>
              <a:off x="4398875"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8" name="Freeform: Shape 187">
              <a:extLst>
                <a:ext uri="{FF2B5EF4-FFF2-40B4-BE49-F238E27FC236}">
                  <a16:creationId xmlns:a16="http://schemas.microsoft.com/office/drawing/2014/main" id="{066E1BDB-170B-5B8C-7776-B1190A1D0479}"/>
                </a:ext>
              </a:extLst>
            </p:cNvPr>
            <p:cNvSpPr/>
            <p:nvPr/>
          </p:nvSpPr>
          <p:spPr>
            <a:xfrm>
              <a:off x="4398875"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9" name="Freeform: Shape 188">
              <a:extLst>
                <a:ext uri="{FF2B5EF4-FFF2-40B4-BE49-F238E27FC236}">
                  <a16:creationId xmlns:a16="http://schemas.microsoft.com/office/drawing/2014/main" id="{DA20A304-C8C9-048D-29A0-2AC7D80CEA04}"/>
                </a:ext>
              </a:extLst>
            </p:cNvPr>
            <p:cNvSpPr/>
            <p:nvPr/>
          </p:nvSpPr>
          <p:spPr>
            <a:xfrm>
              <a:off x="4028064"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0" name="Freeform: Shape 189">
              <a:extLst>
                <a:ext uri="{FF2B5EF4-FFF2-40B4-BE49-F238E27FC236}">
                  <a16:creationId xmlns:a16="http://schemas.microsoft.com/office/drawing/2014/main" id="{6200DCEA-0115-167D-D200-B03B1F7506BC}"/>
                </a:ext>
              </a:extLst>
            </p:cNvPr>
            <p:cNvSpPr/>
            <p:nvPr/>
          </p:nvSpPr>
          <p:spPr>
            <a:xfrm>
              <a:off x="4028063"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1" name="Freeform: Shape 190">
              <a:extLst>
                <a:ext uri="{FF2B5EF4-FFF2-40B4-BE49-F238E27FC236}">
                  <a16:creationId xmlns:a16="http://schemas.microsoft.com/office/drawing/2014/main" id="{96211A8B-F7C1-7AC6-0479-4F1B9ECE2C54}"/>
                </a:ext>
              </a:extLst>
            </p:cNvPr>
            <p:cNvSpPr/>
            <p:nvPr/>
          </p:nvSpPr>
          <p:spPr>
            <a:xfrm>
              <a:off x="4398875"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2" name="Freeform: Shape 191">
              <a:extLst>
                <a:ext uri="{FF2B5EF4-FFF2-40B4-BE49-F238E27FC236}">
                  <a16:creationId xmlns:a16="http://schemas.microsoft.com/office/drawing/2014/main" id="{1CC861B5-7DB1-9348-E0A7-EB1AF37E8F46}"/>
                </a:ext>
              </a:extLst>
            </p:cNvPr>
            <p:cNvSpPr/>
            <p:nvPr/>
          </p:nvSpPr>
          <p:spPr>
            <a:xfrm>
              <a:off x="4398875"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3" name="Freeform: Shape 192">
              <a:extLst>
                <a:ext uri="{FF2B5EF4-FFF2-40B4-BE49-F238E27FC236}">
                  <a16:creationId xmlns:a16="http://schemas.microsoft.com/office/drawing/2014/main" id="{9DF008B7-4087-DFD1-7B7E-906ABE3C3F0B}"/>
                </a:ext>
              </a:extLst>
            </p:cNvPr>
            <p:cNvSpPr/>
            <p:nvPr/>
          </p:nvSpPr>
          <p:spPr>
            <a:xfrm>
              <a:off x="4028064"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4" name="Freeform: Shape 193">
              <a:extLst>
                <a:ext uri="{FF2B5EF4-FFF2-40B4-BE49-F238E27FC236}">
                  <a16:creationId xmlns:a16="http://schemas.microsoft.com/office/drawing/2014/main" id="{944155FA-48C6-DBA6-96B7-AFA29D93ED65}"/>
                </a:ext>
              </a:extLst>
            </p:cNvPr>
            <p:cNvSpPr/>
            <p:nvPr/>
          </p:nvSpPr>
          <p:spPr>
            <a:xfrm>
              <a:off x="4028063"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5" name="Freeform: Shape 194">
              <a:extLst>
                <a:ext uri="{FF2B5EF4-FFF2-40B4-BE49-F238E27FC236}">
                  <a16:creationId xmlns:a16="http://schemas.microsoft.com/office/drawing/2014/main" id="{9BAF66F3-5065-E2AB-140E-3BAAD5AD85E1}"/>
                </a:ext>
              </a:extLst>
            </p:cNvPr>
            <p:cNvSpPr/>
            <p:nvPr/>
          </p:nvSpPr>
          <p:spPr>
            <a:xfrm>
              <a:off x="4398875"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6" name="Freeform: Shape 195">
              <a:extLst>
                <a:ext uri="{FF2B5EF4-FFF2-40B4-BE49-F238E27FC236}">
                  <a16:creationId xmlns:a16="http://schemas.microsoft.com/office/drawing/2014/main" id="{BAF395B8-5573-394E-AED6-ABA3BC721241}"/>
                </a:ext>
              </a:extLst>
            </p:cNvPr>
            <p:cNvSpPr/>
            <p:nvPr/>
          </p:nvSpPr>
          <p:spPr>
            <a:xfrm>
              <a:off x="4398875"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7" name="Freeform: Shape 196">
              <a:extLst>
                <a:ext uri="{FF2B5EF4-FFF2-40B4-BE49-F238E27FC236}">
                  <a16:creationId xmlns:a16="http://schemas.microsoft.com/office/drawing/2014/main" id="{0E5C548B-BDA4-17A2-E69A-85B090225450}"/>
                </a:ext>
              </a:extLst>
            </p:cNvPr>
            <p:cNvSpPr/>
            <p:nvPr/>
          </p:nvSpPr>
          <p:spPr>
            <a:xfrm>
              <a:off x="4028064"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8" name="Freeform: Shape 197">
              <a:extLst>
                <a:ext uri="{FF2B5EF4-FFF2-40B4-BE49-F238E27FC236}">
                  <a16:creationId xmlns:a16="http://schemas.microsoft.com/office/drawing/2014/main" id="{465CD70A-49C0-B5E8-A8F0-FDDA7207197C}"/>
                </a:ext>
              </a:extLst>
            </p:cNvPr>
            <p:cNvSpPr/>
            <p:nvPr/>
          </p:nvSpPr>
          <p:spPr>
            <a:xfrm>
              <a:off x="4028063"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9" name="Freeform: Shape 198">
              <a:extLst>
                <a:ext uri="{FF2B5EF4-FFF2-40B4-BE49-F238E27FC236}">
                  <a16:creationId xmlns:a16="http://schemas.microsoft.com/office/drawing/2014/main" id="{FA27C3CD-8A04-3B80-E4D8-5D15B86E3793}"/>
                </a:ext>
              </a:extLst>
            </p:cNvPr>
            <p:cNvSpPr/>
            <p:nvPr/>
          </p:nvSpPr>
          <p:spPr>
            <a:xfrm>
              <a:off x="4398875"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0" name="Freeform: Shape 199">
              <a:extLst>
                <a:ext uri="{FF2B5EF4-FFF2-40B4-BE49-F238E27FC236}">
                  <a16:creationId xmlns:a16="http://schemas.microsoft.com/office/drawing/2014/main" id="{5CA99595-F520-800C-0D47-9A5E6C7AF17B}"/>
                </a:ext>
              </a:extLst>
            </p:cNvPr>
            <p:cNvSpPr/>
            <p:nvPr/>
          </p:nvSpPr>
          <p:spPr>
            <a:xfrm>
              <a:off x="4398875"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1" name="Freeform: Shape 200">
              <a:extLst>
                <a:ext uri="{FF2B5EF4-FFF2-40B4-BE49-F238E27FC236}">
                  <a16:creationId xmlns:a16="http://schemas.microsoft.com/office/drawing/2014/main" id="{A2E504F8-50CD-838F-B807-A8E701DD5167}"/>
                </a:ext>
              </a:extLst>
            </p:cNvPr>
            <p:cNvSpPr/>
            <p:nvPr/>
          </p:nvSpPr>
          <p:spPr>
            <a:xfrm>
              <a:off x="4028064"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2" name="Freeform: Shape 201">
              <a:extLst>
                <a:ext uri="{FF2B5EF4-FFF2-40B4-BE49-F238E27FC236}">
                  <a16:creationId xmlns:a16="http://schemas.microsoft.com/office/drawing/2014/main" id="{A61BA866-2275-5AA8-1B43-B8584B89DE6F}"/>
                </a:ext>
              </a:extLst>
            </p:cNvPr>
            <p:cNvSpPr/>
            <p:nvPr/>
          </p:nvSpPr>
          <p:spPr>
            <a:xfrm>
              <a:off x="4767258" y="1284767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3" name="Freeform: Shape 202">
              <a:extLst>
                <a:ext uri="{FF2B5EF4-FFF2-40B4-BE49-F238E27FC236}">
                  <a16:creationId xmlns:a16="http://schemas.microsoft.com/office/drawing/2014/main" id="{096D961A-D769-4B0D-8AAA-1F1D2A548F1A}"/>
                </a:ext>
              </a:extLst>
            </p:cNvPr>
            <p:cNvSpPr/>
            <p:nvPr/>
          </p:nvSpPr>
          <p:spPr>
            <a:xfrm>
              <a:off x="5138070"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4" name="Freeform: Shape 203">
              <a:extLst>
                <a:ext uri="{FF2B5EF4-FFF2-40B4-BE49-F238E27FC236}">
                  <a16:creationId xmlns:a16="http://schemas.microsoft.com/office/drawing/2014/main" id="{5AD0584A-5EEE-0397-CA79-11E574483880}"/>
                </a:ext>
              </a:extLst>
            </p:cNvPr>
            <p:cNvSpPr/>
            <p:nvPr/>
          </p:nvSpPr>
          <p:spPr>
            <a:xfrm>
              <a:off x="5138070" y="1306182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5" name="Freeform: Shape 204">
              <a:extLst>
                <a:ext uri="{FF2B5EF4-FFF2-40B4-BE49-F238E27FC236}">
                  <a16:creationId xmlns:a16="http://schemas.microsoft.com/office/drawing/2014/main" id="{E764D940-0D5B-00FE-63F1-31F78A2FAA54}"/>
                </a:ext>
              </a:extLst>
            </p:cNvPr>
            <p:cNvSpPr/>
            <p:nvPr/>
          </p:nvSpPr>
          <p:spPr>
            <a:xfrm>
              <a:off x="4767258"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6" name="Freeform: Shape 205">
              <a:extLst>
                <a:ext uri="{FF2B5EF4-FFF2-40B4-BE49-F238E27FC236}">
                  <a16:creationId xmlns:a16="http://schemas.microsoft.com/office/drawing/2014/main" id="{82FBCF9A-9543-6312-1E0C-6BA6729E7E1B}"/>
                </a:ext>
              </a:extLst>
            </p:cNvPr>
            <p:cNvSpPr/>
            <p:nvPr/>
          </p:nvSpPr>
          <p:spPr>
            <a:xfrm>
              <a:off x="4767258" y="11991347"/>
              <a:ext cx="741623" cy="856324"/>
            </a:xfrm>
            <a:custGeom>
              <a:avLst/>
              <a:gdLst>
                <a:gd name="connsiteX0" fmla="*/ 0 w 715953"/>
                <a:gd name="connsiteY0" fmla="*/ 620036 h 826684"/>
                <a:gd name="connsiteX1" fmla="*/ 357977 w 715953"/>
                <a:gd name="connsiteY1" fmla="*/ 826684 h 826684"/>
                <a:gd name="connsiteX2" fmla="*/ 715953 w 715953"/>
                <a:gd name="connsiteY2" fmla="*/ 620036 h 826684"/>
                <a:gd name="connsiteX3" fmla="*/ 715953 w 715953"/>
                <a:gd name="connsiteY3" fmla="*/ 206648 h 826684"/>
                <a:gd name="connsiteX4" fmla="*/ 357977 w 715953"/>
                <a:gd name="connsiteY4" fmla="*/ 0 h 826684"/>
                <a:gd name="connsiteX5" fmla="*/ 0 w 715953"/>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7" name="Freeform: Shape 206">
              <a:extLst>
                <a:ext uri="{FF2B5EF4-FFF2-40B4-BE49-F238E27FC236}">
                  <a16:creationId xmlns:a16="http://schemas.microsoft.com/office/drawing/2014/main" id="{C6FE2F0A-5079-828C-A203-C05522655437}"/>
                </a:ext>
              </a:extLst>
            </p:cNvPr>
            <p:cNvSpPr/>
            <p:nvPr/>
          </p:nvSpPr>
          <p:spPr>
            <a:xfrm>
              <a:off x="5138070"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8" name="Freeform: Shape 207">
              <a:extLst>
                <a:ext uri="{FF2B5EF4-FFF2-40B4-BE49-F238E27FC236}">
                  <a16:creationId xmlns:a16="http://schemas.microsoft.com/office/drawing/2014/main" id="{6E29DE5E-0215-CB54-3C50-74E76253816A}"/>
                </a:ext>
              </a:extLst>
            </p:cNvPr>
            <p:cNvSpPr/>
            <p:nvPr/>
          </p:nvSpPr>
          <p:spPr>
            <a:xfrm>
              <a:off x="5138070" y="1220540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9" name="Freeform: Shape 208">
              <a:extLst>
                <a:ext uri="{FF2B5EF4-FFF2-40B4-BE49-F238E27FC236}">
                  <a16:creationId xmlns:a16="http://schemas.microsoft.com/office/drawing/2014/main" id="{263951C6-B598-C0AF-D911-B04C95843E4D}"/>
                </a:ext>
              </a:extLst>
            </p:cNvPr>
            <p:cNvSpPr/>
            <p:nvPr/>
          </p:nvSpPr>
          <p:spPr>
            <a:xfrm>
              <a:off x="4767258"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0" name="Freeform: Shape 209">
              <a:extLst>
                <a:ext uri="{FF2B5EF4-FFF2-40B4-BE49-F238E27FC236}">
                  <a16:creationId xmlns:a16="http://schemas.microsoft.com/office/drawing/2014/main" id="{7B14AC5C-338B-5CA5-F876-DFA24BA36917}"/>
                </a:ext>
              </a:extLst>
            </p:cNvPr>
            <p:cNvSpPr/>
            <p:nvPr/>
          </p:nvSpPr>
          <p:spPr>
            <a:xfrm>
              <a:off x="4767258" y="11134150"/>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1" name="Freeform: Shape 210">
              <a:extLst>
                <a:ext uri="{FF2B5EF4-FFF2-40B4-BE49-F238E27FC236}">
                  <a16:creationId xmlns:a16="http://schemas.microsoft.com/office/drawing/2014/main" id="{72429FD4-4E1F-03DC-A64B-EFEC1417662C}"/>
                </a:ext>
              </a:extLst>
            </p:cNvPr>
            <p:cNvSpPr/>
            <p:nvPr/>
          </p:nvSpPr>
          <p:spPr>
            <a:xfrm>
              <a:off x="5138070"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2" name="Freeform: Shape 211">
              <a:extLst>
                <a:ext uri="{FF2B5EF4-FFF2-40B4-BE49-F238E27FC236}">
                  <a16:creationId xmlns:a16="http://schemas.microsoft.com/office/drawing/2014/main" id="{5CD7E2C2-B878-44AA-6E27-F03219606618}"/>
                </a:ext>
              </a:extLst>
            </p:cNvPr>
            <p:cNvSpPr/>
            <p:nvPr/>
          </p:nvSpPr>
          <p:spPr>
            <a:xfrm>
              <a:off x="5138070" y="11348303"/>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3" name="Freeform: Shape 212">
              <a:extLst>
                <a:ext uri="{FF2B5EF4-FFF2-40B4-BE49-F238E27FC236}">
                  <a16:creationId xmlns:a16="http://schemas.microsoft.com/office/drawing/2014/main" id="{7533BBDA-F751-6965-5C35-35E10935BC8F}"/>
                </a:ext>
              </a:extLst>
            </p:cNvPr>
            <p:cNvSpPr/>
            <p:nvPr/>
          </p:nvSpPr>
          <p:spPr>
            <a:xfrm>
              <a:off x="4767258"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4" name="Freeform: Shape 213">
              <a:extLst>
                <a:ext uri="{FF2B5EF4-FFF2-40B4-BE49-F238E27FC236}">
                  <a16:creationId xmlns:a16="http://schemas.microsoft.com/office/drawing/2014/main" id="{32C7A72C-A4C8-53FE-C1B4-BBF0E0024491}"/>
                </a:ext>
              </a:extLst>
            </p:cNvPr>
            <p:cNvSpPr/>
            <p:nvPr/>
          </p:nvSpPr>
          <p:spPr>
            <a:xfrm>
              <a:off x="4767258" y="10277826"/>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5" name="Freeform: Shape 214">
              <a:extLst>
                <a:ext uri="{FF2B5EF4-FFF2-40B4-BE49-F238E27FC236}">
                  <a16:creationId xmlns:a16="http://schemas.microsoft.com/office/drawing/2014/main" id="{C86335E2-4DD5-9587-72BA-883D8D1E8F3F}"/>
                </a:ext>
              </a:extLst>
            </p:cNvPr>
            <p:cNvSpPr/>
            <p:nvPr/>
          </p:nvSpPr>
          <p:spPr>
            <a:xfrm>
              <a:off x="5138070"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6" name="Freeform: Shape 215">
              <a:extLst>
                <a:ext uri="{FF2B5EF4-FFF2-40B4-BE49-F238E27FC236}">
                  <a16:creationId xmlns:a16="http://schemas.microsoft.com/office/drawing/2014/main" id="{6DC6AAC2-F60A-360C-01F2-B4357A2D3433}"/>
                </a:ext>
              </a:extLst>
            </p:cNvPr>
            <p:cNvSpPr/>
            <p:nvPr/>
          </p:nvSpPr>
          <p:spPr>
            <a:xfrm>
              <a:off x="5138070" y="10491883"/>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7" name="Freeform: Shape 216">
              <a:extLst>
                <a:ext uri="{FF2B5EF4-FFF2-40B4-BE49-F238E27FC236}">
                  <a16:creationId xmlns:a16="http://schemas.microsoft.com/office/drawing/2014/main" id="{8CC8F502-5BA0-7C62-589A-FFF60FB7A42A}"/>
                </a:ext>
              </a:extLst>
            </p:cNvPr>
            <p:cNvSpPr/>
            <p:nvPr/>
          </p:nvSpPr>
          <p:spPr>
            <a:xfrm>
              <a:off x="4767258"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8" name="Freeform: Shape 217">
              <a:extLst>
                <a:ext uri="{FF2B5EF4-FFF2-40B4-BE49-F238E27FC236}">
                  <a16:creationId xmlns:a16="http://schemas.microsoft.com/office/drawing/2014/main" id="{4F6D6081-271E-9878-5A55-D68299EAC158}"/>
                </a:ext>
              </a:extLst>
            </p:cNvPr>
            <p:cNvSpPr/>
            <p:nvPr/>
          </p:nvSpPr>
          <p:spPr>
            <a:xfrm>
              <a:off x="4767258" y="9421697"/>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9" name="Freeform: Shape 218">
              <a:extLst>
                <a:ext uri="{FF2B5EF4-FFF2-40B4-BE49-F238E27FC236}">
                  <a16:creationId xmlns:a16="http://schemas.microsoft.com/office/drawing/2014/main" id="{967634CF-D72E-A1FA-F1D5-9E0356D0EE3F}"/>
                </a:ext>
              </a:extLst>
            </p:cNvPr>
            <p:cNvSpPr/>
            <p:nvPr/>
          </p:nvSpPr>
          <p:spPr>
            <a:xfrm>
              <a:off x="5138070"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0" name="Freeform: Shape 219">
              <a:extLst>
                <a:ext uri="{FF2B5EF4-FFF2-40B4-BE49-F238E27FC236}">
                  <a16:creationId xmlns:a16="http://schemas.microsoft.com/office/drawing/2014/main" id="{2AE64D77-1867-2361-ACD1-59B97EA07428}"/>
                </a:ext>
              </a:extLst>
            </p:cNvPr>
            <p:cNvSpPr/>
            <p:nvPr/>
          </p:nvSpPr>
          <p:spPr>
            <a:xfrm>
              <a:off x="5138070" y="9635851"/>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1" name="Freeform: Shape 220">
              <a:extLst>
                <a:ext uri="{FF2B5EF4-FFF2-40B4-BE49-F238E27FC236}">
                  <a16:creationId xmlns:a16="http://schemas.microsoft.com/office/drawing/2014/main" id="{D99F2BD8-D4FD-2966-61AF-25C246E72382}"/>
                </a:ext>
              </a:extLst>
            </p:cNvPr>
            <p:cNvSpPr/>
            <p:nvPr/>
          </p:nvSpPr>
          <p:spPr>
            <a:xfrm>
              <a:off x="4767258"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2" name="Freeform: Shape 221">
              <a:extLst>
                <a:ext uri="{FF2B5EF4-FFF2-40B4-BE49-F238E27FC236}">
                  <a16:creationId xmlns:a16="http://schemas.microsoft.com/office/drawing/2014/main" id="{30F9D626-F27F-4112-666F-711494AAA96C}"/>
                </a:ext>
              </a:extLst>
            </p:cNvPr>
            <p:cNvSpPr/>
            <p:nvPr/>
          </p:nvSpPr>
          <p:spPr>
            <a:xfrm>
              <a:off x="4767258" y="856527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3" name="Freeform: Shape 222">
              <a:extLst>
                <a:ext uri="{FF2B5EF4-FFF2-40B4-BE49-F238E27FC236}">
                  <a16:creationId xmlns:a16="http://schemas.microsoft.com/office/drawing/2014/main" id="{5709680F-771C-41B3-0DBA-A8F03B571D07}"/>
                </a:ext>
              </a:extLst>
            </p:cNvPr>
            <p:cNvSpPr/>
            <p:nvPr/>
          </p:nvSpPr>
          <p:spPr>
            <a:xfrm>
              <a:off x="5138070"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4" name="Freeform: Shape 223">
              <a:extLst>
                <a:ext uri="{FF2B5EF4-FFF2-40B4-BE49-F238E27FC236}">
                  <a16:creationId xmlns:a16="http://schemas.microsoft.com/office/drawing/2014/main" id="{B46C1A5E-6237-B514-8542-A6FFCC321E59}"/>
                </a:ext>
              </a:extLst>
            </p:cNvPr>
            <p:cNvSpPr/>
            <p:nvPr/>
          </p:nvSpPr>
          <p:spPr>
            <a:xfrm>
              <a:off x="5138070" y="87794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5" name="Freeform: Shape 224">
              <a:extLst>
                <a:ext uri="{FF2B5EF4-FFF2-40B4-BE49-F238E27FC236}">
                  <a16:creationId xmlns:a16="http://schemas.microsoft.com/office/drawing/2014/main" id="{AD1174F7-400B-E690-23A4-D1D783A4E19A}"/>
                </a:ext>
              </a:extLst>
            </p:cNvPr>
            <p:cNvSpPr/>
            <p:nvPr/>
          </p:nvSpPr>
          <p:spPr>
            <a:xfrm>
              <a:off x="4767258"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6" name="Freeform: Shape 225">
              <a:extLst>
                <a:ext uri="{FF2B5EF4-FFF2-40B4-BE49-F238E27FC236}">
                  <a16:creationId xmlns:a16="http://schemas.microsoft.com/office/drawing/2014/main" id="{B6D8392D-FFCE-24C0-C796-0CCD3602A43B}"/>
                </a:ext>
              </a:extLst>
            </p:cNvPr>
            <p:cNvSpPr/>
            <p:nvPr/>
          </p:nvSpPr>
          <p:spPr>
            <a:xfrm>
              <a:off x="4767258" y="770817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7" name="Freeform: Shape 226">
              <a:extLst>
                <a:ext uri="{FF2B5EF4-FFF2-40B4-BE49-F238E27FC236}">
                  <a16:creationId xmlns:a16="http://schemas.microsoft.com/office/drawing/2014/main" id="{DCA94E6D-502A-8D16-3C37-452EAD9FB203}"/>
                </a:ext>
              </a:extLst>
            </p:cNvPr>
            <p:cNvSpPr/>
            <p:nvPr/>
          </p:nvSpPr>
          <p:spPr>
            <a:xfrm>
              <a:off x="5138070"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8" name="Freeform: Shape 227">
              <a:extLst>
                <a:ext uri="{FF2B5EF4-FFF2-40B4-BE49-F238E27FC236}">
                  <a16:creationId xmlns:a16="http://schemas.microsoft.com/office/drawing/2014/main" id="{9C047FF7-6CE6-879E-EE27-7BEE014635B9}"/>
                </a:ext>
              </a:extLst>
            </p:cNvPr>
            <p:cNvSpPr/>
            <p:nvPr/>
          </p:nvSpPr>
          <p:spPr>
            <a:xfrm>
              <a:off x="5138070" y="79223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9" name="Freeform: Shape 228">
              <a:extLst>
                <a:ext uri="{FF2B5EF4-FFF2-40B4-BE49-F238E27FC236}">
                  <a16:creationId xmlns:a16="http://schemas.microsoft.com/office/drawing/2014/main" id="{BB0332ED-7322-89C7-68E6-6BD248678C9F}"/>
                </a:ext>
              </a:extLst>
            </p:cNvPr>
            <p:cNvSpPr/>
            <p:nvPr/>
          </p:nvSpPr>
          <p:spPr>
            <a:xfrm>
              <a:off x="4767258"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0" name="Freeform: Shape 229">
              <a:extLst>
                <a:ext uri="{FF2B5EF4-FFF2-40B4-BE49-F238E27FC236}">
                  <a16:creationId xmlns:a16="http://schemas.microsoft.com/office/drawing/2014/main" id="{B939106A-8DFB-1B67-1C7C-ABB0C4A6CFA4}"/>
                </a:ext>
              </a:extLst>
            </p:cNvPr>
            <p:cNvSpPr/>
            <p:nvPr/>
          </p:nvSpPr>
          <p:spPr>
            <a:xfrm>
              <a:off x="4767258" y="685175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1" name="Freeform: Shape 230">
              <a:extLst>
                <a:ext uri="{FF2B5EF4-FFF2-40B4-BE49-F238E27FC236}">
                  <a16:creationId xmlns:a16="http://schemas.microsoft.com/office/drawing/2014/main" id="{E867A1A7-133E-79AD-D543-A50F69F809E3}"/>
                </a:ext>
              </a:extLst>
            </p:cNvPr>
            <p:cNvSpPr/>
            <p:nvPr/>
          </p:nvSpPr>
          <p:spPr>
            <a:xfrm>
              <a:off x="5138070"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2" name="Freeform: Shape 231">
              <a:extLst>
                <a:ext uri="{FF2B5EF4-FFF2-40B4-BE49-F238E27FC236}">
                  <a16:creationId xmlns:a16="http://schemas.microsoft.com/office/drawing/2014/main" id="{A71FFDB6-A8FE-9E79-A7CD-D6D0603E3A7C}"/>
                </a:ext>
              </a:extLst>
            </p:cNvPr>
            <p:cNvSpPr/>
            <p:nvPr/>
          </p:nvSpPr>
          <p:spPr>
            <a:xfrm>
              <a:off x="5138070" y="7065909"/>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3" name="Freeform: Shape 232">
              <a:extLst>
                <a:ext uri="{FF2B5EF4-FFF2-40B4-BE49-F238E27FC236}">
                  <a16:creationId xmlns:a16="http://schemas.microsoft.com/office/drawing/2014/main" id="{DBC47975-F401-3A3D-272D-7EDD58A0C8FA}"/>
                </a:ext>
              </a:extLst>
            </p:cNvPr>
            <p:cNvSpPr/>
            <p:nvPr/>
          </p:nvSpPr>
          <p:spPr>
            <a:xfrm>
              <a:off x="4767258"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4" name="Freeform: Shape 233">
              <a:extLst>
                <a:ext uri="{FF2B5EF4-FFF2-40B4-BE49-F238E27FC236}">
                  <a16:creationId xmlns:a16="http://schemas.microsoft.com/office/drawing/2014/main" id="{6AB586F7-8939-840D-4110-D5DD52F0BCC6}"/>
                </a:ext>
              </a:extLst>
            </p:cNvPr>
            <p:cNvSpPr/>
            <p:nvPr/>
          </p:nvSpPr>
          <p:spPr>
            <a:xfrm>
              <a:off x="5508881"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5" name="Freeform: Shape 234">
              <a:extLst>
                <a:ext uri="{FF2B5EF4-FFF2-40B4-BE49-F238E27FC236}">
                  <a16:creationId xmlns:a16="http://schemas.microsoft.com/office/drawing/2014/main" id="{E506001C-44CB-EA23-83A8-67A496FB2447}"/>
                </a:ext>
              </a:extLst>
            </p:cNvPr>
            <p:cNvSpPr/>
            <p:nvPr/>
          </p:nvSpPr>
          <p:spPr>
            <a:xfrm>
              <a:off x="587969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6" name="Freeform: Shape 235">
              <a:extLst>
                <a:ext uri="{FF2B5EF4-FFF2-40B4-BE49-F238E27FC236}">
                  <a16:creationId xmlns:a16="http://schemas.microsoft.com/office/drawing/2014/main" id="{3B01AA3B-C659-1754-663F-700BD604E3AE}"/>
                </a:ext>
              </a:extLst>
            </p:cNvPr>
            <p:cNvSpPr/>
            <p:nvPr/>
          </p:nvSpPr>
          <p:spPr>
            <a:xfrm>
              <a:off x="5879692"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7" name="Freeform: Shape 236">
              <a:extLst>
                <a:ext uri="{FF2B5EF4-FFF2-40B4-BE49-F238E27FC236}">
                  <a16:creationId xmlns:a16="http://schemas.microsoft.com/office/drawing/2014/main" id="{C3A63E94-3103-0F75-DBF3-30D473AFC21F}"/>
                </a:ext>
              </a:extLst>
            </p:cNvPr>
            <p:cNvSpPr/>
            <p:nvPr/>
          </p:nvSpPr>
          <p:spPr>
            <a:xfrm>
              <a:off x="5508881"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8" name="Freeform: Shape 237">
              <a:extLst>
                <a:ext uri="{FF2B5EF4-FFF2-40B4-BE49-F238E27FC236}">
                  <a16:creationId xmlns:a16="http://schemas.microsoft.com/office/drawing/2014/main" id="{A829A2F3-0B45-3356-39F9-35BCCBF0DBDD}"/>
                </a:ext>
              </a:extLst>
            </p:cNvPr>
            <p:cNvSpPr/>
            <p:nvPr/>
          </p:nvSpPr>
          <p:spPr>
            <a:xfrm>
              <a:off x="5508881"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9" name="Freeform: Shape 238">
              <a:extLst>
                <a:ext uri="{FF2B5EF4-FFF2-40B4-BE49-F238E27FC236}">
                  <a16:creationId xmlns:a16="http://schemas.microsoft.com/office/drawing/2014/main" id="{18465E9A-3C50-3EB3-33EA-813A08F3A72F}"/>
                </a:ext>
              </a:extLst>
            </p:cNvPr>
            <p:cNvSpPr/>
            <p:nvPr/>
          </p:nvSpPr>
          <p:spPr>
            <a:xfrm>
              <a:off x="587969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0" name="Freeform: Shape 239">
              <a:extLst>
                <a:ext uri="{FF2B5EF4-FFF2-40B4-BE49-F238E27FC236}">
                  <a16:creationId xmlns:a16="http://schemas.microsoft.com/office/drawing/2014/main" id="{B4DA9688-DC33-FF87-D995-EEEB53C5EE22}"/>
                </a:ext>
              </a:extLst>
            </p:cNvPr>
            <p:cNvSpPr/>
            <p:nvPr/>
          </p:nvSpPr>
          <p:spPr>
            <a:xfrm>
              <a:off x="5879692"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1" name="Freeform: Shape 240">
              <a:extLst>
                <a:ext uri="{FF2B5EF4-FFF2-40B4-BE49-F238E27FC236}">
                  <a16:creationId xmlns:a16="http://schemas.microsoft.com/office/drawing/2014/main" id="{DDB7310C-05D9-2BE3-47A5-45FB87EF7F6C}"/>
                </a:ext>
              </a:extLst>
            </p:cNvPr>
            <p:cNvSpPr/>
            <p:nvPr/>
          </p:nvSpPr>
          <p:spPr>
            <a:xfrm>
              <a:off x="5508881"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2" name="Freeform: Shape 241">
              <a:extLst>
                <a:ext uri="{FF2B5EF4-FFF2-40B4-BE49-F238E27FC236}">
                  <a16:creationId xmlns:a16="http://schemas.microsoft.com/office/drawing/2014/main" id="{713C56E8-02F7-9ABF-FFF1-D2B80E030368}"/>
                </a:ext>
              </a:extLst>
            </p:cNvPr>
            <p:cNvSpPr/>
            <p:nvPr/>
          </p:nvSpPr>
          <p:spPr>
            <a:xfrm>
              <a:off x="5508881"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3" name="Freeform: Shape 242">
              <a:extLst>
                <a:ext uri="{FF2B5EF4-FFF2-40B4-BE49-F238E27FC236}">
                  <a16:creationId xmlns:a16="http://schemas.microsoft.com/office/drawing/2014/main" id="{7B92AC0D-2ECF-42BD-9596-B0D2B49A8C18}"/>
                </a:ext>
              </a:extLst>
            </p:cNvPr>
            <p:cNvSpPr/>
            <p:nvPr/>
          </p:nvSpPr>
          <p:spPr>
            <a:xfrm>
              <a:off x="587969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4" name="Freeform: Shape 243">
              <a:extLst>
                <a:ext uri="{FF2B5EF4-FFF2-40B4-BE49-F238E27FC236}">
                  <a16:creationId xmlns:a16="http://schemas.microsoft.com/office/drawing/2014/main" id="{E7710DF1-805F-5A6E-1A1C-EBA0480B08E0}"/>
                </a:ext>
              </a:extLst>
            </p:cNvPr>
            <p:cNvSpPr/>
            <p:nvPr/>
          </p:nvSpPr>
          <p:spPr>
            <a:xfrm>
              <a:off x="5879692"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5" name="Freeform: Shape 244">
              <a:extLst>
                <a:ext uri="{FF2B5EF4-FFF2-40B4-BE49-F238E27FC236}">
                  <a16:creationId xmlns:a16="http://schemas.microsoft.com/office/drawing/2014/main" id="{9981CBB4-3033-75FD-87A2-C4C8E42A97F6}"/>
                </a:ext>
              </a:extLst>
            </p:cNvPr>
            <p:cNvSpPr/>
            <p:nvPr/>
          </p:nvSpPr>
          <p:spPr>
            <a:xfrm>
              <a:off x="5508881"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6" name="Freeform: Shape 245">
              <a:extLst>
                <a:ext uri="{FF2B5EF4-FFF2-40B4-BE49-F238E27FC236}">
                  <a16:creationId xmlns:a16="http://schemas.microsoft.com/office/drawing/2014/main" id="{E36F4A4A-413A-6CB8-A194-F23A01D57D13}"/>
                </a:ext>
              </a:extLst>
            </p:cNvPr>
            <p:cNvSpPr/>
            <p:nvPr/>
          </p:nvSpPr>
          <p:spPr>
            <a:xfrm>
              <a:off x="5508881"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7" name="Freeform: Shape 246">
              <a:extLst>
                <a:ext uri="{FF2B5EF4-FFF2-40B4-BE49-F238E27FC236}">
                  <a16:creationId xmlns:a16="http://schemas.microsoft.com/office/drawing/2014/main" id="{106A5B76-969B-2877-6081-E9D126B368B6}"/>
                </a:ext>
              </a:extLst>
            </p:cNvPr>
            <p:cNvSpPr/>
            <p:nvPr/>
          </p:nvSpPr>
          <p:spPr>
            <a:xfrm>
              <a:off x="587969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8" name="Freeform: Shape 247">
              <a:extLst>
                <a:ext uri="{FF2B5EF4-FFF2-40B4-BE49-F238E27FC236}">
                  <a16:creationId xmlns:a16="http://schemas.microsoft.com/office/drawing/2014/main" id="{DBFB96CF-2CF4-431C-3792-4DC01C72EBAA}"/>
                </a:ext>
              </a:extLst>
            </p:cNvPr>
            <p:cNvSpPr/>
            <p:nvPr/>
          </p:nvSpPr>
          <p:spPr>
            <a:xfrm>
              <a:off x="5879692"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9" name="Freeform: Shape 248">
              <a:extLst>
                <a:ext uri="{FF2B5EF4-FFF2-40B4-BE49-F238E27FC236}">
                  <a16:creationId xmlns:a16="http://schemas.microsoft.com/office/drawing/2014/main" id="{46559606-BDE4-8DB3-684C-3EC9042F5F97}"/>
                </a:ext>
              </a:extLst>
            </p:cNvPr>
            <p:cNvSpPr/>
            <p:nvPr/>
          </p:nvSpPr>
          <p:spPr>
            <a:xfrm>
              <a:off x="5508881"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0" name="Freeform: Shape 249">
              <a:extLst>
                <a:ext uri="{FF2B5EF4-FFF2-40B4-BE49-F238E27FC236}">
                  <a16:creationId xmlns:a16="http://schemas.microsoft.com/office/drawing/2014/main" id="{48EBE325-98D5-BF9D-9600-EAB2CBD79748}"/>
                </a:ext>
              </a:extLst>
            </p:cNvPr>
            <p:cNvSpPr/>
            <p:nvPr/>
          </p:nvSpPr>
          <p:spPr>
            <a:xfrm>
              <a:off x="5508881"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1" name="Freeform: Shape 250">
              <a:extLst>
                <a:ext uri="{FF2B5EF4-FFF2-40B4-BE49-F238E27FC236}">
                  <a16:creationId xmlns:a16="http://schemas.microsoft.com/office/drawing/2014/main" id="{AA91C6AF-5189-F9F4-2B71-09A4F71B1919}"/>
                </a:ext>
              </a:extLst>
            </p:cNvPr>
            <p:cNvSpPr/>
            <p:nvPr/>
          </p:nvSpPr>
          <p:spPr>
            <a:xfrm>
              <a:off x="587969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2" name="Freeform: Shape 251">
              <a:extLst>
                <a:ext uri="{FF2B5EF4-FFF2-40B4-BE49-F238E27FC236}">
                  <a16:creationId xmlns:a16="http://schemas.microsoft.com/office/drawing/2014/main" id="{E6D98A40-57B5-B6ED-53FC-D7763F26D473}"/>
                </a:ext>
              </a:extLst>
            </p:cNvPr>
            <p:cNvSpPr/>
            <p:nvPr/>
          </p:nvSpPr>
          <p:spPr>
            <a:xfrm>
              <a:off x="5879692"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3" name="Freeform: Shape 252">
              <a:extLst>
                <a:ext uri="{FF2B5EF4-FFF2-40B4-BE49-F238E27FC236}">
                  <a16:creationId xmlns:a16="http://schemas.microsoft.com/office/drawing/2014/main" id="{33C5F13B-9064-7C98-054D-12DD60BB4DCF}"/>
                </a:ext>
              </a:extLst>
            </p:cNvPr>
            <p:cNvSpPr/>
            <p:nvPr/>
          </p:nvSpPr>
          <p:spPr>
            <a:xfrm>
              <a:off x="5508881"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4" name="Freeform: Shape 253">
              <a:extLst>
                <a:ext uri="{FF2B5EF4-FFF2-40B4-BE49-F238E27FC236}">
                  <a16:creationId xmlns:a16="http://schemas.microsoft.com/office/drawing/2014/main" id="{912D1448-A542-00B9-0645-5315C00EF19F}"/>
                </a:ext>
              </a:extLst>
            </p:cNvPr>
            <p:cNvSpPr/>
            <p:nvPr/>
          </p:nvSpPr>
          <p:spPr>
            <a:xfrm>
              <a:off x="5508881"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5" name="Freeform: Shape 254">
              <a:extLst>
                <a:ext uri="{FF2B5EF4-FFF2-40B4-BE49-F238E27FC236}">
                  <a16:creationId xmlns:a16="http://schemas.microsoft.com/office/drawing/2014/main" id="{E172B794-4FA3-11CD-AB18-6C4BBE86F596}"/>
                </a:ext>
              </a:extLst>
            </p:cNvPr>
            <p:cNvSpPr/>
            <p:nvPr/>
          </p:nvSpPr>
          <p:spPr>
            <a:xfrm>
              <a:off x="587969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6" name="Freeform: Shape 255">
              <a:extLst>
                <a:ext uri="{FF2B5EF4-FFF2-40B4-BE49-F238E27FC236}">
                  <a16:creationId xmlns:a16="http://schemas.microsoft.com/office/drawing/2014/main" id="{E867216E-2735-132B-38B4-F2B2CE1095F8}"/>
                </a:ext>
              </a:extLst>
            </p:cNvPr>
            <p:cNvSpPr/>
            <p:nvPr/>
          </p:nvSpPr>
          <p:spPr>
            <a:xfrm>
              <a:off x="5879692"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7" name="Freeform: Shape 256">
              <a:extLst>
                <a:ext uri="{FF2B5EF4-FFF2-40B4-BE49-F238E27FC236}">
                  <a16:creationId xmlns:a16="http://schemas.microsoft.com/office/drawing/2014/main" id="{8BBFD631-4A2E-556A-AD34-C1AEEF2E0F48}"/>
                </a:ext>
              </a:extLst>
            </p:cNvPr>
            <p:cNvSpPr/>
            <p:nvPr/>
          </p:nvSpPr>
          <p:spPr>
            <a:xfrm>
              <a:off x="5508881"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8" name="Freeform: Shape 257">
              <a:extLst>
                <a:ext uri="{FF2B5EF4-FFF2-40B4-BE49-F238E27FC236}">
                  <a16:creationId xmlns:a16="http://schemas.microsoft.com/office/drawing/2014/main" id="{30D0B8C7-A481-2722-1CF0-566CA8A435AD}"/>
                </a:ext>
              </a:extLst>
            </p:cNvPr>
            <p:cNvSpPr/>
            <p:nvPr/>
          </p:nvSpPr>
          <p:spPr>
            <a:xfrm>
              <a:off x="5508881"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9" name="Freeform: Shape 258">
              <a:extLst>
                <a:ext uri="{FF2B5EF4-FFF2-40B4-BE49-F238E27FC236}">
                  <a16:creationId xmlns:a16="http://schemas.microsoft.com/office/drawing/2014/main" id="{81294D7F-13FC-C141-C996-45A6896BEB5C}"/>
                </a:ext>
              </a:extLst>
            </p:cNvPr>
            <p:cNvSpPr/>
            <p:nvPr/>
          </p:nvSpPr>
          <p:spPr>
            <a:xfrm>
              <a:off x="587969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0" name="Freeform: Shape 259">
              <a:extLst>
                <a:ext uri="{FF2B5EF4-FFF2-40B4-BE49-F238E27FC236}">
                  <a16:creationId xmlns:a16="http://schemas.microsoft.com/office/drawing/2014/main" id="{B793A36C-C11E-BE89-D873-A84BF396D5E6}"/>
                </a:ext>
              </a:extLst>
            </p:cNvPr>
            <p:cNvSpPr/>
            <p:nvPr/>
          </p:nvSpPr>
          <p:spPr>
            <a:xfrm>
              <a:off x="5879692"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1" name="Freeform: Shape 260">
              <a:extLst>
                <a:ext uri="{FF2B5EF4-FFF2-40B4-BE49-F238E27FC236}">
                  <a16:creationId xmlns:a16="http://schemas.microsoft.com/office/drawing/2014/main" id="{58E5BCF9-D5A7-D0E2-9EEE-E26801188B59}"/>
                </a:ext>
              </a:extLst>
            </p:cNvPr>
            <p:cNvSpPr/>
            <p:nvPr/>
          </p:nvSpPr>
          <p:spPr>
            <a:xfrm>
              <a:off x="5508881"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2" name="Freeform: Shape 261">
              <a:extLst>
                <a:ext uri="{FF2B5EF4-FFF2-40B4-BE49-F238E27FC236}">
                  <a16:creationId xmlns:a16="http://schemas.microsoft.com/office/drawing/2014/main" id="{922290BF-DC60-B00D-AAFC-74E101456737}"/>
                </a:ext>
              </a:extLst>
            </p:cNvPr>
            <p:cNvSpPr/>
            <p:nvPr/>
          </p:nvSpPr>
          <p:spPr>
            <a:xfrm>
              <a:off x="5508881"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3" name="Freeform: Shape 262">
              <a:extLst>
                <a:ext uri="{FF2B5EF4-FFF2-40B4-BE49-F238E27FC236}">
                  <a16:creationId xmlns:a16="http://schemas.microsoft.com/office/drawing/2014/main" id="{31695C72-8840-32FC-CCA4-0ED94748FE65}"/>
                </a:ext>
              </a:extLst>
            </p:cNvPr>
            <p:cNvSpPr/>
            <p:nvPr/>
          </p:nvSpPr>
          <p:spPr>
            <a:xfrm>
              <a:off x="587969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4" name="Freeform: Shape 263">
              <a:extLst>
                <a:ext uri="{FF2B5EF4-FFF2-40B4-BE49-F238E27FC236}">
                  <a16:creationId xmlns:a16="http://schemas.microsoft.com/office/drawing/2014/main" id="{3DA166A0-E7FE-E025-90DC-387D198EBBA5}"/>
                </a:ext>
              </a:extLst>
            </p:cNvPr>
            <p:cNvSpPr/>
            <p:nvPr/>
          </p:nvSpPr>
          <p:spPr>
            <a:xfrm>
              <a:off x="5879692"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5" name="Freeform: Shape 264">
              <a:extLst>
                <a:ext uri="{FF2B5EF4-FFF2-40B4-BE49-F238E27FC236}">
                  <a16:creationId xmlns:a16="http://schemas.microsoft.com/office/drawing/2014/main" id="{C221894D-B7CC-2744-5F57-56CC03FA7F9C}"/>
                </a:ext>
              </a:extLst>
            </p:cNvPr>
            <p:cNvSpPr/>
            <p:nvPr/>
          </p:nvSpPr>
          <p:spPr>
            <a:xfrm>
              <a:off x="5508881"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6" name="Freeform: Shape 265">
              <a:extLst>
                <a:ext uri="{FF2B5EF4-FFF2-40B4-BE49-F238E27FC236}">
                  <a16:creationId xmlns:a16="http://schemas.microsoft.com/office/drawing/2014/main" id="{CCB64F35-0230-BBD8-63BD-198E66CB9796}"/>
                </a:ext>
              </a:extLst>
            </p:cNvPr>
            <p:cNvSpPr/>
            <p:nvPr/>
          </p:nvSpPr>
          <p:spPr>
            <a:xfrm>
              <a:off x="6251960" y="12846603"/>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2 h 826777"/>
                <a:gd name="connsiteX4" fmla="*/ 357977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2"/>
                  </a:lnTo>
                  <a:lnTo>
                    <a:pt x="357977"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7" name="Freeform: Shape 266">
              <a:extLst>
                <a:ext uri="{FF2B5EF4-FFF2-40B4-BE49-F238E27FC236}">
                  <a16:creationId xmlns:a16="http://schemas.microsoft.com/office/drawing/2014/main" id="{66B8BABA-4649-37F2-2E18-91746F72676B}"/>
                </a:ext>
              </a:extLst>
            </p:cNvPr>
            <p:cNvSpPr/>
            <p:nvPr/>
          </p:nvSpPr>
          <p:spPr>
            <a:xfrm>
              <a:off x="6622772"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8" name="Freeform: Shape 267">
              <a:extLst>
                <a:ext uri="{FF2B5EF4-FFF2-40B4-BE49-F238E27FC236}">
                  <a16:creationId xmlns:a16="http://schemas.microsoft.com/office/drawing/2014/main" id="{B5BFBBF6-2233-B5DC-4407-1192CAA5A145}"/>
                </a:ext>
              </a:extLst>
            </p:cNvPr>
            <p:cNvSpPr/>
            <p:nvPr/>
          </p:nvSpPr>
          <p:spPr>
            <a:xfrm>
              <a:off x="6622772"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9" name="Freeform: Shape 268">
              <a:extLst>
                <a:ext uri="{FF2B5EF4-FFF2-40B4-BE49-F238E27FC236}">
                  <a16:creationId xmlns:a16="http://schemas.microsoft.com/office/drawing/2014/main" id="{51F5D53F-E0C9-7D61-C997-A33D5641F6C4}"/>
                </a:ext>
              </a:extLst>
            </p:cNvPr>
            <p:cNvSpPr/>
            <p:nvPr/>
          </p:nvSpPr>
          <p:spPr>
            <a:xfrm>
              <a:off x="6251960"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0" name="Freeform: Shape 269">
              <a:extLst>
                <a:ext uri="{FF2B5EF4-FFF2-40B4-BE49-F238E27FC236}">
                  <a16:creationId xmlns:a16="http://schemas.microsoft.com/office/drawing/2014/main" id="{DBED803B-386B-528E-0748-0BD72C3DB5BD}"/>
                </a:ext>
              </a:extLst>
            </p:cNvPr>
            <p:cNvSpPr/>
            <p:nvPr/>
          </p:nvSpPr>
          <p:spPr>
            <a:xfrm>
              <a:off x="6251960" y="11990182"/>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1" name="Freeform: Shape 270">
              <a:extLst>
                <a:ext uri="{FF2B5EF4-FFF2-40B4-BE49-F238E27FC236}">
                  <a16:creationId xmlns:a16="http://schemas.microsoft.com/office/drawing/2014/main" id="{D70CF7DF-0223-8D64-B2B8-96B232F8B417}"/>
                </a:ext>
              </a:extLst>
            </p:cNvPr>
            <p:cNvSpPr/>
            <p:nvPr/>
          </p:nvSpPr>
          <p:spPr>
            <a:xfrm>
              <a:off x="6622772"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2" name="Freeform: Shape 271">
              <a:extLst>
                <a:ext uri="{FF2B5EF4-FFF2-40B4-BE49-F238E27FC236}">
                  <a16:creationId xmlns:a16="http://schemas.microsoft.com/office/drawing/2014/main" id="{27535A57-8F4F-5F7C-31CA-CB805383B228}"/>
                </a:ext>
              </a:extLst>
            </p:cNvPr>
            <p:cNvSpPr/>
            <p:nvPr/>
          </p:nvSpPr>
          <p:spPr>
            <a:xfrm>
              <a:off x="6622772"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3" name="Freeform: Shape 272">
              <a:extLst>
                <a:ext uri="{FF2B5EF4-FFF2-40B4-BE49-F238E27FC236}">
                  <a16:creationId xmlns:a16="http://schemas.microsoft.com/office/drawing/2014/main" id="{61EE4D1C-5B40-7BE8-82DF-3B37861E647B}"/>
                </a:ext>
              </a:extLst>
            </p:cNvPr>
            <p:cNvSpPr/>
            <p:nvPr/>
          </p:nvSpPr>
          <p:spPr>
            <a:xfrm>
              <a:off x="6251960"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4" name="Freeform: Shape 273">
              <a:extLst>
                <a:ext uri="{FF2B5EF4-FFF2-40B4-BE49-F238E27FC236}">
                  <a16:creationId xmlns:a16="http://schemas.microsoft.com/office/drawing/2014/main" id="{F6919BF3-AF98-53DC-2EA3-2DFD8619B501}"/>
                </a:ext>
              </a:extLst>
            </p:cNvPr>
            <p:cNvSpPr/>
            <p:nvPr/>
          </p:nvSpPr>
          <p:spPr>
            <a:xfrm>
              <a:off x="6251960" y="1113308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5" name="Freeform: Shape 274">
              <a:extLst>
                <a:ext uri="{FF2B5EF4-FFF2-40B4-BE49-F238E27FC236}">
                  <a16:creationId xmlns:a16="http://schemas.microsoft.com/office/drawing/2014/main" id="{87B393F5-97D9-FE52-E228-F3D99379E565}"/>
                </a:ext>
              </a:extLst>
            </p:cNvPr>
            <p:cNvSpPr/>
            <p:nvPr/>
          </p:nvSpPr>
          <p:spPr>
            <a:xfrm>
              <a:off x="6622772"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6" name="Freeform: Shape 275">
              <a:extLst>
                <a:ext uri="{FF2B5EF4-FFF2-40B4-BE49-F238E27FC236}">
                  <a16:creationId xmlns:a16="http://schemas.microsoft.com/office/drawing/2014/main" id="{C26211C4-7581-475C-D6F3-FB2226DFBD7C}"/>
                </a:ext>
              </a:extLst>
            </p:cNvPr>
            <p:cNvSpPr/>
            <p:nvPr/>
          </p:nvSpPr>
          <p:spPr>
            <a:xfrm>
              <a:off x="6622772"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7" name="Freeform: Shape 276">
              <a:extLst>
                <a:ext uri="{FF2B5EF4-FFF2-40B4-BE49-F238E27FC236}">
                  <a16:creationId xmlns:a16="http://schemas.microsoft.com/office/drawing/2014/main" id="{F811E778-1877-2B29-DA03-C280100B7422}"/>
                </a:ext>
              </a:extLst>
            </p:cNvPr>
            <p:cNvSpPr/>
            <p:nvPr/>
          </p:nvSpPr>
          <p:spPr>
            <a:xfrm>
              <a:off x="6251960"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8" name="Freeform: Shape 277">
              <a:extLst>
                <a:ext uri="{FF2B5EF4-FFF2-40B4-BE49-F238E27FC236}">
                  <a16:creationId xmlns:a16="http://schemas.microsoft.com/office/drawing/2014/main" id="{CACD9067-2B4E-02C4-6E22-6A442003EDDC}"/>
                </a:ext>
              </a:extLst>
            </p:cNvPr>
            <p:cNvSpPr/>
            <p:nvPr/>
          </p:nvSpPr>
          <p:spPr>
            <a:xfrm>
              <a:off x="6251960" y="10276758"/>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9" name="Freeform: Shape 278">
              <a:extLst>
                <a:ext uri="{FF2B5EF4-FFF2-40B4-BE49-F238E27FC236}">
                  <a16:creationId xmlns:a16="http://schemas.microsoft.com/office/drawing/2014/main" id="{C4B14EEE-9847-288B-C663-992AEB524879}"/>
                </a:ext>
              </a:extLst>
            </p:cNvPr>
            <p:cNvSpPr/>
            <p:nvPr/>
          </p:nvSpPr>
          <p:spPr>
            <a:xfrm>
              <a:off x="6622772"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0" name="Freeform: Shape 279">
              <a:extLst>
                <a:ext uri="{FF2B5EF4-FFF2-40B4-BE49-F238E27FC236}">
                  <a16:creationId xmlns:a16="http://schemas.microsoft.com/office/drawing/2014/main" id="{06098DEF-3C95-B32A-05F9-F56D5ACA998C}"/>
                </a:ext>
              </a:extLst>
            </p:cNvPr>
            <p:cNvSpPr/>
            <p:nvPr/>
          </p:nvSpPr>
          <p:spPr>
            <a:xfrm>
              <a:off x="6622772"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1" name="Freeform: Shape 280">
              <a:extLst>
                <a:ext uri="{FF2B5EF4-FFF2-40B4-BE49-F238E27FC236}">
                  <a16:creationId xmlns:a16="http://schemas.microsoft.com/office/drawing/2014/main" id="{C2095669-83E7-C3E7-95FA-9BB29282147F}"/>
                </a:ext>
              </a:extLst>
            </p:cNvPr>
            <p:cNvSpPr/>
            <p:nvPr/>
          </p:nvSpPr>
          <p:spPr>
            <a:xfrm>
              <a:off x="6251960"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2" name="Freeform: Shape 281">
              <a:extLst>
                <a:ext uri="{FF2B5EF4-FFF2-40B4-BE49-F238E27FC236}">
                  <a16:creationId xmlns:a16="http://schemas.microsoft.com/office/drawing/2014/main" id="{C905200A-BA63-02B6-ABB2-E575BA922409}"/>
                </a:ext>
              </a:extLst>
            </p:cNvPr>
            <p:cNvSpPr/>
            <p:nvPr/>
          </p:nvSpPr>
          <p:spPr>
            <a:xfrm>
              <a:off x="6251960" y="9420629"/>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3" name="Freeform: Shape 282">
              <a:extLst>
                <a:ext uri="{FF2B5EF4-FFF2-40B4-BE49-F238E27FC236}">
                  <a16:creationId xmlns:a16="http://schemas.microsoft.com/office/drawing/2014/main" id="{A99AD9E7-12CE-C8F0-6BC2-81E94296F688}"/>
                </a:ext>
              </a:extLst>
            </p:cNvPr>
            <p:cNvSpPr/>
            <p:nvPr/>
          </p:nvSpPr>
          <p:spPr>
            <a:xfrm>
              <a:off x="6622772"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4" name="Freeform: Shape 283">
              <a:extLst>
                <a:ext uri="{FF2B5EF4-FFF2-40B4-BE49-F238E27FC236}">
                  <a16:creationId xmlns:a16="http://schemas.microsoft.com/office/drawing/2014/main" id="{6B8D824F-0671-F5D9-D648-AD1CCC95027D}"/>
                </a:ext>
              </a:extLst>
            </p:cNvPr>
            <p:cNvSpPr/>
            <p:nvPr/>
          </p:nvSpPr>
          <p:spPr>
            <a:xfrm>
              <a:off x="6622772"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5" name="Freeform: Shape 284">
              <a:extLst>
                <a:ext uri="{FF2B5EF4-FFF2-40B4-BE49-F238E27FC236}">
                  <a16:creationId xmlns:a16="http://schemas.microsoft.com/office/drawing/2014/main" id="{9909A2BC-F398-F6F4-6B13-3BE6769CC23D}"/>
                </a:ext>
              </a:extLst>
            </p:cNvPr>
            <p:cNvSpPr/>
            <p:nvPr/>
          </p:nvSpPr>
          <p:spPr>
            <a:xfrm>
              <a:off x="6251960"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6" name="Freeform: Shape 285">
              <a:extLst>
                <a:ext uri="{FF2B5EF4-FFF2-40B4-BE49-F238E27FC236}">
                  <a16:creationId xmlns:a16="http://schemas.microsoft.com/office/drawing/2014/main" id="{A478FF66-A56A-2F34-9CB5-23D7FC9CC82A}"/>
                </a:ext>
              </a:extLst>
            </p:cNvPr>
            <p:cNvSpPr/>
            <p:nvPr/>
          </p:nvSpPr>
          <p:spPr>
            <a:xfrm>
              <a:off x="6251960" y="8564208"/>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7" name="Freeform: Shape 286">
              <a:extLst>
                <a:ext uri="{FF2B5EF4-FFF2-40B4-BE49-F238E27FC236}">
                  <a16:creationId xmlns:a16="http://schemas.microsoft.com/office/drawing/2014/main" id="{0A9BDC9B-2A56-9EF6-0F2F-6707412B01DB}"/>
                </a:ext>
              </a:extLst>
            </p:cNvPr>
            <p:cNvSpPr/>
            <p:nvPr/>
          </p:nvSpPr>
          <p:spPr>
            <a:xfrm>
              <a:off x="6622772"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8" name="Freeform: Shape 287">
              <a:extLst>
                <a:ext uri="{FF2B5EF4-FFF2-40B4-BE49-F238E27FC236}">
                  <a16:creationId xmlns:a16="http://schemas.microsoft.com/office/drawing/2014/main" id="{9D64F91C-234B-1E70-4447-3BE374BCE4F1}"/>
                </a:ext>
              </a:extLst>
            </p:cNvPr>
            <p:cNvSpPr/>
            <p:nvPr/>
          </p:nvSpPr>
          <p:spPr>
            <a:xfrm>
              <a:off x="6622772"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9" name="Freeform: Shape 288">
              <a:extLst>
                <a:ext uri="{FF2B5EF4-FFF2-40B4-BE49-F238E27FC236}">
                  <a16:creationId xmlns:a16="http://schemas.microsoft.com/office/drawing/2014/main" id="{D4723FFF-FF04-D87F-A443-E7CA8A22BAD9}"/>
                </a:ext>
              </a:extLst>
            </p:cNvPr>
            <p:cNvSpPr/>
            <p:nvPr/>
          </p:nvSpPr>
          <p:spPr>
            <a:xfrm>
              <a:off x="6251960"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0" name="Freeform: Shape 289">
              <a:extLst>
                <a:ext uri="{FF2B5EF4-FFF2-40B4-BE49-F238E27FC236}">
                  <a16:creationId xmlns:a16="http://schemas.microsoft.com/office/drawing/2014/main" id="{7BCBD036-8F21-5E5D-F633-B4F513FAF88B}"/>
                </a:ext>
              </a:extLst>
            </p:cNvPr>
            <p:cNvSpPr/>
            <p:nvPr/>
          </p:nvSpPr>
          <p:spPr>
            <a:xfrm>
              <a:off x="6251960" y="7707108"/>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1" name="Freeform: Shape 290">
              <a:extLst>
                <a:ext uri="{FF2B5EF4-FFF2-40B4-BE49-F238E27FC236}">
                  <a16:creationId xmlns:a16="http://schemas.microsoft.com/office/drawing/2014/main" id="{6AD20086-251B-6848-604D-6A87F148ADDC}"/>
                </a:ext>
              </a:extLst>
            </p:cNvPr>
            <p:cNvSpPr/>
            <p:nvPr/>
          </p:nvSpPr>
          <p:spPr>
            <a:xfrm>
              <a:off x="6622772"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2" name="Freeform: Shape 291">
              <a:extLst>
                <a:ext uri="{FF2B5EF4-FFF2-40B4-BE49-F238E27FC236}">
                  <a16:creationId xmlns:a16="http://schemas.microsoft.com/office/drawing/2014/main" id="{5125B8B8-1F86-9468-FB7B-8DADE18BF3BC}"/>
                </a:ext>
              </a:extLst>
            </p:cNvPr>
            <p:cNvSpPr/>
            <p:nvPr/>
          </p:nvSpPr>
          <p:spPr>
            <a:xfrm>
              <a:off x="6622772"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3" name="Freeform: Shape 292">
              <a:extLst>
                <a:ext uri="{FF2B5EF4-FFF2-40B4-BE49-F238E27FC236}">
                  <a16:creationId xmlns:a16="http://schemas.microsoft.com/office/drawing/2014/main" id="{05222362-1DAE-A473-D990-1C5569CCBA34}"/>
                </a:ext>
              </a:extLst>
            </p:cNvPr>
            <p:cNvSpPr/>
            <p:nvPr/>
          </p:nvSpPr>
          <p:spPr>
            <a:xfrm>
              <a:off x="6251960"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4" name="Freeform: Shape 293">
              <a:extLst>
                <a:ext uri="{FF2B5EF4-FFF2-40B4-BE49-F238E27FC236}">
                  <a16:creationId xmlns:a16="http://schemas.microsoft.com/office/drawing/2014/main" id="{2481D7D0-82F5-1DDA-4833-44D7C001921B}"/>
                </a:ext>
              </a:extLst>
            </p:cNvPr>
            <p:cNvSpPr/>
            <p:nvPr/>
          </p:nvSpPr>
          <p:spPr>
            <a:xfrm>
              <a:off x="6251960" y="685068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5" name="Freeform: Shape 294">
              <a:extLst>
                <a:ext uri="{FF2B5EF4-FFF2-40B4-BE49-F238E27FC236}">
                  <a16:creationId xmlns:a16="http://schemas.microsoft.com/office/drawing/2014/main" id="{1E858867-E2DB-54DB-4158-2F0DBA79BBA5}"/>
                </a:ext>
              </a:extLst>
            </p:cNvPr>
            <p:cNvSpPr/>
            <p:nvPr/>
          </p:nvSpPr>
          <p:spPr>
            <a:xfrm>
              <a:off x="6622772"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6" name="Freeform: Shape 295">
              <a:extLst>
                <a:ext uri="{FF2B5EF4-FFF2-40B4-BE49-F238E27FC236}">
                  <a16:creationId xmlns:a16="http://schemas.microsoft.com/office/drawing/2014/main" id="{F76FB675-DAB8-5F86-CE72-79A541BA9210}"/>
                </a:ext>
              </a:extLst>
            </p:cNvPr>
            <p:cNvSpPr/>
            <p:nvPr/>
          </p:nvSpPr>
          <p:spPr>
            <a:xfrm>
              <a:off x="6622772"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7" name="Freeform: Shape 296">
              <a:extLst>
                <a:ext uri="{FF2B5EF4-FFF2-40B4-BE49-F238E27FC236}">
                  <a16:creationId xmlns:a16="http://schemas.microsoft.com/office/drawing/2014/main" id="{4A6588A1-95B9-03DC-2A4B-F8128F500546}"/>
                </a:ext>
              </a:extLst>
            </p:cNvPr>
            <p:cNvSpPr/>
            <p:nvPr/>
          </p:nvSpPr>
          <p:spPr>
            <a:xfrm>
              <a:off x="6251960"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8" name="Freeform: Shape 297">
              <a:extLst>
                <a:ext uri="{FF2B5EF4-FFF2-40B4-BE49-F238E27FC236}">
                  <a16:creationId xmlns:a16="http://schemas.microsoft.com/office/drawing/2014/main" id="{298063F5-A532-F5E5-A693-84D4788D6580}"/>
                </a:ext>
              </a:extLst>
            </p:cNvPr>
            <p:cNvSpPr/>
            <p:nvPr/>
          </p:nvSpPr>
          <p:spPr>
            <a:xfrm>
              <a:off x="6993582"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9" name="Freeform: Shape 298">
              <a:extLst>
                <a:ext uri="{FF2B5EF4-FFF2-40B4-BE49-F238E27FC236}">
                  <a16:creationId xmlns:a16="http://schemas.microsoft.com/office/drawing/2014/main" id="{7DBD0952-12F6-BCF9-FE2F-B2AAE306C02E}"/>
                </a:ext>
              </a:extLst>
            </p:cNvPr>
            <p:cNvSpPr/>
            <p:nvPr/>
          </p:nvSpPr>
          <p:spPr>
            <a:xfrm>
              <a:off x="73643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0" name="Freeform: Shape 299">
              <a:extLst>
                <a:ext uri="{FF2B5EF4-FFF2-40B4-BE49-F238E27FC236}">
                  <a16:creationId xmlns:a16="http://schemas.microsoft.com/office/drawing/2014/main" id="{75EE4C14-FA87-E51D-43EC-9135C5887264}"/>
                </a:ext>
              </a:extLst>
            </p:cNvPr>
            <p:cNvSpPr/>
            <p:nvPr/>
          </p:nvSpPr>
          <p:spPr>
            <a:xfrm>
              <a:off x="73643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1" name="Freeform: Shape 300">
              <a:extLst>
                <a:ext uri="{FF2B5EF4-FFF2-40B4-BE49-F238E27FC236}">
                  <a16:creationId xmlns:a16="http://schemas.microsoft.com/office/drawing/2014/main" id="{359C3DFA-77B4-D073-3425-5D74747EE8A8}"/>
                </a:ext>
              </a:extLst>
            </p:cNvPr>
            <p:cNvSpPr/>
            <p:nvPr/>
          </p:nvSpPr>
          <p:spPr>
            <a:xfrm>
              <a:off x="6993582"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2" name="Freeform: Shape 301">
              <a:extLst>
                <a:ext uri="{FF2B5EF4-FFF2-40B4-BE49-F238E27FC236}">
                  <a16:creationId xmlns:a16="http://schemas.microsoft.com/office/drawing/2014/main" id="{E40A6AE9-C244-114D-A6ED-0A9A12B63E6A}"/>
                </a:ext>
              </a:extLst>
            </p:cNvPr>
            <p:cNvSpPr/>
            <p:nvPr/>
          </p:nvSpPr>
          <p:spPr>
            <a:xfrm>
              <a:off x="6993582"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3" name="Freeform: Shape 302">
              <a:extLst>
                <a:ext uri="{FF2B5EF4-FFF2-40B4-BE49-F238E27FC236}">
                  <a16:creationId xmlns:a16="http://schemas.microsoft.com/office/drawing/2014/main" id="{3650C611-B639-4DFE-DA97-95BCC16EA6D4}"/>
                </a:ext>
              </a:extLst>
            </p:cNvPr>
            <p:cNvSpPr/>
            <p:nvPr/>
          </p:nvSpPr>
          <p:spPr>
            <a:xfrm>
              <a:off x="73643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4" name="Freeform: Shape 303">
              <a:extLst>
                <a:ext uri="{FF2B5EF4-FFF2-40B4-BE49-F238E27FC236}">
                  <a16:creationId xmlns:a16="http://schemas.microsoft.com/office/drawing/2014/main" id="{EC6B6C6E-461B-7EAB-7F48-785F10072029}"/>
                </a:ext>
              </a:extLst>
            </p:cNvPr>
            <p:cNvSpPr/>
            <p:nvPr/>
          </p:nvSpPr>
          <p:spPr>
            <a:xfrm>
              <a:off x="73643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5" name="Freeform: Shape 304">
              <a:extLst>
                <a:ext uri="{FF2B5EF4-FFF2-40B4-BE49-F238E27FC236}">
                  <a16:creationId xmlns:a16="http://schemas.microsoft.com/office/drawing/2014/main" id="{F8156408-A408-F84B-ED2C-794EA2CF67D6}"/>
                </a:ext>
              </a:extLst>
            </p:cNvPr>
            <p:cNvSpPr/>
            <p:nvPr/>
          </p:nvSpPr>
          <p:spPr>
            <a:xfrm>
              <a:off x="6993582"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6" name="Freeform: Shape 305">
              <a:extLst>
                <a:ext uri="{FF2B5EF4-FFF2-40B4-BE49-F238E27FC236}">
                  <a16:creationId xmlns:a16="http://schemas.microsoft.com/office/drawing/2014/main" id="{4422B1FF-7CDD-7834-8836-CC9730943E03}"/>
                </a:ext>
              </a:extLst>
            </p:cNvPr>
            <p:cNvSpPr/>
            <p:nvPr/>
          </p:nvSpPr>
          <p:spPr>
            <a:xfrm>
              <a:off x="6993582"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7" name="Freeform: Shape 306">
              <a:extLst>
                <a:ext uri="{FF2B5EF4-FFF2-40B4-BE49-F238E27FC236}">
                  <a16:creationId xmlns:a16="http://schemas.microsoft.com/office/drawing/2014/main" id="{E5B1E30B-2CBF-1A97-DB03-B82003F51969}"/>
                </a:ext>
              </a:extLst>
            </p:cNvPr>
            <p:cNvSpPr/>
            <p:nvPr/>
          </p:nvSpPr>
          <p:spPr>
            <a:xfrm>
              <a:off x="73643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8" name="Freeform: Shape 307">
              <a:extLst>
                <a:ext uri="{FF2B5EF4-FFF2-40B4-BE49-F238E27FC236}">
                  <a16:creationId xmlns:a16="http://schemas.microsoft.com/office/drawing/2014/main" id="{4321FE0F-CD3E-6BC2-F989-DBB66967EA36}"/>
                </a:ext>
              </a:extLst>
            </p:cNvPr>
            <p:cNvSpPr/>
            <p:nvPr/>
          </p:nvSpPr>
          <p:spPr>
            <a:xfrm>
              <a:off x="73643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9" name="Freeform: Shape 308">
              <a:extLst>
                <a:ext uri="{FF2B5EF4-FFF2-40B4-BE49-F238E27FC236}">
                  <a16:creationId xmlns:a16="http://schemas.microsoft.com/office/drawing/2014/main" id="{D8648DCB-8BB5-1C30-DED5-AAA0EC2F28FF}"/>
                </a:ext>
              </a:extLst>
            </p:cNvPr>
            <p:cNvSpPr/>
            <p:nvPr/>
          </p:nvSpPr>
          <p:spPr>
            <a:xfrm>
              <a:off x="6993582"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0" name="Freeform: Shape 309">
              <a:extLst>
                <a:ext uri="{FF2B5EF4-FFF2-40B4-BE49-F238E27FC236}">
                  <a16:creationId xmlns:a16="http://schemas.microsoft.com/office/drawing/2014/main" id="{C1FD46E7-84ED-5E0D-72B1-D547BD116747}"/>
                </a:ext>
              </a:extLst>
            </p:cNvPr>
            <p:cNvSpPr/>
            <p:nvPr/>
          </p:nvSpPr>
          <p:spPr>
            <a:xfrm>
              <a:off x="6993582"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1" name="Freeform: Shape 310">
              <a:extLst>
                <a:ext uri="{FF2B5EF4-FFF2-40B4-BE49-F238E27FC236}">
                  <a16:creationId xmlns:a16="http://schemas.microsoft.com/office/drawing/2014/main" id="{412BEB27-3142-1718-FDCD-A0CD02836890}"/>
                </a:ext>
              </a:extLst>
            </p:cNvPr>
            <p:cNvSpPr/>
            <p:nvPr/>
          </p:nvSpPr>
          <p:spPr>
            <a:xfrm>
              <a:off x="73643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2" name="Freeform: Shape 311">
              <a:extLst>
                <a:ext uri="{FF2B5EF4-FFF2-40B4-BE49-F238E27FC236}">
                  <a16:creationId xmlns:a16="http://schemas.microsoft.com/office/drawing/2014/main" id="{EC1469D5-32DE-8FFC-6C36-C7CBD8562BF1}"/>
                </a:ext>
              </a:extLst>
            </p:cNvPr>
            <p:cNvSpPr/>
            <p:nvPr/>
          </p:nvSpPr>
          <p:spPr>
            <a:xfrm>
              <a:off x="73643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3" name="Freeform: Shape 312">
              <a:extLst>
                <a:ext uri="{FF2B5EF4-FFF2-40B4-BE49-F238E27FC236}">
                  <a16:creationId xmlns:a16="http://schemas.microsoft.com/office/drawing/2014/main" id="{94778057-50DB-ECD9-573A-32ED48E989CD}"/>
                </a:ext>
              </a:extLst>
            </p:cNvPr>
            <p:cNvSpPr/>
            <p:nvPr/>
          </p:nvSpPr>
          <p:spPr>
            <a:xfrm>
              <a:off x="6993582"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4" name="Freeform: Shape 313">
              <a:extLst>
                <a:ext uri="{FF2B5EF4-FFF2-40B4-BE49-F238E27FC236}">
                  <a16:creationId xmlns:a16="http://schemas.microsoft.com/office/drawing/2014/main" id="{EF119CF3-256B-B5F5-E8EC-6A2472144685}"/>
                </a:ext>
              </a:extLst>
            </p:cNvPr>
            <p:cNvSpPr/>
            <p:nvPr/>
          </p:nvSpPr>
          <p:spPr>
            <a:xfrm>
              <a:off x="6993582"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5" name="Freeform: Shape 314">
              <a:extLst>
                <a:ext uri="{FF2B5EF4-FFF2-40B4-BE49-F238E27FC236}">
                  <a16:creationId xmlns:a16="http://schemas.microsoft.com/office/drawing/2014/main" id="{8B2473A7-B819-39ED-0A3E-BC1D367E2041}"/>
                </a:ext>
              </a:extLst>
            </p:cNvPr>
            <p:cNvSpPr/>
            <p:nvPr/>
          </p:nvSpPr>
          <p:spPr>
            <a:xfrm>
              <a:off x="73643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6" name="Freeform: Shape 315">
              <a:extLst>
                <a:ext uri="{FF2B5EF4-FFF2-40B4-BE49-F238E27FC236}">
                  <a16:creationId xmlns:a16="http://schemas.microsoft.com/office/drawing/2014/main" id="{B6AE350C-3FE1-6321-C21E-F89B678D725D}"/>
                </a:ext>
              </a:extLst>
            </p:cNvPr>
            <p:cNvSpPr/>
            <p:nvPr/>
          </p:nvSpPr>
          <p:spPr>
            <a:xfrm>
              <a:off x="73643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7" name="Freeform: Shape 316">
              <a:extLst>
                <a:ext uri="{FF2B5EF4-FFF2-40B4-BE49-F238E27FC236}">
                  <a16:creationId xmlns:a16="http://schemas.microsoft.com/office/drawing/2014/main" id="{C5AEE513-C2BA-75DC-55A6-A408FFE3F8DD}"/>
                </a:ext>
              </a:extLst>
            </p:cNvPr>
            <p:cNvSpPr/>
            <p:nvPr/>
          </p:nvSpPr>
          <p:spPr>
            <a:xfrm>
              <a:off x="6993582"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8" name="Freeform: Shape 317">
              <a:extLst>
                <a:ext uri="{FF2B5EF4-FFF2-40B4-BE49-F238E27FC236}">
                  <a16:creationId xmlns:a16="http://schemas.microsoft.com/office/drawing/2014/main" id="{E9CBB2BE-212C-971C-B810-3E7BF72433FD}"/>
                </a:ext>
              </a:extLst>
            </p:cNvPr>
            <p:cNvSpPr/>
            <p:nvPr/>
          </p:nvSpPr>
          <p:spPr>
            <a:xfrm>
              <a:off x="6993582"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9" name="Freeform: Shape 318">
              <a:extLst>
                <a:ext uri="{FF2B5EF4-FFF2-40B4-BE49-F238E27FC236}">
                  <a16:creationId xmlns:a16="http://schemas.microsoft.com/office/drawing/2014/main" id="{E4466777-5070-CF84-CAFE-2513A3BF4AFE}"/>
                </a:ext>
              </a:extLst>
            </p:cNvPr>
            <p:cNvSpPr/>
            <p:nvPr/>
          </p:nvSpPr>
          <p:spPr>
            <a:xfrm>
              <a:off x="73643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0" name="Freeform: Shape 319">
              <a:extLst>
                <a:ext uri="{FF2B5EF4-FFF2-40B4-BE49-F238E27FC236}">
                  <a16:creationId xmlns:a16="http://schemas.microsoft.com/office/drawing/2014/main" id="{0BF45B91-D7B7-CABF-8413-B9B92DEA456A}"/>
                </a:ext>
              </a:extLst>
            </p:cNvPr>
            <p:cNvSpPr/>
            <p:nvPr/>
          </p:nvSpPr>
          <p:spPr>
            <a:xfrm>
              <a:off x="73643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1" name="Freeform: Shape 320">
              <a:extLst>
                <a:ext uri="{FF2B5EF4-FFF2-40B4-BE49-F238E27FC236}">
                  <a16:creationId xmlns:a16="http://schemas.microsoft.com/office/drawing/2014/main" id="{047FB386-B639-4BF5-2CB2-18D9424597D7}"/>
                </a:ext>
              </a:extLst>
            </p:cNvPr>
            <p:cNvSpPr/>
            <p:nvPr/>
          </p:nvSpPr>
          <p:spPr>
            <a:xfrm>
              <a:off x="6993582"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2" name="Freeform: Shape 321">
              <a:extLst>
                <a:ext uri="{FF2B5EF4-FFF2-40B4-BE49-F238E27FC236}">
                  <a16:creationId xmlns:a16="http://schemas.microsoft.com/office/drawing/2014/main" id="{59019299-89CE-E450-AFC0-5A49ED334325}"/>
                </a:ext>
              </a:extLst>
            </p:cNvPr>
            <p:cNvSpPr/>
            <p:nvPr/>
          </p:nvSpPr>
          <p:spPr>
            <a:xfrm>
              <a:off x="6993582"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3" name="Freeform: Shape 322">
              <a:extLst>
                <a:ext uri="{FF2B5EF4-FFF2-40B4-BE49-F238E27FC236}">
                  <a16:creationId xmlns:a16="http://schemas.microsoft.com/office/drawing/2014/main" id="{D072F51B-72CB-43A0-7A88-E3D9885857A1}"/>
                </a:ext>
              </a:extLst>
            </p:cNvPr>
            <p:cNvSpPr/>
            <p:nvPr/>
          </p:nvSpPr>
          <p:spPr>
            <a:xfrm>
              <a:off x="73643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4" name="Freeform: Shape 323">
              <a:extLst>
                <a:ext uri="{FF2B5EF4-FFF2-40B4-BE49-F238E27FC236}">
                  <a16:creationId xmlns:a16="http://schemas.microsoft.com/office/drawing/2014/main" id="{379DB567-CF8A-14BC-08EF-2E91BE987895}"/>
                </a:ext>
              </a:extLst>
            </p:cNvPr>
            <p:cNvSpPr/>
            <p:nvPr/>
          </p:nvSpPr>
          <p:spPr>
            <a:xfrm>
              <a:off x="73643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5" name="Freeform: Shape 324">
              <a:extLst>
                <a:ext uri="{FF2B5EF4-FFF2-40B4-BE49-F238E27FC236}">
                  <a16:creationId xmlns:a16="http://schemas.microsoft.com/office/drawing/2014/main" id="{24C5C5C2-8255-1C97-BDFB-5479E7326629}"/>
                </a:ext>
              </a:extLst>
            </p:cNvPr>
            <p:cNvSpPr/>
            <p:nvPr/>
          </p:nvSpPr>
          <p:spPr>
            <a:xfrm>
              <a:off x="6993582"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6" name="Freeform: Shape 325">
              <a:extLst>
                <a:ext uri="{FF2B5EF4-FFF2-40B4-BE49-F238E27FC236}">
                  <a16:creationId xmlns:a16="http://schemas.microsoft.com/office/drawing/2014/main" id="{4CAE4795-CAC0-907E-3732-E0DA1BCEF83E}"/>
                </a:ext>
              </a:extLst>
            </p:cNvPr>
            <p:cNvSpPr/>
            <p:nvPr/>
          </p:nvSpPr>
          <p:spPr>
            <a:xfrm>
              <a:off x="6993582"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7" name="Freeform: Shape 326">
              <a:extLst>
                <a:ext uri="{FF2B5EF4-FFF2-40B4-BE49-F238E27FC236}">
                  <a16:creationId xmlns:a16="http://schemas.microsoft.com/office/drawing/2014/main" id="{F55EC397-7F32-B31E-96D4-60DF735CF1AA}"/>
                </a:ext>
              </a:extLst>
            </p:cNvPr>
            <p:cNvSpPr/>
            <p:nvPr/>
          </p:nvSpPr>
          <p:spPr>
            <a:xfrm>
              <a:off x="73643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8" name="Freeform: Shape 327">
              <a:extLst>
                <a:ext uri="{FF2B5EF4-FFF2-40B4-BE49-F238E27FC236}">
                  <a16:creationId xmlns:a16="http://schemas.microsoft.com/office/drawing/2014/main" id="{F1DCA7B4-A1A1-5887-4D9B-CF312395E878}"/>
                </a:ext>
              </a:extLst>
            </p:cNvPr>
            <p:cNvSpPr/>
            <p:nvPr/>
          </p:nvSpPr>
          <p:spPr>
            <a:xfrm>
              <a:off x="73643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9" name="Freeform: Shape 328">
              <a:extLst>
                <a:ext uri="{FF2B5EF4-FFF2-40B4-BE49-F238E27FC236}">
                  <a16:creationId xmlns:a16="http://schemas.microsoft.com/office/drawing/2014/main" id="{0B2C0303-39BF-8630-FC0A-0D410810A66B}"/>
                </a:ext>
              </a:extLst>
            </p:cNvPr>
            <p:cNvSpPr/>
            <p:nvPr/>
          </p:nvSpPr>
          <p:spPr>
            <a:xfrm>
              <a:off x="6993582"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0" name="Freeform: Shape 329">
              <a:extLst>
                <a:ext uri="{FF2B5EF4-FFF2-40B4-BE49-F238E27FC236}">
                  <a16:creationId xmlns:a16="http://schemas.microsoft.com/office/drawing/2014/main" id="{D15A20E8-2A48-63A7-2EFA-AEBBAD678AA5}"/>
                </a:ext>
              </a:extLst>
            </p:cNvPr>
            <p:cNvSpPr/>
            <p:nvPr/>
          </p:nvSpPr>
          <p:spPr>
            <a:xfrm>
              <a:off x="7732777"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1" name="Freeform: Shape 330">
              <a:extLst>
                <a:ext uri="{FF2B5EF4-FFF2-40B4-BE49-F238E27FC236}">
                  <a16:creationId xmlns:a16="http://schemas.microsoft.com/office/drawing/2014/main" id="{63C69899-4FC4-788B-B081-B23E087AE474}"/>
                </a:ext>
              </a:extLst>
            </p:cNvPr>
            <p:cNvSpPr/>
            <p:nvPr/>
          </p:nvSpPr>
          <p:spPr>
            <a:xfrm>
              <a:off x="8103589"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2" name="Freeform: Shape 331">
              <a:extLst>
                <a:ext uri="{FF2B5EF4-FFF2-40B4-BE49-F238E27FC236}">
                  <a16:creationId xmlns:a16="http://schemas.microsoft.com/office/drawing/2014/main" id="{F2827E11-0E62-FBFA-1481-A81CBD351DC8}"/>
                </a:ext>
              </a:extLst>
            </p:cNvPr>
            <p:cNvSpPr/>
            <p:nvPr/>
          </p:nvSpPr>
          <p:spPr>
            <a:xfrm>
              <a:off x="8103589"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3" name="Freeform: Shape 332">
              <a:extLst>
                <a:ext uri="{FF2B5EF4-FFF2-40B4-BE49-F238E27FC236}">
                  <a16:creationId xmlns:a16="http://schemas.microsoft.com/office/drawing/2014/main" id="{C7B6A05B-AB2D-7A2B-D125-4973C500546D}"/>
                </a:ext>
              </a:extLst>
            </p:cNvPr>
            <p:cNvSpPr/>
            <p:nvPr/>
          </p:nvSpPr>
          <p:spPr>
            <a:xfrm>
              <a:off x="7732777"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4" name="Freeform: Shape 333">
              <a:extLst>
                <a:ext uri="{FF2B5EF4-FFF2-40B4-BE49-F238E27FC236}">
                  <a16:creationId xmlns:a16="http://schemas.microsoft.com/office/drawing/2014/main" id="{0654B120-1251-1465-4365-16CC7540ED55}"/>
                </a:ext>
              </a:extLst>
            </p:cNvPr>
            <p:cNvSpPr/>
            <p:nvPr/>
          </p:nvSpPr>
          <p:spPr>
            <a:xfrm>
              <a:off x="7732777"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5" name="Freeform: Shape 334">
              <a:extLst>
                <a:ext uri="{FF2B5EF4-FFF2-40B4-BE49-F238E27FC236}">
                  <a16:creationId xmlns:a16="http://schemas.microsoft.com/office/drawing/2014/main" id="{7F9ECA23-0FC3-6B2A-52C4-762CF491F181}"/>
                </a:ext>
              </a:extLst>
            </p:cNvPr>
            <p:cNvSpPr/>
            <p:nvPr/>
          </p:nvSpPr>
          <p:spPr>
            <a:xfrm>
              <a:off x="8103589"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6" name="Freeform: Shape 335">
              <a:extLst>
                <a:ext uri="{FF2B5EF4-FFF2-40B4-BE49-F238E27FC236}">
                  <a16:creationId xmlns:a16="http://schemas.microsoft.com/office/drawing/2014/main" id="{51B3299F-DCA5-6C1B-7C39-7B1B33964990}"/>
                </a:ext>
              </a:extLst>
            </p:cNvPr>
            <p:cNvSpPr/>
            <p:nvPr/>
          </p:nvSpPr>
          <p:spPr>
            <a:xfrm>
              <a:off x="8103589"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7" name="Freeform: Shape 336">
              <a:extLst>
                <a:ext uri="{FF2B5EF4-FFF2-40B4-BE49-F238E27FC236}">
                  <a16:creationId xmlns:a16="http://schemas.microsoft.com/office/drawing/2014/main" id="{82942087-F50F-770E-D401-28FA7CC58902}"/>
                </a:ext>
              </a:extLst>
            </p:cNvPr>
            <p:cNvSpPr/>
            <p:nvPr/>
          </p:nvSpPr>
          <p:spPr>
            <a:xfrm>
              <a:off x="7732777"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8" name="Freeform: Shape 337">
              <a:extLst>
                <a:ext uri="{FF2B5EF4-FFF2-40B4-BE49-F238E27FC236}">
                  <a16:creationId xmlns:a16="http://schemas.microsoft.com/office/drawing/2014/main" id="{420008ED-6D75-7E4A-B2B6-CDEB7E461E67}"/>
                </a:ext>
              </a:extLst>
            </p:cNvPr>
            <p:cNvSpPr/>
            <p:nvPr/>
          </p:nvSpPr>
          <p:spPr>
            <a:xfrm>
              <a:off x="7732777"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9" name="Freeform: Shape 338">
              <a:extLst>
                <a:ext uri="{FF2B5EF4-FFF2-40B4-BE49-F238E27FC236}">
                  <a16:creationId xmlns:a16="http://schemas.microsoft.com/office/drawing/2014/main" id="{CAC2FD45-65DB-5307-9DA3-B3D214936D5B}"/>
                </a:ext>
              </a:extLst>
            </p:cNvPr>
            <p:cNvSpPr/>
            <p:nvPr/>
          </p:nvSpPr>
          <p:spPr>
            <a:xfrm>
              <a:off x="8103589"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0" name="Freeform: Shape 339">
              <a:extLst>
                <a:ext uri="{FF2B5EF4-FFF2-40B4-BE49-F238E27FC236}">
                  <a16:creationId xmlns:a16="http://schemas.microsoft.com/office/drawing/2014/main" id="{B45AE987-BF24-13FE-F64A-526CDB7DBC11}"/>
                </a:ext>
              </a:extLst>
            </p:cNvPr>
            <p:cNvSpPr/>
            <p:nvPr/>
          </p:nvSpPr>
          <p:spPr>
            <a:xfrm>
              <a:off x="8103589"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1" name="Freeform: Shape 340">
              <a:extLst>
                <a:ext uri="{FF2B5EF4-FFF2-40B4-BE49-F238E27FC236}">
                  <a16:creationId xmlns:a16="http://schemas.microsoft.com/office/drawing/2014/main" id="{50CC173F-18CE-B868-2BC9-39086ECB588A}"/>
                </a:ext>
              </a:extLst>
            </p:cNvPr>
            <p:cNvSpPr/>
            <p:nvPr/>
          </p:nvSpPr>
          <p:spPr>
            <a:xfrm>
              <a:off x="7732777"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2" name="Freeform: Shape 341">
              <a:extLst>
                <a:ext uri="{FF2B5EF4-FFF2-40B4-BE49-F238E27FC236}">
                  <a16:creationId xmlns:a16="http://schemas.microsoft.com/office/drawing/2014/main" id="{EAA21942-DDD1-E521-D6A1-4F8216572481}"/>
                </a:ext>
              </a:extLst>
            </p:cNvPr>
            <p:cNvSpPr/>
            <p:nvPr/>
          </p:nvSpPr>
          <p:spPr>
            <a:xfrm>
              <a:off x="7732777"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3" name="Freeform: Shape 342">
              <a:extLst>
                <a:ext uri="{FF2B5EF4-FFF2-40B4-BE49-F238E27FC236}">
                  <a16:creationId xmlns:a16="http://schemas.microsoft.com/office/drawing/2014/main" id="{45E73235-DCF7-EBAF-0B9E-3BAD6E928A98}"/>
                </a:ext>
              </a:extLst>
            </p:cNvPr>
            <p:cNvSpPr/>
            <p:nvPr/>
          </p:nvSpPr>
          <p:spPr>
            <a:xfrm>
              <a:off x="8103589"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4" name="Freeform: Shape 343">
              <a:extLst>
                <a:ext uri="{FF2B5EF4-FFF2-40B4-BE49-F238E27FC236}">
                  <a16:creationId xmlns:a16="http://schemas.microsoft.com/office/drawing/2014/main" id="{82EB03F2-2057-99A4-7EF1-3EB81B4BFB1E}"/>
                </a:ext>
              </a:extLst>
            </p:cNvPr>
            <p:cNvSpPr/>
            <p:nvPr/>
          </p:nvSpPr>
          <p:spPr>
            <a:xfrm>
              <a:off x="8103589"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5" name="Freeform: Shape 344">
              <a:extLst>
                <a:ext uri="{FF2B5EF4-FFF2-40B4-BE49-F238E27FC236}">
                  <a16:creationId xmlns:a16="http://schemas.microsoft.com/office/drawing/2014/main" id="{CE8D1253-B8E2-6D97-CA7E-691CC88B49B7}"/>
                </a:ext>
              </a:extLst>
            </p:cNvPr>
            <p:cNvSpPr/>
            <p:nvPr/>
          </p:nvSpPr>
          <p:spPr>
            <a:xfrm>
              <a:off x="7732777"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6" name="Freeform: Shape 345">
              <a:extLst>
                <a:ext uri="{FF2B5EF4-FFF2-40B4-BE49-F238E27FC236}">
                  <a16:creationId xmlns:a16="http://schemas.microsoft.com/office/drawing/2014/main" id="{F47A121F-480C-A743-506A-3AD51E61DDB5}"/>
                </a:ext>
              </a:extLst>
            </p:cNvPr>
            <p:cNvSpPr/>
            <p:nvPr/>
          </p:nvSpPr>
          <p:spPr>
            <a:xfrm>
              <a:off x="7732777"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7" name="Freeform: Shape 346">
              <a:extLst>
                <a:ext uri="{FF2B5EF4-FFF2-40B4-BE49-F238E27FC236}">
                  <a16:creationId xmlns:a16="http://schemas.microsoft.com/office/drawing/2014/main" id="{98E26793-6608-B0C8-EED5-D97710525A4A}"/>
                </a:ext>
              </a:extLst>
            </p:cNvPr>
            <p:cNvSpPr/>
            <p:nvPr/>
          </p:nvSpPr>
          <p:spPr>
            <a:xfrm>
              <a:off x="8103589"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8" name="Freeform: Shape 347">
              <a:extLst>
                <a:ext uri="{FF2B5EF4-FFF2-40B4-BE49-F238E27FC236}">
                  <a16:creationId xmlns:a16="http://schemas.microsoft.com/office/drawing/2014/main" id="{F1586B63-1A01-2C19-1287-D07B41921094}"/>
                </a:ext>
              </a:extLst>
            </p:cNvPr>
            <p:cNvSpPr/>
            <p:nvPr/>
          </p:nvSpPr>
          <p:spPr>
            <a:xfrm>
              <a:off x="8103589"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9" name="Freeform: Shape 348">
              <a:extLst>
                <a:ext uri="{FF2B5EF4-FFF2-40B4-BE49-F238E27FC236}">
                  <a16:creationId xmlns:a16="http://schemas.microsoft.com/office/drawing/2014/main" id="{8615A118-D550-94E7-51A1-C54B2AC38A7B}"/>
                </a:ext>
              </a:extLst>
            </p:cNvPr>
            <p:cNvSpPr/>
            <p:nvPr/>
          </p:nvSpPr>
          <p:spPr>
            <a:xfrm>
              <a:off x="7732777"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0" name="Freeform: Shape 349">
              <a:extLst>
                <a:ext uri="{FF2B5EF4-FFF2-40B4-BE49-F238E27FC236}">
                  <a16:creationId xmlns:a16="http://schemas.microsoft.com/office/drawing/2014/main" id="{0F807322-9EB3-4843-01FB-AADFB2AD0ABE}"/>
                </a:ext>
              </a:extLst>
            </p:cNvPr>
            <p:cNvSpPr/>
            <p:nvPr/>
          </p:nvSpPr>
          <p:spPr>
            <a:xfrm>
              <a:off x="7732777"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1" name="Freeform: Shape 350">
              <a:extLst>
                <a:ext uri="{FF2B5EF4-FFF2-40B4-BE49-F238E27FC236}">
                  <a16:creationId xmlns:a16="http://schemas.microsoft.com/office/drawing/2014/main" id="{5EB54B84-F485-6B3D-6D3C-EB22C0A13AA5}"/>
                </a:ext>
              </a:extLst>
            </p:cNvPr>
            <p:cNvSpPr/>
            <p:nvPr/>
          </p:nvSpPr>
          <p:spPr>
            <a:xfrm>
              <a:off x="8103589"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2" name="Freeform: Shape 351">
              <a:extLst>
                <a:ext uri="{FF2B5EF4-FFF2-40B4-BE49-F238E27FC236}">
                  <a16:creationId xmlns:a16="http://schemas.microsoft.com/office/drawing/2014/main" id="{BA9BACB4-2CE2-8A0A-C358-6AD732F56115}"/>
                </a:ext>
              </a:extLst>
            </p:cNvPr>
            <p:cNvSpPr/>
            <p:nvPr/>
          </p:nvSpPr>
          <p:spPr>
            <a:xfrm>
              <a:off x="8103589"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3" name="Freeform: Shape 352">
              <a:extLst>
                <a:ext uri="{FF2B5EF4-FFF2-40B4-BE49-F238E27FC236}">
                  <a16:creationId xmlns:a16="http://schemas.microsoft.com/office/drawing/2014/main" id="{978EA011-2E40-76FB-3820-36C4376C3E2C}"/>
                </a:ext>
              </a:extLst>
            </p:cNvPr>
            <p:cNvSpPr/>
            <p:nvPr/>
          </p:nvSpPr>
          <p:spPr>
            <a:xfrm>
              <a:off x="7732777"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4" name="Freeform: Shape 353">
              <a:extLst>
                <a:ext uri="{FF2B5EF4-FFF2-40B4-BE49-F238E27FC236}">
                  <a16:creationId xmlns:a16="http://schemas.microsoft.com/office/drawing/2014/main" id="{D5853D7B-3989-5A5B-4A7C-2549C47FD184}"/>
                </a:ext>
              </a:extLst>
            </p:cNvPr>
            <p:cNvSpPr/>
            <p:nvPr/>
          </p:nvSpPr>
          <p:spPr>
            <a:xfrm>
              <a:off x="7732777"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5" name="Freeform: Shape 354">
              <a:extLst>
                <a:ext uri="{FF2B5EF4-FFF2-40B4-BE49-F238E27FC236}">
                  <a16:creationId xmlns:a16="http://schemas.microsoft.com/office/drawing/2014/main" id="{AD69E0F5-B8DB-10ED-2843-896612B2EE67}"/>
                </a:ext>
              </a:extLst>
            </p:cNvPr>
            <p:cNvSpPr/>
            <p:nvPr/>
          </p:nvSpPr>
          <p:spPr>
            <a:xfrm>
              <a:off x="8103589"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6" name="Freeform: Shape 355">
              <a:extLst>
                <a:ext uri="{FF2B5EF4-FFF2-40B4-BE49-F238E27FC236}">
                  <a16:creationId xmlns:a16="http://schemas.microsoft.com/office/drawing/2014/main" id="{34B69CC5-884F-D2C9-77A9-D7D3DC6CA26D}"/>
                </a:ext>
              </a:extLst>
            </p:cNvPr>
            <p:cNvSpPr/>
            <p:nvPr/>
          </p:nvSpPr>
          <p:spPr>
            <a:xfrm>
              <a:off x="8103589"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7" name="Freeform: Shape 356">
              <a:extLst>
                <a:ext uri="{FF2B5EF4-FFF2-40B4-BE49-F238E27FC236}">
                  <a16:creationId xmlns:a16="http://schemas.microsoft.com/office/drawing/2014/main" id="{01267A17-A8C2-202C-B5EE-133F8CC15754}"/>
                </a:ext>
              </a:extLst>
            </p:cNvPr>
            <p:cNvSpPr/>
            <p:nvPr/>
          </p:nvSpPr>
          <p:spPr>
            <a:xfrm>
              <a:off x="7732777"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8" name="Freeform: Shape 357">
              <a:extLst>
                <a:ext uri="{FF2B5EF4-FFF2-40B4-BE49-F238E27FC236}">
                  <a16:creationId xmlns:a16="http://schemas.microsoft.com/office/drawing/2014/main" id="{C63F096B-CB8D-C946-A9EB-92AC49D67886}"/>
                </a:ext>
              </a:extLst>
            </p:cNvPr>
            <p:cNvSpPr/>
            <p:nvPr/>
          </p:nvSpPr>
          <p:spPr>
            <a:xfrm>
              <a:off x="7732777"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9" name="Freeform: Shape 358">
              <a:extLst>
                <a:ext uri="{FF2B5EF4-FFF2-40B4-BE49-F238E27FC236}">
                  <a16:creationId xmlns:a16="http://schemas.microsoft.com/office/drawing/2014/main" id="{E7A584DC-CC1B-EE33-AFFB-CE54D0E042D0}"/>
                </a:ext>
              </a:extLst>
            </p:cNvPr>
            <p:cNvSpPr/>
            <p:nvPr/>
          </p:nvSpPr>
          <p:spPr>
            <a:xfrm>
              <a:off x="8103589"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0" name="Freeform: Shape 359">
              <a:extLst>
                <a:ext uri="{FF2B5EF4-FFF2-40B4-BE49-F238E27FC236}">
                  <a16:creationId xmlns:a16="http://schemas.microsoft.com/office/drawing/2014/main" id="{620182CB-A58A-FF82-09FD-AABEF256906F}"/>
                </a:ext>
              </a:extLst>
            </p:cNvPr>
            <p:cNvSpPr/>
            <p:nvPr/>
          </p:nvSpPr>
          <p:spPr>
            <a:xfrm>
              <a:off x="8103589"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1" name="Freeform: Shape 360">
              <a:extLst>
                <a:ext uri="{FF2B5EF4-FFF2-40B4-BE49-F238E27FC236}">
                  <a16:creationId xmlns:a16="http://schemas.microsoft.com/office/drawing/2014/main" id="{52F1B3CE-BBBE-D4C3-892C-A4F613D41277}"/>
                </a:ext>
              </a:extLst>
            </p:cNvPr>
            <p:cNvSpPr/>
            <p:nvPr/>
          </p:nvSpPr>
          <p:spPr>
            <a:xfrm>
              <a:off x="7732777"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2" name="Freeform: Shape 361">
              <a:extLst>
                <a:ext uri="{FF2B5EF4-FFF2-40B4-BE49-F238E27FC236}">
                  <a16:creationId xmlns:a16="http://schemas.microsoft.com/office/drawing/2014/main" id="{CEE2F76F-1C36-88A3-87DB-2678782F8594}"/>
                </a:ext>
              </a:extLst>
            </p:cNvPr>
            <p:cNvSpPr/>
            <p:nvPr/>
          </p:nvSpPr>
          <p:spPr>
            <a:xfrm>
              <a:off x="847440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3" name="Freeform: Shape 362">
              <a:extLst>
                <a:ext uri="{FF2B5EF4-FFF2-40B4-BE49-F238E27FC236}">
                  <a16:creationId xmlns:a16="http://schemas.microsoft.com/office/drawing/2014/main" id="{01CDC70F-00E0-68BE-C64E-B946D10D83A5}"/>
                </a:ext>
              </a:extLst>
            </p:cNvPr>
            <p:cNvSpPr/>
            <p:nvPr/>
          </p:nvSpPr>
          <p:spPr>
            <a:xfrm>
              <a:off x="8845211"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4" name="Freeform: Shape 363">
              <a:extLst>
                <a:ext uri="{FF2B5EF4-FFF2-40B4-BE49-F238E27FC236}">
                  <a16:creationId xmlns:a16="http://schemas.microsoft.com/office/drawing/2014/main" id="{DB88BB45-4277-FE20-E838-D152A3F50FCA}"/>
                </a:ext>
              </a:extLst>
            </p:cNvPr>
            <p:cNvSpPr/>
            <p:nvPr/>
          </p:nvSpPr>
          <p:spPr>
            <a:xfrm>
              <a:off x="8845211"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5" name="Freeform: Shape 364">
              <a:extLst>
                <a:ext uri="{FF2B5EF4-FFF2-40B4-BE49-F238E27FC236}">
                  <a16:creationId xmlns:a16="http://schemas.microsoft.com/office/drawing/2014/main" id="{EF29DF06-75D1-F46C-A217-2C122F436878}"/>
                </a:ext>
              </a:extLst>
            </p:cNvPr>
            <p:cNvSpPr/>
            <p:nvPr/>
          </p:nvSpPr>
          <p:spPr>
            <a:xfrm>
              <a:off x="8474400"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6" name="Freeform: Shape 365">
              <a:extLst>
                <a:ext uri="{FF2B5EF4-FFF2-40B4-BE49-F238E27FC236}">
                  <a16:creationId xmlns:a16="http://schemas.microsoft.com/office/drawing/2014/main" id="{C18E5900-94C3-A728-884B-678D3EDCD895}"/>
                </a:ext>
              </a:extLst>
            </p:cNvPr>
            <p:cNvSpPr/>
            <p:nvPr/>
          </p:nvSpPr>
          <p:spPr>
            <a:xfrm>
              <a:off x="847440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7" name="Freeform: Shape 366">
              <a:extLst>
                <a:ext uri="{FF2B5EF4-FFF2-40B4-BE49-F238E27FC236}">
                  <a16:creationId xmlns:a16="http://schemas.microsoft.com/office/drawing/2014/main" id="{E8D0DA9F-9BEF-2717-AA1D-F92CC64F986D}"/>
                </a:ext>
              </a:extLst>
            </p:cNvPr>
            <p:cNvSpPr/>
            <p:nvPr/>
          </p:nvSpPr>
          <p:spPr>
            <a:xfrm>
              <a:off x="8845211"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8" name="Freeform: Shape 367">
              <a:extLst>
                <a:ext uri="{FF2B5EF4-FFF2-40B4-BE49-F238E27FC236}">
                  <a16:creationId xmlns:a16="http://schemas.microsoft.com/office/drawing/2014/main" id="{DAABA3F3-CF34-F7C0-0A64-014D1AFDBF94}"/>
                </a:ext>
              </a:extLst>
            </p:cNvPr>
            <p:cNvSpPr/>
            <p:nvPr/>
          </p:nvSpPr>
          <p:spPr>
            <a:xfrm>
              <a:off x="8845211"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9" name="Freeform: Shape 368">
              <a:extLst>
                <a:ext uri="{FF2B5EF4-FFF2-40B4-BE49-F238E27FC236}">
                  <a16:creationId xmlns:a16="http://schemas.microsoft.com/office/drawing/2014/main" id="{FA769E2A-5F12-8ED8-CF43-28A67BF6AB12}"/>
                </a:ext>
              </a:extLst>
            </p:cNvPr>
            <p:cNvSpPr/>
            <p:nvPr/>
          </p:nvSpPr>
          <p:spPr>
            <a:xfrm>
              <a:off x="8474400"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0" name="Freeform: Shape 369">
              <a:extLst>
                <a:ext uri="{FF2B5EF4-FFF2-40B4-BE49-F238E27FC236}">
                  <a16:creationId xmlns:a16="http://schemas.microsoft.com/office/drawing/2014/main" id="{44E7F385-96D8-06B3-E754-59C469D80EA6}"/>
                </a:ext>
              </a:extLst>
            </p:cNvPr>
            <p:cNvSpPr/>
            <p:nvPr/>
          </p:nvSpPr>
          <p:spPr>
            <a:xfrm>
              <a:off x="847440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1" name="Freeform: Shape 370">
              <a:extLst>
                <a:ext uri="{FF2B5EF4-FFF2-40B4-BE49-F238E27FC236}">
                  <a16:creationId xmlns:a16="http://schemas.microsoft.com/office/drawing/2014/main" id="{7EB3DCBE-7E23-1F13-9A22-7A61CFBCBFD8}"/>
                </a:ext>
              </a:extLst>
            </p:cNvPr>
            <p:cNvSpPr/>
            <p:nvPr/>
          </p:nvSpPr>
          <p:spPr>
            <a:xfrm>
              <a:off x="8845211"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2" name="Freeform: Shape 371">
              <a:extLst>
                <a:ext uri="{FF2B5EF4-FFF2-40B4-BE49-F238E27FC236}">
                  <a16:creationId xmlns:a16="http://schemas.microsoft.com/office/drawing/2014/main" id="{39B6BC04-A439-93C4-D9C7-4137E71FE43D}"/>
                </a:ext>
              </a:extLst>
            </p:cNvPr>
            <p:cNvSpPr/>
            <p:nvPr/>
          </p:nvSpPr>
          <p:spPr>
            <a:xfrm>
              <a:off x="8845211"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3" name="Freeform: Shape 372">
              <a:extLst>
                <a:ext uri="{FF2B5EF4-FFF2-40B4-BE49-F238E27FC236}">
                  <a16:creationId xmlns:a16="http://schemas.microsoft.com/office/drawing/2014/main" id="{4B5DF522-7C7E-C44A-CB57-A05D15F3AAC2}"/>
                </a:ext>
              </a:extLst>
            </p:cNvPr>
            <p:cNvSpPr/>
            <p:nvPr/>
          </p:nvSpPr>
          <p:spPr>
            <a:xfrm>
              <a:off x="8474400"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4" name="Freeform: Shape 373">
              <a:extLst>
                <a:ext uri="{FF2B5EF4-FFF2-40B4-BE49-F238E27FC236}">
                  <a16:creationId xmlns:a16="http://schemas.microsoft.com/office/drawing/2014/main" id="{17B5D265-8389-516B-351F-701AFCCEF81C}"/>
                </a:ext>
              </a:extLst>
            </p:cNvPr>
            <p:cNvSpPr/>
            <p:nvPr/>
          </p:nvSpPr>
          <p:spPr>
            <a:xfrm>
              <a:off x="847440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5" name="Freeform: Shape 374">
              <a:extLst>
                <a:ext uri="{FF2B5EF4-FFF2-40B4-BE49-F238E27FC236}">
                  <a16:creationId xmlns:a16="http://schemas.microsoft.com/office/drawing/2014/main" id="{CE6EF9AA-3739-7707-33AE-AA2A531BB65F}"/>
                </a:ext>
              </a:extLst>
            </p:cNvPr>
            <p:cNvSpPr/>
            <p:nvPr/>
          </p:nvSpPr>
          <p:spPr>
            <a:xfrm>
              <a:off x="8845211"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6" name="Freeform: Shape 375">
              <a:extLst>
                <a:ext uri="{FF2B5EF4-FFF2-40B4-BE49-F238E27FC236}">
                  <a16:creationId xmlns:a16="http://schemas.microsoft.com/office/drawing/2014/main" id="{B1DD2E02-8E22-FA90-6CC8-21A0A9CEC24A}"/>
                </a:ext>
              </a:extLst>
            </p:cNvPr>
            <p:cNvSpPr/>
            <p:nvPr/>
          </p:nvSpPr>
          <p:spPr>
            <a:xfrm>
              <a:off x="8845211"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7" name="Freeform: Shape 376">
              <a:extLst>
                <a:ext uri="{FF2B5EF4-FFF2-40B4-BE49-F238E27FC236}">
                  <a16:creationId xmlns:a16="http://schemas.microsoft.com/office/drawing/2014/main" id="{58C126BD-F247-5727-C659-211EF6D2AC6E}"/>
                </a:ext>
              </a:extLst>
            </p:cNvPr>
            <p:cNvSpPr/>
            <p:nvPr/>
          </p:nvSpPr>
          <p:spPr>
            <a:xfrm>
              <a:off x="8474400"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8" name="Freeform: Shape 377">
              <a:extLst>
                <a:ext uri="{FF2B5EF4-FFF2-40B4-BE49-F238E27FC236}">
                  <a16:creationId xmlns:a16="http://schemas.microsoft.com/office/drawing/2014/main" id="{7436A2C5-BB46-7154-4615-4F183B00C7BE}"/>
                </a:ext>
              </a:extLst>
            </p:cNvPr>
            <p:cNvSpPr/>
            <p:nvPr/>
          </p:nvSpPr>
          <p:spPr>
            <a:xfrm>
              <a:off x="847440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9" name="Freeform: Shape 378">
              <a:extLst>
                <a:ext uri="{FF2B5EF4-FFF2-40B4-BE49-F238E27FC236}">
                  <a16:creationId xmlns:a16="http://schemas.microsoft.com/office/drawing/2014/main" id="{656481C3-D550-9503-CF2B-C6CEB6997007}"/>
                </a:ext>
              </a:extLst>
            </p:cNvPr>
            <p:cNvSpPr/>
            <p:nvPr/>
          </p:nvSpPr>
          <p:spPr>
            <a:xfrm>
              <a:off x="8845211"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0" name="Freeform: Shape 379">
              <a:extLst>
                <a:ext uri="{FF2B5EF4-FFF2-40B4-BE49-F238E27FC236}">
                  <a16:creationId xmlns:a16="http://schemas.microsoft.com/office/drawing/2014/main" id="{5AFE15A4-3445-B193-AE04-FDAE59EC188A}"/>
                </a:ext>
              </a:extLst>
            </p:cNvPr>
            <p:cNvSpPr/>
            <p:nvPr/>
          </p:nvSpPr>
          <p:spPr>
            <a:xfrm>
              <a:off x="8845211"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1" name="Freeform: Shape 380">
              <a:extLst>
                <a:ext uri="{FF2B5EF4-FFF2-40B4-BE49-F238E27FC236}">
                  <a16:creationId xmlns:a16="http://schemas.microsoft.com/office/drawing/2014/main" id="{8B76F1C2-AD48-4CD8-E70E-791372BBAF4A}"/>
                </a:ext>
              </a:extLst>
            </p:cNvPr>
            <p:cNvSpPr/>
            <p:nvPr/>
          </p:nvSpPr>
          <p:spPr>
            <a:xfrm>
              <a:off x="8474400"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2" name="Freeform: Shape 381">
              <a:extLst>
                <a:ext uri="{FF2B5EF4-FFF2-40B4-BE49-F238E27FC236}">
                  <a16:creationId xmlns:a16="http://schemas.microsoft.com/office/drawing/2014/main" id="{53120563-2D5F-2F12-5BD1-E9C7933F1CAD}"/>
                </a:ext>
              </a:extLst>
            </p:cNvPr>
            <p:cNvSpPr/>
            <p:nvPr/>
          </p:nvSpPr>
          <p:spPr>
            <a:xfrm>
              <a:off x="847440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3" name="Freeform: Shape 382">
              <a:extLst>
                <a:ext uri="{FF2B5EF4-FFF2-40B4-BE49-F238E27FC236}">
                  <a16:creationId xmlns:a16="http://schemas.microsoft.com/office/drawing/2014/main" id="{A5DD5E93-C1CE-5A3F-5D8E-B4F4D82372D0}"/>
                </a:ext>
              </a:extLst>
            </p:cNvPr>
            <p:cNvSpPr/>
            <p:nvPr/>
          </p:nvSpPr>
          <p:spPr>
            <a:xfrm>
              <a:off x="8845211"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4" name="Freeform: Shape 383">
              <a:extLst>
                <a:ext uri="{FF2B5EF4-FFF2-40B4-BE49-F238E27FC236}">
                  <a16:creationId xmlns:a16="http://schemas.microsoft.com/office/drawing/2014/main" id="{54ABB39D-7810-1031-7270-326E7AFA04AC}"/>
                </a:ext>
              </a:extLst>
            </p:cNvPr>
            <p:cNvSpPr/>
            <p:nvPr/>
          </p:nvSpPr>
          <p:spPr>
            <a:xfrm>
              <a:off x="8845211"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5" name="Freeform: Shape 384">
              <a:extLst>
                <a:ext uri="{FF2B5EF4-FFF2-40B4-BE49-F238E27FC236}">
                  <a16:creationId xmlns:a16="http://schemas.microsoft.com/office/drawing/2014/main" id="{78C6E378-B2C3-7755-A3AE-3917668A206A}"/>
                </a:ext>
              </a:extLst>
            </p:cNvPr>
            <p:cNvSpPr/>
            <p:nvPr/>
          </p:nvSpPr>
          <p:spPr>
            <a:xfrm>
              <a:off x="8474400"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6" name="Freeform: Shape 385">
              <a:extLst>
                <a:ext uri="{FF2B5EF4-FFF2-40B4-BE49-F238E27FC236}">
                  <a16:creationId xmlns:a16="http://schemas.microsoft.com/office/drawing/2014/main" id="{889E734D-E208-6B5E-1EB2-6649F0B63CA0}"/>
                </a:ext>
              </a:extLst>
            </p:cNvPr>
            <p:cNvSpPr/>
            <p:nvPr/>
          </p:nvSpPr>
          <p:spPr>
            <a:xfrm>
              <a:off x="847440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7" name="Freeform: Shape 386">
              <a:extLst>
                <a:ext uri="{FF2B5EF4-FFF2-40B4-BE49-F238E27FC236}">
                  <a16:creationId xmlns:a16="http://schemas.microsoft.com/office/drawing/2014/main" id="{01A6D073-2D64-AA41-6455-87DCA80BC7B0}"/>
                </a:ext>
              </a:extLst>
            </p:cNvPr>
            <p:cNvSpPr/>
            <p:nvPr/>
          </p:nvSpPr>
          <p:spPr>
            <a:xfrm>
              <a:off x="8845211"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8" name="Freeform: Shape 387">
              <a:extLst>
                <a:ext uri="{FF2B5EF4-FFF2-40B4-BE49-F238E27FC236}">
                  <a16:creationId xmlns:a16="http://schemas.microsoft.com/office/drawing/2014/main" id="{83EB2052-2C2E-457F-9C7A-CEF1D45B28AE}"/>
                </a:ext>
              </a:extLst>
            </p:cNvPr>
            <p:cNvSpPr/>
            <p:nvPr/>
          </p:nvSpPr>
          <p:spPr>
            <a:xfrm>
              <a:off x="8845211"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9" name="Freeform: Shape 388">
              <a:extLst>
                <a:ext uri="{FF2B5EF4-FFF2-40B4-BE49-F238E27FC236}">
                  <a16:creationId xmlns:a16="http://schemas.microsoft.com/office/drawing/2014/main" id="{B0ADAA79-EAB5-AC6C-E8C3-FAB258237CF7}"/>
                </a:ext>
              </a:extLst>
            </p:cNvPr>
            <p:cNvSpPr/>
            <p:nvPr/>
          </p:nvSpPr>
          <p:spPr>
            <a:xfrm>
              <a:off x="8474400"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0" name="Freeform: Shape 389">
              <a:extLst>
                <a:ext uri="{FF2B5EF4-FFF2-40B4-BE49-F238E27FC236}">
                  <a16:creationId xmlns:a16="http://schemas.microsoft.com/office/drawing/2014/main" id="{DC0EF5A1-BA95-8175-6E65-F8FA6798A998}"/>
                </a:ext>
              </a:extLst>
            </p:cNvPr>
            <p:cNvSpPr/>
            <p:nvPr/>
          </p:nvSpPr>
          <p:spPr>
            <a:xfrm>
              <a:off x="847440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1" name="Freeform: Shape 390">
              <a:extLst>
                <a:ext uri="{FF2B5EF4-FFF2-40B4-BE49-F238E27FC236}">
                  <a16:creationId xmlns:a16="http://schemas.microsoft.com/office/drawing/2014/main" id="{16940192-75DA-9ED0-DD38-DADB38DCDDD7}"/>
                </a:ext>
              </a:extLst>
            </p:cNvPr>
            <p:cNvSpPr/>
            <p:nvPr/>
          </p:nvSpPr>
          <p:spPr>
            <a:xfrm>
              <a:off x="8845211"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2" name="Freeform: Shape 391">
              <a:extLst>
                <a:ext uri="{FF2B5EF4-FFF2-40B4-BE49-F238E27FC236}">
                  <a16:creationId xmlns:a16="http://schemas.microsoft.com/office/drawing/2014/main" id="{EC6DA67B-08BE-A29E-C34F-DAB0565586AE}"/>
                </a:ext>
              </a:extLst>
            </p:cNvPr>
            <p:cNvSpPr/>
            <p:nvPr/>
          </p:nvSpPr>
          <p:spPr>
            <a:xfrm>
              <a:off x="8845211"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3" name="Freeform: Shape 392">
              <a:extLst>
                <a:ext uri="{FF2B5EF4-FFF2-40B4-BE49-F238E27FC236}">
                  <a16:creationId xmlns:a16="http://schemas.microsoft.com/office/drawing/2014/main" id="{968E8AE4-5801-05F5-A5AE-4F61B046384B}"/>
                </a:ext>
              </a:extLst>
            </p:cNvPr>
            <p:cNvSpPr/>
            <p:nvPr/>
          </p:nvSpPr>
          <p:spPr>
            <a:xfrm>
              <a:off x="8474400"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4" name="Freeform: Shape 393">
              <a:extLst>
                <a:ext uri="{FF2B5EF4-FFF2-40B4-BE49-F238E27FC236}">
                  <a16:creationId xmlns:a16="http://schemas.microsoft.com/office/drawing/2014/main" id="{772AB980-4DE2-2938-0295-79FAC902A6C9}"/>
                </a:ext>
              </a:extLst>
            </p:cNvPr>
            <p:cNvSpPr/>
            <p:nvPr/>
          </p:nvSpPr>
          <p:spPr>
            <a:xfrm>
              <a:off x="9224666" y="12846603"/>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2 h 826777"/>
                <a:gd name="connsiteX4" fmla="*/ 357976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5" name="Freeform: Shape 394">
              <a:extLst>
                <a:ext uri="{FF2B5EF4-FFF2-40B4-BE49-F238E27FC236}">
                  <a16:creationId xmlns:a16="http://schemas.microsoft.com/office/drawing/2014/main" id="{399B50B1-A924-B38D-25C9-17E4D12A4B51}"/>
                </a:ext>
              </a:extLst>
            </p:cNvPr>
            <p:cNvSpPr/>
            <p:nvPr/>
          </p:nvSpPr>
          <p:spPr>
            <a:xfrm>
              <a:off x="9595478"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6" name="Freeform: Shape 395">
              <a:extLst>
                <a:ext uri="{FF2B5EF4-FFF2-40B4-BE49-F238E27FC236}">
                  <a16:creationId xmlns:a16="http://schemas.microsoft.com/office/drawing/2014/main" id="{9679F569-960E-023F-B6D3-AB70EA379C64}"/>
                </a:ext>
              </a:extLst>
            </p:cNvPr>
            <p:cNvSpPr/>
            <p:nvPr/>
          </p:nvSpPr>
          <p:spPr>
            <a:xfrm>
              <a:off x="9595478"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7" name="Freeform: Shape 396">
              <a:extLst>
                <a:ext uri="{FF2B5EF4-FFF2-40B4-BE49-F238E27FC236}">
                  <a16:creationId xmlns:a16="http://schemas.microsoft.com/office/drawing/2014/main" id="{5C9E6ED1-DA39-B20D-5885-D767F2882EF7}"/>
                </a:ext>
              </a:extLst>
            </p:cNvPr>
            <p:cNvSpPr/>
            <p:nvPr/>
          </p:nvSpPr>
          <p:spPr>
            <a:xfrm>
              <a:off x="9224666"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8" name="Freeform: Shape 397">
              <a:extLst>
                <a:ext uri="{FF2B5EF4-FFF2-40B4-BE49-F238E27FC236}">
                  <a16:creationId xmlns:a16="http://schemas.microsoft.com/office/drawing/2014/main" id="{F3F4327E-905F-017F-15D2-0FCFD860423D}"/>
                </a:ext>
              </a:extLst>
            </p:cNvPr>
            <p:cNvSpPr/>
            <p:nvPr/>
          </p:nvSpPr>
          <p:spPr>
            <a:xfrm>
              <a:off x="9224666" y="11990182"/>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9" name="Freeform: Shape 398">
              <a:extLst>
                <a:ext uri="{FF2B5EF4-FFF2-40B4-BE49-F238E27FC236}">
                  <a16:creationId xmlns:a16="http://schemas.microsoft.com/office/drawing/2014/main" id="{7B79EFA1-4E40-030D-792E-DC8C60C9C691}"/>
                </a:ext>
              </a:extLst>
            </p:cNvPr>
            <p:cNvSpPr/>
            <p:nvPr/>
          </p:nvSpPr>
          <p:spPr>
            <a:xfrm>
              <a:off x="9595478"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0" name="Freeform: Shape 399">
              <a:extLst>
                <a:ext uri="{FF2B5EF4-FFF2-40B4-BE49-F238E27FC236}">
                  <a16:creationId xmlns:a16="http://schemas.microsoft.com/office/drawing/2014/main" id="{763D4624-5B46-445B-4D1F-9124481880CB}"/>
                </a:ext>
              </a:extLst>
            </p:cNvPr>
            <p:cNvSpPr/>
            <p:nvPr/>
          </p:nvSpPr>
          <p:spPr>
            <a:xfrm>
              <a:off x="9595478"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1" name="Freeform: Shape 400">
              <a:extLst>
                <a:ext uri="{FF2B5EF4-FFF2-40B4-BE49-F238E27FC236}">
                  <a16:creationId xmlns:a16="http://schemas.microsoft.com/office/drawing/2014/main" id="{96757401-1D7C-B68E-8B28-013A1A141902}"/>
                </a:ext>
              </a:extLst>
            </p:cNvPr>
            <p:cNvSpPr/>
            <p:nvPr/>
          </p:nvSpPr>
          <p:spPr>
            <a:xfrm>
              <a:off x="9224666"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2" name="Freeform: Shape 401">
              <a:extLst>
                <a:ext uri="{FF2B5EF4-FFF2-40B4-BE49-F238E27FC236}">
                  <a16:creationId xmlns:a16="http://schemas.microsoft.com/office/drawing/2014/main" id="{A9A1DCBE-3F7F-256C-76C4-E97781601A5D}"/>
                </a:ext>
              </a:extLst>
            </p:cNvPr>
            <p:cNvSpPr/>
            <p:nvPr/>
          </p:nvSpPr>
          <p:spPr>
            <a:xfrm>
              <a:off x="9224666" y="11133081"/>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3" name="Freeform: Shape 402">
              <a:extLst>
                <a:ext uri="{FF2B5EF4-FFF2-40B4-BE49-F238E27FC236}">
                  <a16:creationId xmlns:a16="http://schemas.microsoft.com/office/drawing/2014/main" id="{F5C43C66-5D83-4D7F-9DCD-570D4B0A5648}"/>
                </a:ext>
              </a:extLst>
            </p:cNvPr>
            <p:cNvSpPr/>
            <p:nvPr/>
          </p:nvSpPr>
          <p:spPr>
            <a:xfrm>
              <a:off x="9595478"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4" name="Freeform: Shape 403">
              <a:extLst>
                <a:ext uri="{FF2B5EF4-FFF2-40B4-BE49-F238E27FC236}">
                  <a16:creationId xmlns:a16="http://schemas.microsoft.com/office/drawing/2014/main" id="{592E25A9-E3F7-BEE3-393C-6F7EEFD280B7}"/>
                </a:ext>
              </a:extLst>
            </p:cNvPr>
            <p:cNvSpPr/>
            <p:nvPr/>
          </p:nvSpPr>
          <p:spPr>
            <a:xfrm>
              <a:off x="9595478"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5" name="Freeform: Shape 404">
              <a:extLst>
                <a:ext uri="{FF2B5EF4-FFF2-40B4-BE49-F238E27FC236}">
                  <a16:creationId xmlns:a16="http://schemas.microsoft.com/office/drawing/2014/main" id="{E66EBAA2-2E7E-9508-9572-BE374316B3CF}"/>
                </a:ext>
              </a:extLst>
            </p:cNvPr>
            <p:cNvSpPr/>
            <p:nvPr/>
          </p:nvSpPr>
          <p:spPr>
            <a:xfrm>
              <a:off x="9224666"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6" name="Freeform: Shape 405">
              <a:extLst>
                <a:ext uri="{FF2B5EF4-FFF2-40B4-BE49-F238E27FC236}">
                  <a16:creationId xmlns:a16="http://schemas.microsoft.com/office/drawing/2014/main" id="{46FB4E3B-C01B-CE95-00C5-7CF1087D51E9}"/>
                </a:ext>
              </a:extLst>
            </p:cNvPr>
            <p:cNvSpPr/>
            <p:nvPr/>
          </p:nvSpPr>
          <p:spPr>
            <a:xfrm>
              <a:off x="9224666" y="10276758"/>
              <a:ext cx="741623" cy="856323"/>
            </a:xfrm>
            <a:custGeom>
              <a:avLst/>
              <a:gdLst>
                <a:gd name="connsiteX0" fmla="*/ 0 w 715953"/>
                <a:gd name="connsiteY0" fmla="*/ 620036 h 826683"/>
                <a:gd name="connsiteX1" fmla="*/ 357976 w 715953"/>
                <a:gd name="connsiteY1" fmla="*/ 826684 h 826683"/>
                <a:gd name="connsiteX2" fmla="*/ 715953 w 715953"/>
                <a:gd name="connsiteY2" fmla="*/ 620036 h 826683"/>
                <a:gd name="connsiteX3" fmla="*/ 715953 w 715953"/>
                <a:gd name="connsiteY3" fmla="*/ 206648 h 826683"/>
                <a:gd name="connsiteX4" fmla="*/ 357976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7" name="Freeform: Shape 406">
              <a:extLst>
                <a:ext uri="{FF2B5EF4-FFF2-40B4-BE49-F238E27FC236}">
                  <a16:creationId xmlns:a16="http://schemas.microsoft.com/office/drawing/2014/main" id="{6BC969CB-1843-F1C8-2F36-FE28A63E87F1}"/>
                </a:ext>
              </a:extLst>
            </p:cNvPr>
            <p:cNvSpPr/>
            <p:nvPr/>
          </p:nvSpPr>
          <p:spPr>
            <a:xfrm>
              <a:off x="9595478"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8" name="Freeform: Shape 407">
              <a:extLst>
                <a:ext uri="{FF2B5EF4-FFF2-40B4-BE49-F238E27FC236}">
                  <a16:creationId xmlns:a16="http://schemas.microsoft.com/office/drawing/2014/main" id="{EA7F6276-B7A9-8F67-CAD6-09F7011C3C9C}"/>
                </a:ext>
              </a:extLst>
            </p:cNvPr>
            <p:cNvSpPr/>
            <p:nvPr/>
          </p:nvSpPr>
          <p:spPr>
            <a:xfrm>
              <a:off x="9595478"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9" name="Freeform: Shape 408">
              <a:extLst>
                <a:ext uri="{FF2B5EF4-FFF2-40B4-BE49-F238E27FC236}">
                  <a16:creationId xmlns:a16="http://schemas.microsoft.com/office/drawing/2014/main" id="{B0721A1E-68D9-9CDF-466B-143DD98CE4F3}"/>
                </a:ext>
              </a:extLst>
            </p:cNvPr>
            <p:cNvSpPr/>
            <p:nvPr/>
          </p:nvSpPr>
          <p:spPr>
            <a:xfrm>
              <a:off x="9224666"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0" name="Freeform: Shape 409">
              <a:extLst>
                <a:ext uri="{FF2B5EF4-FFF2-40B4-BE49-F238E27FC236}">
                  <a16:creationId xmlns:a16="http://schemas.microsoft.com/office/drawing/2014/main" id="{44FEADC7-10C0-9731-3F07-706EAA466613}"/>
                </a:ext>
              </a:extLst>
            </p:cNvPr>
            <p:cNvSpPr/>
            <p:nvPr/>
          </p:nvSpPr>
          <p:spPr>
            <a:xfrm>
              <a:off x="9224666" y="9420629"/>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1" name="Freeform: Shape 410">
              <a:extLst>
                <a:ext uri="{FF2B5EF4-FFF2-40B4-BE49-F238E27FC236}">
                  <a16:creationId xmlns:a16="http://schemas.microsoft.com/office/drawing/2014/main" id="{76F8D4A0-82F2-5863-66FE-6286D749AABD}"/>
                </a:ext>
              </a:extLst>
            </p:cNvPr>
            <p:cNvSpPr/>
            <p:nvPr/>
          </p:nvSpPr>
          <p:spPr>
            <a:xfrm>
              <a:off x="9595478"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2" name="Freeform: Shape 411">
              <a:extLst>
                <a:ext uri="{FF2B5EF4-FFF2-40B4-BE49-F238E27FC236}">
                  <a16:creationId xmlns:a16="http://schemas.microsoft.com/office/drawing/2014/main" id="{EC8E69C3-D5F2-30EA-0A76-BE4AC3ECC419}"/>
                </a:ext>
              </a:extLst>
            </p:cNvPr>
            <p:cNvSpPr/>
            <p:nvPr/>
          </p:nvSpPr>
          <p:spPr>
            <a:xfrm>
              <a:off x="9595478"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3" name="Freeform: Shape 412">
              <a:extLst>
                <a:ext uri="{FF2B5EF4-FFF2-40B4-BE49-F238E27FC236}">
                  <a16:creationId xmlns:a16="http://schemas.microsoft.com/office/drawing/2014/main" id="{1862A95F-2AEF-6DAD-2B61-F4CFD75D4852}"/>
                </a:ext>
              </a:extLst>
            </p:cNvPr>
            <p:cNvSpPr/>
            <p:nvPr/>
          </p:nvSpPr>
          <p:spPr>
            <a:xfrm>
              <a:off x="9224666"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4" name="Freeform: Shape 413">
              <a:extLst>
                <a:ext uri="{FF2B5EF4-FFF2-40B4-BE49-F238E27FC236}">
                  <a16:creationId xmlns:a16="http://schemas.microsoft.com/office/drawing/2014/main" id="{A6151748-E4F4-5D87-31FF-3BDB89E9B1CE}"/>
                </a:ext>
              </a:extLst>
            </p:cNvPr>
            <p:cNvSpPr/>
            <p:nvPr/>
          </p:nvSpPr>
          <p:spPr>
            <a:xfrm>
              <a:off x="9224666" y="8564208"/>
              <a:ext cx="741623" cy="856420"/>
            </a:xfrm>
            <a:custGeom>
              <a:avLst/>
              <a:gdLst>
                <a:gd name="connsiteX0" fmla="*/ 0 w 715953"/>
                <a:gd name="connsiteY0" fmla="*/ 620130 h 826777"/>
                <a:gd name="connsiteX1" fmla="*/ 357976 w 715953"/>
                <a:gd name="connsiteY1" fmla="*/ 826778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5" name="Freeform: Shape 414">
              <a:extLst>
                <a:ext uri="{FF2B5EF4-FFF2-40B4-BE49-F238E27FC236}">
                  <a16:creationId xmlns:a16="http://schemas.microsoft.com/office/drawing/2014/main" id="{D78B7F46-6454-8565-074B-2F517B7B4A73}"/>
                </a:ext>
              </a:extLst>
            </p:cNvPr>
            <p:cNvSpPr/>
            <p:nvPr/>
          </p:nvSpPr>
          <p:spPr>
            <a:xfrm>
              <a:off x="9595478"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6" name="Freeform: Shape 415">
              <a:extLst>
                <a:ext uri="{FF2B5EF4-FFF2-40B4-BE49-F238E27FC236}">
                  <a16:creationId xmlns:a16="http://schemas.microsoft.com/office/drawing/2014/main" id="{7FE77A9E-DD88-9C40-4994-D9C3084ED0D4}"/>
                </a:ext>
              </a:extLst>
            </p:cNvPr>
            <p:cNvSpPr/>
            <p:nvPr/>
          </p:nvSpPr>
          <p:spPr>
            <a:xfrm>
              <a:off x="9595478"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7" name="Freeform: Shape 416">
              <a:extLst>
                <a:ext uri="{FF2B5EF4-FFF2-40B4-BE49-F238E27FC236}">
                  <a16:creationId xmlns:a16="http://schemas.microsoft.com/office/drawing/2014/main" id="{D2BE129B-5CFB-0BFE-C0BA-7C1EE9DAB96F}"/>
                </a:ext>
              </a:extLst>
            </p:cNvPr>
            <p:cNvSpPr/>
            <p:nvPr/>
          </p:nvSpPr>
          <p:spPr>
            <a:xfrm>
              <a:off x="9224666"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8" name="Freeform: Shape 417">
              <a:extLst>
                <a:ext uri="{FF2B5EF4-FFF2-40B4-BE49-F238E27FC236}">
                  <a16:creationId xmlns:a16="http://schemas.microsoft.com/office/drawing/2014/main" id="{CFA44BBA-1DF0-416F-3DC6-EAC261C4ED82}"/>
                </a:ext>
              </a:extLst>
            </p:cNvPr>
            <p:cNvSpPr/>
            <p:nvPr/>
          </p:nvSpPr>
          <p:spPr>
            <a:xfrm>
              <a:off x="9224666" y="7707108"/>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9" name="Freeform: Shape 418">
              <a:extLst>
                <a:ext uri="{FF2B5EF4-FFF2-40B4-BE49-F238E27FC236}">
                  <a16:creationId xmlns:a16="http://schemas.microsoft.com/office/drawing/2014/main" id="{7F2DDE3D-CBEF-B4E0-6824-1C7014ABF7E7}"/>
                </a:ext>
              </a:extLst>
            </p:cNvPr>
            <p:cNvSpPr/>
            <p:nvPr/>
          </p:nvSpPr>
          <p:spPr>
            <a:xfrm>
              <a:off x="9595478"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0" name="Freeform: Shape 419">
              <a:extLst>
                <a:ext uri="{FF2B5EF4-FFF2-40B4-BE49-F238E27FC236}">
                  <a16:creationId xmlns:a16="http://schemas.microsoft.com/office/drawing/2014/main" id="{AE0F5719-E26A-7242-0065-3F3C806C7CC4}"/>
                </a:ext>
              </a:extLst>
            </p:cNvPr>
            <p:cNvSpPr/>
            <p:nvPr/>
          </p:nvSpPr>
          <p:spPr>
            <a:xfrm>
              <a:off x="9595478"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1" name="Freeform: Shape 420">
              <a:extLst>
                <a:ext uri="{FF2B5EF4-FFF2-40B4-BE49-F238E27FC236}">
                  <a16:creationId xmlns:a16="http://schemas.microsoft.com/office/drawing/2014/main" id="{3B5506AE-C6E6-90FF-7D28-E5D0AFDE1180}"/>
                </a:ext>
              </a:extLst>
            </p:cNvPr>
            <p:cNvSpPr/>
            <p:nvPr/>
          </p:nvSpPr>
          <p:spPr>
            <a:xfrm>
              <a:off x="9224666"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2" name="Freeform: Shape 421">
              <a:extLst>
                <a:ext uri="{FF2B5EF4-FFF2-40B4-BE49-F238E27FC236}">
                  <a16:creationId xmlns:a16="http://schemas.microsoft.com/office/drawing/2014/main" id="{B556E937-A11C-0C4D-856D-F2E1F012FC35}"/>
                </a:ext>
              </a:extLst>
            </p:cNvPr>
            <p:cNvSpPr/>
            <p:nvPr/>
          </p:nvSpPr>
          <p:spPr>
            <a:xfrm>
              <a:off x="9224666" y="6850687"/>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3" name="Freeform: Shape 422">
              <a:extLst>
                <a:ext uri="{FF2B5EF4-FFF2-40B4-BE49-F238E27FC236}">
                  <a16:creationId xmlns:a16="http://schemas.microsoft.com/office/drawing/2014/main" id="{550DC98E-F2D3-52C0-B606-F290437DA8BD}"/>
                </a:ext>
              </a:extLst>
            </p:cNvPr>
            <p:cNvSpPr/>
            <p:nvPr/>
          </p:nvSpPr>
          <p:spPr>
            <a:xfrm>
              <a:off x="9595478"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4" name="Freeform: Shape 423">
              <a:extLst>
                <a:ext uri="{FF2B5EF4-FFF2-40B4-BE49-F238E27FC236}">
                  <a16:creationId xmlns:a16="http://schemas.microsoft.com/office/drawing/2014/main" id="{D3E18E76-61AE-186E-D79B-2657F5033EF5}"/>
                </a:ext>
              </a:extLst>
            </p:cNvPr>
            <p:cNvSpPr/>
            <p:nvPr/>
          </p:nvSpPr>
          <p:spPr>
            <a:xfrm>
              <a:off x="9595478"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5" name="Freeform: Shape 424">
              <a:extLst>
                <a:ext uri="{FF2B5EF4-FFF2-40B4-BE49-F238E27FC236}">
                  <a16:creationId xmlns:a16="http://schemas.microsoft.com/office/drawing/2014/main" id="{F5728016-F6E5-ADA6-8B5F-A16EFD082A63}"/>
                </a:ext>
              </a:extLst>
            </p:cNvPr>
            <p:cNvSpPr/>
            <p:nvPr/>
          </p:nvSpPr>
          <p:spPr>
            <a:xfrm>
              <a:off x="9224666"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6" name="Freeform: Shape 425">
              <a:extLst>
                <a:ext uri="{FF2B5EF4-FFF2-40B4-BE49-F238E27FC236}">
                  <a16:creationId xmlns:a16="http://schemas.microsoft.com/office/drawing/2014/main" id="{AD9EB215-F497-6AEF-3E7D-91BDF290D2A8}"/>
                </a:ext>
              </a:extLst>
            </p:cNvPr>
            <p:cNvSpPr/>
            <p:nvPr/>
          </p:nvSpPr>
          <p:spPr>
            <a:xfrm>
              <a:off x="996629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7" name="Freeform: Shape 426">
              <a:extLst>
                <a:ext uri="{FF2B5EF4-FFF2-40B4-BE49-F238E27FC236}">
                  <a16:creationId xmlns:a16="http://schemas.microsoft.com/office/drawing/2014/main" id="{A0E4C92C-7C66-4F01-04D3-69BFB6044B22}"/>
                </a:ext>
              </a:extLst>
            </p:cNvPr>
            <p:cNvSpPr/>
            <p:nvPr/>
          </p:nvSpPr>
          <p:spPr>
            <a:xfrm>
              <a:off x="10337100"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8" name="Freeform: Shape 427">
              <a:extLst>
                <a:ext uri="{FF2B5EF4-FFF2-40B4-BE49-F238E27FC236}">
                  <a16:creationId xmlns:a16="http://schemas.microsoft.com/office/drawing/2014/main" id="{4E1A7B82-EF50-F25A-BB8D-56CD44D11DE0}"/>
                </a:ext>
              </a:extLst>
            </p:cNvPr>
            <p:cNvSpPr/>
            <p:nvPr/>
          </p:nvSpPr>
          <p:spPr>
            <a:xfrm>
              <a:off x="10337100"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9" name="Freeform: Shape 428">
              <a:extLst>
                <a:ext uri="{FF2B5EF4-FFF2-40B4-BE49-F238E27FC236}">
                  <a16:creationId xmlns:a16="http://schemas.microsoft.com/office/drawing/2014/main" id="{0B357652-E5AA-8148-C31C-7077AAD82B7A}"/>
                </a:ext>
              </a:extLst>
            </p:cNvPr>
            <p:cNvSpPr/>
            <p:nvPr/>
          </p:nvSpPr>
          <p:spPr>
            <a:xfrm>
              <a:off x="9966288"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0" name="Freeform: Shape 429">
              <a:extLst>
                <a:ext uri="{FF2B5EF4-FFF2-40B4-BE49-F238E27FC236}">
                  <a16:creationId xmlns:a16="http://schemas.microsoft.com/office/drawing/2014/main" id="{8086229A-8FAD-F996-ED3F-7F317449F334}"/>
                </a:ext>
              </a:extLst>
            </p:cNvPr>
            <p:cNvSpPr/>
            <p:nvPr/>
          </p:nvSpPr>
          <p:spPr>
            <a:xfrm>
              <a:off x="996629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1" name="Freeform: Shape 430">
              <a:extLst>
                <a:ext uri="{FF2B5EF4-FFF2-40B4-BE49-F238E27FC236}">
                  <a16:creationId xmlns:a16="http://schemas.microsoft.com/office/drawing/2014/main" id="{AF1CB7CA-98A1-0C5E-DF5C-379431EDF1C6}"/>
                </a:ext>
              </a:extLst>
            </p:cNvPr>
            <p:cNvSpPr/>
            <p:nvPr/>
          </p:nvSpPr>
          <p:spPr>
            <a:xfrm>
              <a:off x="10337100"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2" name="Freeform: Shape 431">
              <a:extLst>
                <a:ext uri="{FF2B5EF4-FFF2-40B4-BE49-F238E27FC236}">
                  <a16:creationId xmlns:a16="http://schemas.microsoft.com/office/drawing/2014/main" id="{F2B40AAD-198F-302C-2B02-5C45762E0F50}"/>
                </a:ext>
              </a:extLst>
            </p:cNvPr>
            <p:cNvSpPr/>
            <p:nvPr/>
          </p:nvSpPr>
          <p:spPr>
            <a:xfrm>
              <a:off x="10337100"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3" name="Freeform: Shape 432">
              <a:extLst>
                <a:ext uri="{FF2B5EF4-FFF2-40B4-BE49-F238E27FC236}">
                  <a16:creationId xmlns:a16="http://schemas.microsoft.com/office/drawing/2014/main" id="{D23899C1-1602-BE73-7E68-7AF5A96F04F9}"/>
                </a:ext>
              </a:extLst>
            </p:cNvPr>
            <p:cNvSpPr/>
            <p:nvPr/>
          </p:nvSpPr>
          <p:spPr>
            <a:xfrm>
              <a:off x="9966288"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4" name="Freeform: Shape 433">
              <a:extLst>
                <a:ext uri="{FF2B5EF4-FFF2-40B4-BE49-F238E27FC236}">
                  <a16:creationId xmlns:a16="http://schemas.microsoft.com/office/drawing/2014/main" id="{20D6C7BC-6F58-C967-A655-E5CC6CCD1790}"/>
                </a:ext>
              </a:extLst>
            </p:cNvPr>
            <p:cNvSpPr/>
            <p:nvPr/>
          </p:nvSpPr>
          <p:spPr>
            <a:xfrm>
              <a:off x="996629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5" name="Freeform: Shape 434">
              <a:extLst>
                <a:ext uri="{FF2B5EF4-FFF2-40B4-BE49-F238E27FC236}">
                  <a16:creationId xmlns:a16="http://schemas.microsoft.com/office/drawing/2014/main" id="{EC9F6DF5-D9C4-4FAB-7D2B-A424AE36D352}"/>
                </a:ext>
              </a:extLst>
            </p:cNvPr>
            <p:cNvSpPr/>
            <p:nvPr/>
          </p:nvSpPr>
          <p:spPr>
            <a:xfrm>
              <a:off x="10337100"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6" name="Freeform: Shape 435">
              <a:extLst>
                <a:ext uri="{FF2B5EF4-FFF2-40B4-BE49-F238E27FC236}">
                  <a16:creationId xmlns:a16="http://schemas.microsoft.com/office/drawing/2014/main" id="{803EF9D5-410B-8471-B96A-22366DE7F522}"/>
                </a:ext>
              </a:extLst>
            </p:cNvPr>
            <p:cNvSpPr/>
            <p:nvPr/>
          </p:nvSpPr>
          <p:spPr>
            <a:xfrm>
              <a:off x="10337100"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7" name="Freeform: Shape 436">
              <a:extLst>
                <a:ext uri="{FF2B5EF4-FFF2-40B4-BE49-F238E27FC236}">
                  <a16:creationId xmlns:a16="http://schemas.microsoft.com/office/drawing/2014/main" id="{6B5E4F24-B650-C55A-E1D0-7E8EB97D643B}"/>
                </a:ext>
              </a:extLst>
            </p:cNvPr>
            <p:cNvSpPr/>
            <p:nvPr/>
          </p:nvSpPr>
          <p:spPr>
            <a:xfrm>
              <a:off x="9966288"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8" name="Freeform: Shape 437">
              <a:extLst>
                <a:ext uri="{FF2B5EF4-FFF2-40B4-BE49-F238E27FC236}">
                  <a16:creationId xmlns:a16="http://schemas.microsoft.com/office/drawing/2014/main" id="{8C9B3249-B9AA-AB42-1F75-2A39DC63EB6E}"/>
                </a:ext>
              </a:extLst>
            </p:cNvPr>
            <p:cNvSpPr/>
            <p:nvPr/>
          </p:nvSpPr>
          <p:spPr>
            <a:xfrm>
              <a:off x="996629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9" name="Freeform: Shape 438">
              <a:extLst>
                <a:ext uri="{FF2B5EF4-FFF2-40B4-BE49-F238E27FC236}">
                  <a16:creationId xmlns:a16="http://schemas.microsoft.com/office/drawing/2014/main" id="{A546C6F6-70B9-8EBC-F166-7C2FA9A579A7}"/>
                </a:ext>
              </a:extLst>
            </p:cNvPr>
            <p:cNvSpPr/>
            <p:nvPr/>
          </p:nvSpPr>
          <p:spPr>
            <a:xfrm>
              <a:off x="10337100"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0" name="Freeform: Shape 439">
              <a:extLst>
                <a:ext uri="{FF2B5EF4-FFF2-40B4-BE49-F238E27FC236}">
                  <a16:creationId xmlns:a16="http://schemas.microsoft.com/office/drawing/2014/main" id="{9E2BE772-0117-2092-F56E-38058D26E500}"/>
                </a:ext>
              </a:extLst>
            </p:cNvPr>
            <p:cNvSpPr/>
            <p:nvPr/>
          </p:nvSpPr>
          <p:spPr>
            <a:xfrm>
              <a:off x="10337100"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1" name="Freeform: Shape 440">
              <a:extLst>
                <a:ext uri="{FF2B5EF4-FFF2-40B4-BE49-F238E27FC236}">
                  <a16:creationId xmlns:a16="http://schemas.microsoft.com/office/drawing/2014/main" id="{C62C61E1-B283-6BBE-1154-097EE7C2CDE1}"/>
                </a:ext>
              </a:extLst>
            </p:cNvPr>
            <p:cNvSpPr/>
            <p:nvPr/>
          </p:nvSpPr>
          <p:spPr>
            <a:xfrm>
              <a:off x="9966288"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2" name="Freeform: Shape 441">
              <a:extLst>
                <a:ext uri="{FF2B5EF4-FFF2-40B4-BE49-F238E27FC236}">
                  <a16:creationId xmlns:a16="http://schemas.microsoft.com/office/drawing/2014/main" id="{3C210480-072F-8DE2-3E1D-2071E620DD9C}"/>
                </a:ext>
              </a:extLst>
            </p:cNvPr>
            <p:cNvSpPr/>
            <p:nvPr/>
          </p:nvSpPr>
          <p:spPr>
            <a:xfrm>
              <a:off x="996629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3" name="Freeform: Shape 442">
              <a:extLst>
                <a:ext uri="{FF2B5EF4-FFF2-40B4-BE49-F238E27FC236}">
                  <a16:creationId xmlns:a16="http://schemas.microsoft.com/office/drawing/2014/main" id="{82036A08-2E9C-A485-0174-EF7F78393780}"/>
                </a:ext>
              </a:extLst>
            </p:cNvPr>
            <p:cNvSpPr/>
            <p:nvPr/>
          </p:nvSpPr>
          <p:spPr>
            <a:xfrm>
              <a:off x="10337100"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4" name="Freeform: Shape 443">
              <a:extLst>
                <a:ext uri="{FF2B5EF4-FFF2-40B4-BE49-F238E27FC236}">
                  <a16:creationId xmlns:a16="http://schemas.microsoft.com/office/drawing/2014/main" id="{FEFF4165-896B-866A-E5A1-BCC944B83266}"/>
                </a:ext>
              </a:extLst>
            </p:cNvPr>
            <p:cNvSpPr/>
            <p:nvPr/>
          </p:nvSpPr>
          <p:spPr>
            <a:xfrm>
              <a:off x="10337100"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5" name="Freeform: Shape 444">
              <a:extLst>
                <a:ext uri="{FF2B5EF4-FFF2-40B4-BE49-F238E27FC236}">
                  <a16:creationId xmlns:a16="http://schemas.microsoft.com/office/drawing/2014/main" id="{7700D7D7-734D-AC09-F62C-E0DD9CAA5D44}"/>
                </a:ext>
              </a:extLst>
            </p:cNvPr>
            <p:cNvSpPr/>
            <p:nvPr/>
          </p:nvSpPr>
          <p:spPr>
            <a:xfrm>
              <a:off x="9966288"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6" name="Freeform: Shape 445">
              <a:extLst>
                <a:ext uri="{FF2B5EF4-FFF2-40B4-BE49-F238E27FC236}">
                  <a16:creationId xmlns:a16="http://schemas.microsoft.com/office/drawing/2014/main" id="{DA568A25-C127-3233-9B0D-3F7D7893178B}"/>
                </a:ext>
              </a:extLst>
            </p:cNvPr>
            <p:cNvSpPr/>
            <p:nvPr/>
          </p:nvSpPr>
          <p:spPr>
            <a:xfrm>
              <a:off x="996629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7" name="Freeform: Shape 446">
              <a:extLst>
                <a:ext uri="{FF2B5EF4-FFF2-40B4-BE49-F238E27FC236}">
                  <a16:creationId xmlns:a16="http://schemas.microsoft.com/office/drawing/2014/main" id="{74490FA2-F5CC-10EA-EBDD-15EEAF8B11F3}"/>
                </a:ext>
              </a:extLst>
            </p:cNvPr>
            <p:cNvSpPr/>
            <p:nvPr/>
          </p:nvSpPr>
          <p:spPr>
            <a:xfrm>
              <a:off x="10337100"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8" name="Freeform: Shape 447">
              <a:extLst>
                <a:ext uri="{FF2B5EF4-FFF2-40B4-BE49-F238E27FC236}">
                  <a16:creationId xmlns:a16="http://schemas.microsoft.com/office/drawing/2014/main" id="{DB76C66C-A067-B1D1-9747-AB0AFB4F649A}"/>
                </a:ext>
              </a:extLst>
            </p:cNvPr>
            <p:cNvSpPr/>
            <p:nvPr/>
          </p:nvSpPr>
          <p:spPr>
            <a:xfrm>
              <a:off x="10337100"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9" name="Freeform: Shape 448">
              <a:extLst>
                <a:ext uri="{FF2B5EF4-FFF2-40B4-BE49-F238E27FC236}">
                  <a16:creationId xmlns:a16="http://schemas.microsoft.com/office/drawing/2014/main" id="{3B5DD1A7-259E-D612-2D4B-A53EFD1249C5}"/>
                </a:ext>
              </a:extLst>
            </p:cNvPr>
            <p:cNvSpPr/>
            <p:nvPr/>
          </p:nvSpPr>
          <p:spPr>
            <a:xfrm>
              <a:off x="9966288"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0" name="Freeform: Shape 449">
              <a:extLst>
                <a:ext uri="{FF2B5EF4-FFF2-40B4-BE49-F238E27FC236}">
                  <a16:creationId xmlns:a16="http://schemas.microsoft.com/office/drawing/2014/main" id="{29B265B6-328F-222A-FABC-A985D1E329EF}"/>
                </a:ext>
              </a:extLst>
            </p:cNvPr>
            <p:cNvSpPr/>
            <p:nvPr/>
          </p:nvSpPr>
          <p:spPr>
            <a:xfrm>
              <a:off x="996629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1" name="Freeform: Shape 450">
              <a:extLst>
                <a:ext uri="{FF2B5EF4-FFF2-40B4-BE49-F238E27FC236}">
                  <a16:creationId xmlns:a16="http://schemas.microsoft.com/office/drawing/2014/main" id="{C9658E9F-C77C-FEE5-8C19-0534D497EF1E}"/>
                </a:ext>
              </a:extLst>
            </p:cNvPr>
            <p:cNvSpPr/>
            <p:nvPr/>
          </p:nvSpPr>
          <p:spPr>
            <a:xfrm>
              <a:off x="10337100"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2" name="Freeform: Shape 451">
              <a:extLst>
                <a:ext uri="{FF2B5EF4-FFF2-40B4-BE49-F238E27FC236}">
                  <a16:creationId xmlns:a16="http://schemas.microsoft.com/office/drawing/2014/main" id="{318C3BC6-B8DA-8672-1FFB-224AF0D5EE46}"/>
                </a:ext>
              </a:extLst>
            </p:cNvPr>
            <p:cNvSpPr/>
            <p:nvPr/>
          </p:nvSpPr>
          <p:spPr>
            <a:xfrm>
              <a:off x="10337100"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3" name="Freeform: Shape 452">
              <a:extLst>
                <a:ext uri="{FF2B5EF4-FFF2-40B4-BE49-F238E27FC236}">
                  <a16:creationId xmlns:a16="http://schemas.microsoft.com/office/drawing/2014/main" id="{D574EAA0-5F96-7001-5CF6-D2AC73F8D474}"/>
                </a:ext>
              </a:extLst>
            </p:cNvPr>
            <p:cNvSpPr/>
            <p:nvPr/>
          </p:nvSpPr>
          <p:spPr>
            <a:xfrm>
              <a:off x="9966288"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4" name="Freeform: Shape 453">
              <a:extLst>
                <a:ext uri="{FF2B5EF4-FFF2-40B4-BE49-F238E27FC236}">
                  <a16:creationId xmlns:a16="http://schemas.microsoft.com/office/drawing/2014/main" id="{A73579F4-7FF6-D046-0724-3112E04E85ED}"/>
                </a:ext>
              </a:extLst>
            </p:cNvPr>
            <p:cNvSpPr/>
            <p:nvPr/>
          </p:nvSpPr>
          <p:spPr>
            <a:xfrm>
              <a:off x="996629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5" name="Freeform: Shape 454">
              <a:extLst>
                <a:ext uri="{FF2B5EF4-FFF2-40B4-BE49-F238E27FC236}">
                  <a16:creationId xmlns:a16="http://schemas.microsoft.com/office/drawing/2014/main" id="{44A42DAE-0DC8-1AE8-DD0A-01D6BDA1E2ED}"/>
                </a:ext>
              </a:extLst>
            </p:cNvPr>
            <p:cNvSpPr/>
            <p:nvPr/>
          </p:nvSpPr>
          <p:spPr>
            <a:xfrm>
              <a:off x="10337100"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6" name="Freeform: Shape 455">
              <a:extLst>
                <a:ext uri="{FF2B5EF4-FFF2-40B4-BE49-F238E27FC236}">
                  <a16:creationId xmlns:a16="http://schemas.microsoft.com/office/drawing/2014/main" id="{1D4E9494-D82D-3300-4398-AA16EE5F759A}"/>
                </a:ext>
              </a:extLst>
            </p:cNvPr>
            <p:cNvSpPr/>
            <p:nvPr/>
          </p:nvSpPr>
          <p:spPr>
            <a:xfrm>
              <a:off x="10337100"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7" name="Freeform: Shape 456">
              <a:extLst>
                <a:ext uri="{FF2B5EF4-FFF2-40B4-BE49-F238E27FC236}">
                  <a16:creationId xmlns:a16="http://schemas.microsoft.com/office/drawing/2014/main" id="{F098CF18-22AF-5179-7F22-6BFE74C4944B}"/>
                </a:ext>
              </a:extLst>
            </p:cNvPr>
            <p:cNvSpPr/>
            <p:nvPr/>
          </p:nvSpPr>
          <p:spPr>
            <a:xfrm>
              <a:off x="9966288"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8" name="Freeform: Shape 457">
              <a:extLst>
                <a:ext uri="{FF2B5EF4-FFF2-40B4-BE49-F238E27FC236}">
                  <a16:creationId xmlns:a16="http://schemas.microsoft.com/office/drawing/2014/main" id="{5F263C85-EA2E-0D27-D107-468268589BCD}"/>
                </a:ext>
              </a:extLst>
            </p:cNvPr>
            <p:cNvSpPr/>
            <p:nvPr/>
          </p:nvSpPr>
          <p:spPr>
            <a:xfrm>
              <a:off x="10705483"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9" name="Freeform: Shape 458">
              <a:extLst>
                <a:ext uri="{FF2B5EF4-FFF2-40B4-BE49-F238E27FC236}">
                  <a16:creationId xmlns:a16="http://schemas.microsoft.com/office/drawing/2014/main" id="{2CFABFC2-9458-FD3F-7F80-D660B1F1F1DE}"/>
                </a:ext>
              </a:extLst>
            </p:cNvPr>
            <p:cNvSpPr/>
            <p:nvPr/>
          </p:nvSpPr>
          <p:spPr>
            <a:xfrm>
              <a:off x="110762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0" name="Freeform: Shape 459">
              <a:extLst>
                <a:ext uri="{FF2B5EF4-FFF2-40B4-BE49-F238E27FC236}">
                  <a16:creationId xmlns:a16="http://schemas.microsoft.com/office/drawing/2014/main" id="{8FF78EA1-1BBD-F5FF-1F17-49D9B0D094F0}"/>
                </a:ext>
              </a:extLst>
            </p:cNvPr>
            <p:cNvSpPr/>
            <p:nvPr/>
          </p:nvSpPr>
          <p:spPr>
            <a:xfrm>
              <a:off x="110762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1" name="Freeform: Shape 460">
              <a:extLst>
                <a:ext uri="{FF2B5EF4-FFF2-40B4-BE49-F238E27FC236}">
                  <a16:creationId xmlns:a16="http://schemas.microsoft.com/office/drawing/2014/main" id="{310FE0C9-2C13-CAD2-86E3-65D57BDD3765}"/>
                </a:ext>
              </a:extLst>
            </p:cNvPr>
            <p:cNvSpPr/>
            <p:nvPr/>
          </p:nvSpPr>
          <p:spPr>
            <a:xfrm>
              <a:off x="10705483"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2" name="Freeform: Shape 461">
              <a:extLst>
                <a:ext uri="{FF2B5EF4-FFF2-40B4-BE49-F238E27FC236}">
                  <a16:creationId xmlns:a16="http://schemas.microsoft.com/office/drawing/2014/main" id="{715F63C4-3649-2262-ECAD-3AED05FC9036}"/>
                </a:ext>
              </a:extLst>
            </p:cNvPr>
            <p:cNvSpPr/>
            <p:nvPr/>
          </p:nvSpPr>
          <p:spPr>
            <a:xfrm>
              <a:off x="10705483"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3" name="Freeform: Shape 462">
              <a:extLst>
                <a:ext uri="{FF2B5EF4-FFF2-40B4-BE49-F238E27FC236}">
                  <a16:creationId xmlns:a16="http://schemas.microsoft.com/office/drawing/2014/main" id="{828EC839-5D1E-F7F1-2408-E0A830A35EEC}"/>
                </a:ext>
              </a:extLst>
            </p:cNvPr>
            <p:cNvSpPr/>
            <p:nvPr/>
          </p:nvSpPr>
          <p:spPr>
            <a:xfrm>
              <a:off x="110762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4" name="Freeform: Shape 463">
              <a:extLst>
                <a:ext uri="{FF2B5EF4-FFF2-40B4-BE49-F238E27FC236}">
                  <a16:creationId xmlns:a16="http://schemas.microsoft.com/office/drawing/2014/main" id="{2C05ED20-8E58-9613-E573-B8AE5D6FCEA3}"/>
                </a:ext>
              </a:extLst>
            </p:cNvPr>
            <p:cNvSpPr/>
            <p:nvPr/>
          </p:nvSpPr>
          <p:spPr>
            <a:xfrm>
              <a:off x="110762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5" name="Freeform: Shape 464">
              <a:extLst>
                <a:ext uri="{FF2B5EF4-FFF2-40B4-BE49-F238E27FC236}">
                  <a16:creationId xmlns:a16="http://schemas.microsoft.com/office/drawing/2014/main" id="{CB3D527B-3F48-2793-E0D5-E30239E98D25}"/>
                </a:ext>
              </a:extLst>
            </p:cNvPr>
            <p:cNvSpPr/>
            <p:nvPr/>
          </p:nvSpPr>
          <p:spPr>
            <a:xfrm>
              <a:off x="10705483"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6" name="Freeform: Shape 465">
              <a:extLst>
                <a:ext uri="{FF2B5EF4-FFF2-40B4-BE49-F238E27FC236}">
                  <a16:creationId xmlns:a16="http://schemas.microsoft.com/office/drawing/2014/main" id="{E3AE98ED-AEBA-3787-D03C-3A0BA09E834F}"/>
                </a:ext>
              </a:extLst>
            </p:cNvPr>
            <p:cNvSpPr/>
            <p:nvPr/>
          </p:nvSpPr>
          <p:spPr>
            <a:xfrm>
              <a:off x="10705483"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7" name="Freeform: Shape 466">
              <a:extLst>
                <a:ext uri="{FF2B5EF4-FFF2-40B4-BE49-F238E27FC236}">
                  <a16:creationId xmlns:a16="http://schemas.microsoft.com/office/drawing/2014/main" id="{D118AB67-21E7-50C6-1046-CC756F31D182}"/>
                </a:ext>
              </a:extLst>
            </p:cNvPr>
            <p:cNvSpPr/>
            <p:nvPr/>
          </p:nvSpPr>
          <p:spPr>
            <a:xfrm>
              <a:off x="110762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8" name="Freeform: Shape 467">
              <a:extLst>
                <a:ext uri="{FF2B5EF4-FFF2-40B4-BE49-F238E27FC236}">
                  <a16:creationId xmlns:a16="http://schemas.microsoft.com/office/drawing/2014/main" id="{8096A165-159E-B3C1-B8EC-917679F52B64}"/>
                </a:ext>
              </a:extLst>
            </p:cNvPr>
            <p:cNvSpPr/>
            <p:nvPr/>
          </p:nvSpPr>
          <p:spPr>
            <a:xfrm>
              <a:off x="110762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9" name="Freeform: Shape 468">
              <a:extLst>
                <a:ext uri="{FF2B5EF4-FFF2-40B4-BE49-F238E27FC236}">
                  <a16:creationId xmlns:a16="http://schemas.microsoft.com/office/drawing/2014/main" id="{C23B5BF5-B8C6-C8CD-8B64-657844D3903D}"/>
                </a:ext>
              </a:extLst>
            </p:cNvPr>
            <p:cNvSpPr/>
            <p:nvPr/>
          </p:nvSpPr>
          <p:spPr>
            <a:xfrm>
              <a:off x="10705483"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0" name="Freeform: Shape 469">
              <a:extLst>
                <a:ext uri="{FF2B5EF4-FFF2-40B4-BE49-F238E27FC236}">
                  <a16:creationId xmlns:a16="http://schemas.microsoft.com/office/drawing/2014/main" id="{DD2B5B05-C7AE-F518-8B41-CB0658937164}"/>
                </a:ext>
              </a:extLst>
            </p:cNvPr>
            <p:cNvSpPr/>
            <p:nvPr/>
          </p:nvSpPr>
          <p:spPr>
            <a:xfrm>
              <a:off x="10705483"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1" name="Freeform: Shape 470">
              <a:extLst>
                <a:ext uri="{FF2B5EF4-FFF2-40B4-BE49-F238E27FC236}">
                  <a16:creationId xmlns:a16="http://schemas.microsoft.com/office/drawing/2014/main" id="{A3BBB7F0-C694-340B-A2CD-F0424198C737}"/>
                </a:ext>
              </a:extLst>
            </p:cNvPr>
            <p:cNvSpPr/>
            <p:nvPr/>
          </p:nvSpPr>
          <p:spPr>
            <a:xfrm>
              <a:off x="110762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2" name="Freeform: Shape 471">
              <a:extLst>
                <a:ext uri="{FF2B5EF4-FFF2-40B4-BE49-F238E27FC236}">
                  <a16:creationId xmlns:a16="http://schemas.microsoft.com/office/drawing/2014/main" id="{5DC51959-47E7-65E7-ED34-E825BFF4A103}"/>
                </a:ext>
              </a:extLst>
            </p:cNvPr>
            <p:cNvSpPr/>
            <p:nvPr/>
          </p:nvSpPr>
          <p:spPr>
            <a:xfrm>
              <a:off x="110762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3" name="Freeform: Shape 472">
              <a:extLst>
                <a:ext uri="{FF2B5EF4-FFF2-40B4-BE49-F238E27FC236}">
                  <a16:creationId xmlns:a16="http://schemas.microsoft.com/office/drawing/2014/main" id="{E4BA0C8E-8DFD-5043-2F44-A8BC7375882D}"/>
                </a:ext>
              </a:extLst>
            </p:cNvPr>
            <p:cNvSpPr/>
            <p:nvPr/>
          </p:nvSpPr>
          <p:spPr>
            <a:xfrm>
              <a:off x="10705483"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4" name="Freeform: Shape 473">
              <a:extLst>
                <a:ext uri="{FF2B5EF4-FFF2-40B4-BE49-F238E27FC236}">
                  <a16:creationId xmlns:a16="http://schemas.microsoft.com/office/drawing/2014/main" id="{C9760966-D799-9F25-CC89-CAD0FE7985FF}"/>
                </a:ext>
              </a:extLst>
            </p:cNvPr>
            <p:cNvSpPr/>
            <p:nvPr/>
          </p:nvSpPr>
          <p:spPr>
            <a:xfrm>
              <a:off x="10705483"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5" name="Freeform: Shape 474">
              <a:extLst>
                <a:ext uri="{FF2B5EF4-FFF2-40B4-BE49-F238E27FC236}">
                  <a16:creationId xmlns:a16="http://schemas.microsoft.com/office/drawing/2014/main" id="{391A8242-FE2E-D636-473A-0DA9E642D018}"/>
                </a:ext>
              </a:extLst>
            </p:cNvPr>
            <p:cNvSpPr/>
            <p:nvPr/>
          </p:nvSpPr>
          <p:spPr>
            <a:xfrm>
              <a:off x="110762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6" name="Freeform: Shape 475">
              <a:extLst>
                <a:ext uri="{FF2B5EF4-FFF2-40B4-BE49-F238E27FC236}">
                  <a16:creationId xmlns:a16="http://schemas.microsoft.com/office/drawing/2014/main" id="{4390F41B-0DCA-B700-EEA3-0DAFD40F6E29}"/>
                </a:ext>
              </a:extLst>
            </p:cNvPr>
            <p:cNvSpPr/>
            <p:nvPr/>
          </p:nvSpPr>
          <p:spPr>
            <a:xfrm>
              <a:off x="110762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7" name="Freeform: Shape 476">
              <a:extLst>
                <a:ext uri="{FF2B5EF4-FFF2-40B4-BE49-F238E27FC236}">
                  <a16:creationId xmlns:a16="http://schemas.microsoft.com/office/drawing/2014/main" id="{624698F0-0D74-3801-F956-D339D550FBC7}"/>
                </a:ext>
              </a:extLst>
            </p:cNvPr>
            <p:cNvSpPr/>
            <p:nvPr/>
          </p:nvSpPr>
          <p:spPr>
            <a:xfrm>
              <a:off x="10705483"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8" name="Freeform: Shape 477">
              <a:extLst>
                <a:ext uri="{FF2B5EF4-FFF2-40B4-BE49-F238E27FC236}">
                  <a16:creationId xmlns:a16="http://schemas.microsoft.com/office/drawing/2014/main" id="{732B44EF-E457-DD65-04C0-04D9BB0CFAE4}"/>
                </a:ext>
              </a:extLst>
            </p:cNvPr>
            <p:cNvSpPr/>
            <p:nvPr/>
          </p:nvSpPr>
          <p:spPr>
            <a:xfrm>
              <a:off x="10705483"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9" name="Freeform: Shape 478">
              <a:extLst>
                <a:ext uri="{FF2B5EF4-FFF2-40B4-BE49-F238E27FC236}">
                  <a16:creationId xmlns:a16="http://schemas.microsoft.com/office/drawing/2014/main" id="{209BE1C0-5E0F-5620-FF71-081070F58286}"/>
                </a:ext>
              </a:extLst>
            </p:cNvPr>
            <p:cNvSpPr/>
            <p:nvPr/>
          </p:nvSpPr>
          <p:spPr>
            <a:xfrm>
              <a:off x="110762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0" name="Freeform: Shape 479">
              <a:extLst>
                <a:ext uri="{FF2B5EF4-FFF2-40B4-BE49-F238E27FC236}">
                  <a16:creationId xmlns:a16="http://schemas.microsoft.com/office/drawing/2014/main" id="{14909D61-5081-8425-85A3-93A804BD2B46}"/>
                </a:ext>
              </a:extLst>
            </p:cNvPr>
            <p:cNvSpPr/>
            <p:nvPr/>
          </p:nvSpPr>
          <p:spPr>
            <a:xfrm>
              <a:off x="110762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1" name="Freeform: Shape 480">
              <a:extLst>
                <a:ext uri="{FF2B5EF4-FFF2-40B4-BE49-F238E27FC236}">
                  <a16:creationId xmlns:a16="http://schemas.microsoft.com/office/drawing/2014/main" id="{2E91BFC8-A60C-F737-60B8-F73F325F9629}"/>
                </a:ext>
              </a:extLst>
            </p:cNvPr>
            <p:cNvSpPr/>
            <p:nvPr/>
          </p:nvSpPr>
          <p:spPr>
            <a:xfrm>
              <a:off x="10705483"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2" name="Freeform: Shape 481">
              <a:extLst>
                <a:ext uri="{FF2B5EF4-FFF2-40B4-BE49-F238E27FC236}">
                  <a16:creationId xmlns:a16="http://schemas.microsoft.com/office/drawing/2014/main" id="{13DEF1BD-2879-12FA-9534-20F3F1CCAC0A}"/>
                </a:ext>
              </a:extLst>
            </p:cNvPr>
            <p:cNvSpPr/>
            <p:nvPr/>
          </p:nvSpPr>
          <p:spPr>
            <a:xfrm>
              <a:off x="10705483"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3" name="Freeform: Shape 482">
              <a:extLst>
                <a:ext uri="{FF2B5EF4-FFF2-40B4-BE49-F238E27FC236}">
                  <a16:creationId xmlns:a16="http://schemas.microsoft.com/office/drawing/2014/main" id="{542FFED9-B488-16CD-9CB0-796587D803C4}"/>
                </a:ext>
              </a:extLst>
            </p:cNvPr>
            <p:cNvSpPr/>
            <p:nvPr/>
          </p:nvSpPr>
          <p:spPr>
            <a:xfrm>
              <a:off x="110762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4" name="Freeform: Shape 483">
              <a:extLst>
                <a:ext uri="{FF2B5EF4-FFF2-40B4-BE49-F238E27FC236}">
                  <a16:creationId xmlns:a16="http://schemas.microsoft.com/office/drawing/2014/main" id="{CA77E16E-DB36-3B87-C00C-EDD47A6C77DA}"/>
                </a:ext>
              </a:extLst>
            </p:cNvPr>
            <p:cNvSpPr/>
            <p:nvPr/>
          </p:nvSpPr>
          <p:spPr>
            <a:xfrm>
              <a:off x="110762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5" name="Freeform: Shape 484">
              <a:extLst>
                <a:ext uri="{FF2B5EF4-FFF2-40B4-BE49-F238E27FC236}">
                  <a16:creationId xmlns:a16="http://schemas.microsoft.com/office/drawing/2014/main" id="{54040300-7132-1246-6592-F9B4C0447564}"/>
                </a:ext>
              </a:extLst>
            </p:cNvPr>
            <p:cNvSpPr/>
            <p:nvPr/>
          </p:nvSpPr>
          <p:spPr>
            <a:xfrm>
              <a:off x="10705483"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6" name="Freeform: Shape 485">
              <a:extLst>
                <a:ext uri="{FF2B5EF4-FFF2-40B4-BE49-F238E27FC236}">
                  <a16:creationId xmlns:a16="http://schemas.microsoft.com/office/drawing/2014/main" id="{D88FC938-C1E4-C0F7-B147-14D48AEAD963}"/>
                </a:ext>
              </a:extLst>
            </p:cNvPr>
            <p:cNvSpPr/>
            <p:nvPr/>
          </p:nvSpPr>
          <p:spPr>
            <a:xfrm>
              <a:off x="10705483"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7" name="Freeform: Shape 486">
              <a:extLst>
                <a:ext uri="{FF2B5EF4-FFF2-40B4-BE49-F238E27FC236}">
                  <a16:creationId xmlns:a16="http://schemas.microsoft.com/office/drawing/2014/main" id="{118B9DF4-2CE0-4F05-F2D0-778B34C47411}"/>
                </a:ext>
              </a:extLst>
            </p:cNvPr>
            <p:cNvSpPr/>
            <p:nvPr/>
          </p:nvSpPr>
          <p:spPr>
            <a:xfrm>
              <a:off x="110762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8" name="Freeform: Shape 487">
              <a:extLst>
                <a:ext uri="{FF2B5EF4-FFF2-40B4-BE49-F238E27FC236}">
                  <a16:creationId xmlns:a16="http://schemas.microsoft.com/office/drawing/2014/main" id="{F359C336-0970-4C43-E558-0E947E623CD8}"/>
                </a:ext>
              </a:extLst>
            </p:cNvPr>
            <p:cNvSpPr/>
            <p:nvPr/>
          </p:nvSpPr>
          <p:spPr>
            <a:xfrm>
              <a:off x="110762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9" name="Freeform: Shape 488">
              <a:extLst>
                <a:ext uri="{FF2B5EF4-FFF2-40B4-BE49-F238E27FC236}">
                  <a16:creationId xmlns:a16="http://schemas.microsoft.com/office/drawing/2014/main" id="{868DDA56-0CDE-8ACC-7EA3-CBAE757AC1A2}"/>
                </a:ext>
              </a:extLst>
            </p:cNvPr>
            <p:cNvSpPr/>
            <p:nvPr/>
          </p:nvSpPr>
          <p:spPr>
            <a:xfrm>
              <a:off x="10705483"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0" name="Freeform: Shape 489">
              <a:extLst>
                <a:ext uri="{FF2B5EF4-FFF2-40B4-BE49-F238E27FC236}">
                  <a16:creationId xmlns:a16="http://schemas.microsoft.com/office/drawing/2014/main" id="{9F71D9B8-942E-9CEE-F65A-B130E8A783AC}"/>
                </a:ext>
              </a:extLst>
            </p:cNvPr>
            <p:cNvSpPr/>
            <p:nvPr/>
          </p:nvSpPr>
          <p:spPr>
            <a:xfrm>
              <a:off x="11447106" y="12846603"/>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2 h 826777"/>
                <a:gd name="connsiteX4" fmla="*/ 358070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2"/>
                  </a:lnTo>
                  <a:lnTo>
                    <a:pt x="358070"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1" name="Freeform: Shape 490">
              <a:extLst>
                <a:ext uri="{FF2B5EF4-FFF2-40B4-BE49-F238E27FC236}">
                  <a16:creationId xmlns:a16="http://schemas.microsoft.com/office/drawing/2014/main" id="{C0C073DF-0319-9836-B4B0-4F3E1C931E4B}"/>
                </a:ext>
              </a:extLst>
            </p:cNvPr>
            <p:cNvSpPr/>
            <p:nvPr/>
          </p:nvSpPr>
          <p:spPr>
            <a:xfrm>
              <a:off x="11818014" y="13274812"/>
              <a:ext cx="9712" cy="428210"/>
            </a:xfrm>
            <a:custGeom>
              <a:avLst/>
              <a:gdLst>
                <a:gd name="connsiteX0" fmla="*/ -1 w 9376"/>
                <a:gd name="connsiteY0" fmla="*/ 0 h 413388"/>
                <a:gd name="connsiteX1" fmla="*/ -1 w 9376"/>
                <a:gd name="connsiteY1" fmla="*/ 413388 h 413388"/>
              </a:gdLst>
              <a:ahLst/>
              <a:cxnLst>
                <a:cxn ang="0">
                  <a:pos x="connsiteX0" y="connsiteY0"/>
                </a:cxn>
                <a:cxn ang="0">
                  <a:pos x="connsiteX1" y="connsiteY1"/>
                </a:cxn>
              </a:cxnLst>
              <a:rect l="l" t="t" r="r" b="b"/>
              <a:pathLst>
                <a:path w="9376" h="413388">
                  <a:moveTo>
                    <a:pt x="-1" y="0"/>
                  </a:moveTo>
                  <a:lnTo>
                    <a:pt x="-1"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2" name="Freeform: Shape 491">
              <a:extLst>
                <a:ext uri="{FF2B5EF4-FFF2-40B4-BE49-F238E27FC236}">
                  <a16:creationId xmlns:a16="http://schemas.microsoft.com/office/drawing/2014/main" id="{3CBA4A5A-6CBB-FFA0-C142-8283007D11F5}"/>
                </a:ext>
              </a:extLst>
            </p:cNvPr>
            <p:cNvSpPr/>
            <p:nvPr/>
          </p:nvSpPr>
          <p:spPr>
            <a:xfrm>
              <a:off x="11818014" y="1306075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3" name="Freeform: Shape 492">
              <a:extLst>
                <a:ext uri="{FF2B5EF4-FFF2-40B4-BE49-F238E27FC236}">
                  <a16:creationId xmlns:a16="http://schemas.microsoft.com/office/drawing/2014/main" id="{83D91728-2F27-6592-0184-836136D9B43B}"/>
                </a:ext>
              </a:extLst>
            </p:cNvPr>
            <p:cNvSpPr/>
            <p:nvPr/>
          </p:nvSpPr>
          <p:spPr>
            <a:xfrm>
              <a:off x="11447106" y="1306075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4" name="Freeform: Shape 493">
              <a:extLst>
                <a:ext uri="{FF2B5EF4-FFF2-40B4-BE49-F238E27FC236}">
                  <a16:creationId xmlns:a16="http://schemas.microsoft.com/office/drawing/2014/main" id="{D02AEED5-DD80-29C1-6871-B2F20F32831B}"/>
                </a:ext>
              </a:extLst>
            </p:cNvPr>
            <p:cNvSpPr/>
            <p:nvPr/>
          </p:nvSpPr>
          <p:spPr>
            <a:xfrm>
              <a:off x="11447106" y="11990182"/>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5" name="Freeform: Shape 494">
              <a:extLst>
                <a:ext uri="{FF2B5EF4-FFF2-40B4-BE49-F238E27FC236}">
                  <a16:creationId xmlns:a16="http://schemas.microsoft.com/office/drawing/2014/main" id="{DCD56E18-C333-5D1C-78A8-DEE6FFE3FD7D}"/>
                </a:ext>
              </a:extLst>
            </p:cNvPr>
            <p:cNvSpPr/>
            <p:nvPr/>
          </p:nvSpPr>
          <p:spPr>
            <a:xfrm>
              <a:off x="11818014" y="124183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6" name="Freeform: Shape 495">
              <a:extLst>
                <a:ext uri="{FF2B5EF4-FFF2-40B4-BE49-F238E27FC236}">
                  <a16:creationId xmlns:a16="http://schemas.microsoft.com/office/drawing/2014/main" id="{0A3E10A4-F48D-6CC1-54EC-FA79DA0B3437}"/>
                </a:ext>
              </a:extLst>
            </p:cNvPr>
            <p:cNvSpPr/>
            <p:nvPr/>
          </p:nvSpPr>
          <p:spPr>
            <a:xfrm>
              <a:off x="11818014" y="1220433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7" name="Freeform: Shape 496">
              <a:extLst>
                <a:ext uri="{FF2B5EF4-FFF2-40B4-BE49-F238E27FC236}">
                  <a16:creationId xmlns:a16="http://schemas.microsoft.com/office/drawing/2014/main" id="{E23F746E-5F28-5237-EA8E-0A38170BCE0C}"/>
                </a:ext>
              </a:extLst>
            </p:cNvPr>
            <p:cNvSpPr/>
            <p:nvPr/>
          </p:nvSpPr>
          <p:spPr>
            <a:xfrm>
              <a:off x="11447106" y="1220433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8" name="Freeform: Shape 497">
              <a:extLst>
                <a:ext uri="{FF2B5EF4-FFF2-40B4-BE49-F238E27FC236}">
                  <a16:creationId xmlns:a16="http://schemas.microsoft.com/office/drawing/2014/main" id="{0A7A8DD3-10C8-B8DB-20D3-0595D9E5D733}"/>
                </a:ext>
              </a:extLst>
            </p:cNvPr>
            <p:cNvSpPr/>
            <p:nvPr/>
          </p:nvSpPr>
          <p:spPr>
            <a:xfrm>
              <a:off x="11447106" y="11133081"/>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9" name="Freeform: Shape 498">
              <a:extLst>
                <a:ext uri="{FF2B5EF4-FFF2-40B4-BE49-F238E27FC236}">
                  <a16:creationId xmlns:a16="http://schemas.microsoft.com/office/drawing/2014/main" id="{425E747D-01AC-87B5-79D6-4EE514434251}"/>
                </a:ext>
              </a:extLst>
            </p:cNvPr>
            <p:cNvSpPr/>
            <p:nvPr/>
          </p:nvSpPr>
          <p:spPr>
            <a:xfrm>
              <a:off x="11818014" y="115612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0" name="Freeform: Shape 499">
              <a:extLst>
                <a:ext uri="{FF2B5EF4-FFF2-40B4-BE49-F238E27FC236}">
                  <a16:creationId xmlns:a16="http://schemas.microsoft.com/office/drawing/2014/main" id="{A7722C81-FE4F-F7F8-7EE3-C3FA50088937}"/>
                </a:ext>
              </a:extLst>
            </p:cNvPr>
            <p:cNvSpPr/>
            <p:nvPr/>
          </p:nvSpPr>
          <p:spPr>
            <a:xfrm>
              <a:off x="11818014" y="11347235"/>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1" name="Freeform: Shape 500">
              <a:extLst>
                <a:ext uri="{FF2B5EF4-FFF2-40B4-BE49-F238E27FC236}">
                  <a16:creationId xmlns:a16="http://schemas.microsoft.com/office/drawing/2014/main" id="{197C28DE-0BFE-EE9A-2C85-91E4956CD915}"/>
                </a:ext>
              </a:extLst>
            </p:cNvPr>
            <p:cNvSpPr/>
            <p:nvPr/>
          </p:nvSpPr>
          <p:spPr>
            <a:xfrm>
              <a:off x="11447106" y="11347235"/>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2" name="Freeform: Shape 501">
              <a:extLst>
                <a:ext uri="{FF2B5EF4-FFF2-40B4-BE49-F238E27FC236}">
                  <a16:creationId xmlns:a16="http://schemas.microsoft.com/office/drawing/2014/main" id="{954CE611-0809-5EF0-C40B-487F03CA438A}"/>
                </a:ext>
              </a:extLst>
            </p:cNvPr>
            <p:cNvSpPr/>
            <p:nvPr/>
          </p:nvSpPr>
          <p:spPr>
            <a:xfrm>
              <a:off x="11447106" y="10276758"/>
              <a:ext cx="741719" cy="856323"/>
            </a:xfrm>
            <a:custGeom>
              <a:avLst/>
              <a:gdLst>
                <a:gd name="connsiteX0" fmla="*/ 0 w 716046"/>
                <a:gd name="connsiteY0" fmla="*/ 620036 h 826683"/>
                <a:gd name="connsiteX1" fmla="*/ 358070 w 716046"/>
                <a:gd name="connsiteY1" fmla="*/ 826684 h 826683"/>
                <a:gd name="connsiteX2" fmla="*/ 716047 w 716046"/>
                <a:gd name="connsiteY2" fmla="*/ 620036 h 826683"/>
                <a:gd name="connsiteX3" fmla="*/ 716047 w 716046"/>
                <a:gd name="connsiteY3" fmla="*/ 206648 h 826683"/>
                <a:gd name="connsiteX4" fmla="*/ 358070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8070" y="826684"/>
                  </a:lnTo>
                  <a:lnTo>
                    <a:pt x="716047" y="620036"/>
                  </a:lnTo>
                  <a:lnTo>
                    <a:pt x="716047" y="206648"/>
                  </a:lnTo>
                  <a:lnTo>
                    <a:pt x="358070"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3" name="Freeform: Shape 502">
              <a:extLst>
                <a:ext uri="{FF2B5EF4-FFF2-40B4-BE49-F238E27FC236}">
                  <a16:creationId xmlns:a16="http://schemas.microsoft.com/office/drawing/2014/main" id="{F399A8A3-F0EE-B135-487F-2166273A13D5}"/>
                </a:ext>
              </a:extLst>
            </p:cNvPr>
            <p:cNvSpPr/>
            <p:nvPr/>
          </p:nvSpPr>
          <p:spPr>
            <a:xfrm>
              <a:off x="11818014" y="10704871"/>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4" name="Freeform: Shape 503">
              <a:extLst>
                <a:ext uri="{FF2B5EF4-FFF2-40B4-BE49-F238E27FC236}">
                  <a16:creationId xmlns:a16="http://schemas.microsoft.com/office/drawing/2014/main" id="{DB2DA1C4-C861-95C8-3317-0ED21033D832}"/>
                </a:ext>
              </a:extLst>
            </p:cNvPr>
            <p:cNvSpPr/>
            <p:nvPr/>
          </p:nvSpPr>
          <p:spPr>
            <a:xfrm>
              <a:off x="11818014" y="10490814"/>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5" name="Freeform: Shape 504">
              <a:extLst>
                <a:ext uri="{FF2B5EF4-FFF2-40B4-BE49-F238E27FC236}">
                  <a16:creationId xmlns:a16="http://schemas.microsoft.com/office/drawing/2014/main" id="{9B746171-2F31-8182-1BD2-30061C59DCB6}"/>
                </a:ext>
              </a:extLst>
            </p:cNvPr>
            <p:cNvSpPr/>
            <p:nvPr/>
          </p:nvSpPr>
          <p:spPr>
            <a:xfrm>
              <a:off x="11447106" y="10490814"/>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6" name="Freeform: Shape 505">
              <a:extLst>
                <a:ext uri="{FF2B5EF4-FFF2-40B4-BE49-F238E27FC236}">
                  <a16:creationId xmlns:a16="http://schemas.microsoft.com/office/drawing/2014/main" id="{1617084C-655C-5FB3-0CF1-704D172A8760}"/>
                </a:ext>
              </a:extLst>
            </p:cNvPr>
            <p:cNvSpPr/>
            <p:nvPr/>
          </p:nvSpPr>
          <p:spPr>
            <a:xfrm>
              <a:off x="11447106" y="9420629"/>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7" name="Freeform: Shape 506">
              <a:extLst>
                <a:ext uri="{FF2B5EF4-FFF2-40B4-BE49-F238E27FC236}">
                  <a16:creationId xmlns:a16="http://schemas.microsoft.com/office/drawing/2014/main" id="{FFCB4E2A-9F7D-7241-4828-F074471869BC}"/>
                </a:ext>
              </a:extLst>
            </p:cNvPr>
            <p:cNvSpPr/>
            <p:nvPr/>
          </p:nvSpPr>
          <p:spPr>
            <a:xfrm>
              <a:off x="11818014" y="9848840"/>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8" name="Freeform: Shape 507">
              <a:extLst>
                <a:ext uri="{FF2B5EF4-FFF2-40B4-BE49-F238E27FC236}">
                  <a16:creationId xmlns:a16="http://schemas.microsoft.com/office/drawing/2014/main" id="{F06AE0EC-CA9E-3721-2512-724C6E033076}"/>
                </a:ext>
              </a:extLst>
            </p:cNvPr>
            <p:cNvSpPr/>
            <p:nvPr/>
          </p:nvSpPr>
          <p:spPr>
            <a:xfrm>
              <a:off x="11818014" y="9634685"/>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9" name="Freeform: Shape 508">
              <a:extLst>
                <a:ext uri="{FF2B5EF4-FFF2-40B4-BE49-F238E27FC236}">
                  <a16:creationId xmlns:a16="http://schemas.microsoft.com/office/drawing/2014/main" id="{28F4A44B-843C-0726-03CD-535C339D743E}"/>
                </a:ext>
              </a:extLst>
            </p:cNvPr>
            <p:cNvSpPr/>
            <p:nvPr/>
          </p:nvSpPr>
          <p:spPr>
            <a:xfrm>
              <a:off x="11447106" y="9634685"/>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0" name="Freeform: Shape 509">
              <a:extLst>
                <a:ext uri="{FF2B5EF4-FFF2-40B4-BE49-F238E27FC236}">
                  <a16:creationId xmlns:a16="http://schemas.microsoft.com/office/drawing/2014/main" id="{B4B86990-ED7A-E7C0-EE21-8280DB74E37C}"/>
                </a:ext>
              </a:extLst>
            </p:cNvPr>
            <p:cNvSpPr/>
            <p:nvPr/>
          </p:nvSpPr>
          <p:spPr>
            <a:xfrm>
              <a:off x="11447106" y="8564208"/>
              <a:ext cx="741719" cy="856420"/>
            </a:xfrm>
            <a:custGeom>
              <a:avLst/>
              <a:gdLst>
                <a:gd name="connsiteX0" fmla="*/ 0 w 716046"/>
                <a:gd name="connsiteY0" fmla="*/ 620130 h 826777"/>
                <a:gd name="connsiteX1" fmla="*/ 358070 w 716046"/>
                <a:gd name="connsiteY1" fmla="*/ 826778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8"/>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1" name="Freeform: Shape 510">
              <a:extLst>
                <a:ext uri="{FF2B5EF4-FFF2-40B4-BE49-F238E27FC236}">
                  <a16:creationId xmlns:a16="http://schemas.microsoft.com/office/drawing/2014/main" id="{B9B3ED11-78E3-403B-D132-82BE36BBE344}"/>
                </a:ext>
              </a:extLst>
            </p:cNvPr>
            <p:cNvSpPr/>
            <p:nvPr/>
          </p:nvSpPr>
          <p:spPr>
            <a:xfrm>
              <a:off x="11818014" y="89924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2" name="Freeform: Shape 511">
              <a:extLst>
                <a:ext uri="{FF2B5EF4-FFF2-40B4-BE49-F238E27FC236}">
                  <a16:creationId xmlns:a16="http://schemas.microsoft.com/office/drawing/2014/main" id="{6CC744C1-D932-59A4-7FA5-987E46FDB811}"/>
                </a:ext>
              </a:extLst>
            </p:cNvPr>
            <p:cNvSpPr/>
            <p:nvPr/>
          </p:nvSpPr>
          <p:spPr>
            <a:xfrm>
              <a:off x="11818014" y="8778362"/>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3" name="Freeform: Shape 512">
              <a:extLst>
                <a:ext uri="{FF2B5EF4-FFF2-40B4-BE49-F238E27FC236}">
                  <a16:creationId xmlns:a16="http://schemas.microsoft.com/office/drawing/2014/main" id="{7DF791FC-D308-D8A4-5E9F-14728ECB02D4}"/>
                </a:ext>
              </a:extLst>
            </p:cNvPr>
            <p:cNvSpPr/>
            <p:nvPr/>
          </p:nvSpPr>
          <p:spPr>
            <a:xfrm>
              <a:off x="11447106" y="8778362"/>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4" name="Freeform: Shape 513">
              <a:extLst>
                <a:ext uri="{FF2B5EF4-FFF2-40B4-BE49-F238E27FC236}">
                  <a16:creationId xmlns:a16="http://schemas.microsoft.com/office/drawing/2014/main" id="{B9C08C1A-0375-530A-6411-2809D08DD8A6}"/>
                </a:ext>
              </a:extLst>
            </p:cNvPr>
            <p:cNvSpPr/>
            <p:nvPr/>
          </p:nvSpPr>
          <p:spPr>
            <a:xfrm>
              <a:off x="11447106" y="7707108"/>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5" name="Freeform: Shape 514">
              <a:extLst>
                <a:ext uri="{FF2B5EF4-FFF2-40B4-BE49-F238E27FC236}">
                  <a16:creationId xmlns:a16="http://schemas.microsoft.com/office/drawing/2014/main" id="{A9B30969-197A-9818-115A-985BFF00DBBE}"/>
                </a:ext>
              </a:extLst>
            </p:cNvPr>
            <p:cNvSpPr/>
            <p:nvPr/>
          </p:nvSpPr>
          <p:spPr>
            <a:xfrm>
              <a:off x="11818014" y="81353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6" name="Freeform: Shape 515">
              <a:extLst>
                <a:ext uri="{FF2B5EF4-FFF2-40B4-BE49-F238E27FC236}">
                  <a16:creationId xmlns:a16="http://schemas.microsoft.com/office/drawing/2014/main" id="{372E0505-D39A-AA70-51C0-F1869D4DAF7A}"/>
                </a:ext>
              </a:extLst>
            </p:cNvPr>
            <p:cNvSpPr/>
            <p:nvPr/>
          </p:nvSpPr>
          <p:spPr>
            <a:xfrm>
              <a:off x="11818014" y="7921164"/>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7" name="Freeform: Shape 516">
              <a:extLst>
                <a:ext uri="{FF2B5EF4-FFF2-40B4-BE49-F238E27FC236}">
                  <a16:creationId xmlns:a16="http://schemas.microsoft.com/office/drawing/2014/main" id="{11D5A5A4-751D-FE08-DF62-E939369CB249}"/>
                </a:ext>
              </a:extLst>
            </p:cNvPr>
            <p:cNvSpPr/>
            <p:nvPr/>
          </p:nvSpPr>
          <p:spPr>
            <a:xfrm>
              <a:off x="11447106" y="7921164"/>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8" name="Freeform: Shape 517">
              <a:extLst>
                <a:ext uri="{FF2B5EF4-FFF2-40B4-BE49-F238E27FC236}">
                  <a16:creationId xmlns:a16="http://schemas.microsoft.com/office/drawing/2014/main" id="{A901B146-1A63-6DC6-A02F-297222F2A708}"/>
                </a:ext>
              </a:extLst>
            </p:cNvPr>
            <p:cNvSpPr/>
            <p:nvPr/>
          </p:nvSpPr>
          <p:spPr>
            <a:xfrm>
              <a:off x="11447106" y="6850687"/>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9" name="Freeform: Shape 518">
              <a:extLst>
                <a:ext uri="{FF2B5EF4-FFF2-40B4-BE49-F238E27FC236}">
                  <a16:creationId xmlns:a16="http://schemas.microsoft.com/office/drawing/2014/main" id="{B18C3CEE-274F-E608-F526-A20960EC7CFB}"/>
                </a:ext>
              </a:extLst>
            </p:cNvPr>
            <p:cNvSpPr/>
            <p:nvPr/>
          </p:nvSpPr>
          <p:spPr>
            <a:xfrm>
              <a:off x="11818014" y="727889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0" name="Freeform: Shape 519">
              <a:extLst>
                <a:ext uri="{FF2B5EF4-FFF2-40B4-BE49-F238E27FC236}">
                  <a16:creationId xmlns:a16="http://schemas.microsoft.com/office/drawing/2014/main" id="{79708D0E-5330-9613-3F28-7A212114CF35}"/>
                </a:ext>
              </a:extLst>
            </p:cNvPr>
            <p:cNvSpPr/>
            <p:nvPr/>
          </p:nvSpPr>
          <p:spPr>
            <a:xfrm>
              <a:off x="11818014" y="7064840"/>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1" name="Freeform: Shape 520">
              <a:extLst>
                <a:ext uri="{FF2B5EF4-FFF2-40B4-BE49-F238E27FC236}">
                  <a16:creationId xmlns:a16="http://schemas.microsoft.com/office/drawing/2014/main" id="{F20E2BB3-24D4-06D1-F4C6-3D309D2F5F19}"/>
                </a:ext>
              </a:extLst>
            </p:cNvPr>
            <p:cNvSpPr/>
            <p:nvPr/>
          </p:nvSpPr>
          <p:spPr>
            <a:xfrm>
              <a:off x="11447106" y="7064840"/>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grpSp>
      <p:sp>
        <p:nvSpPr>
          <p:cNvPr id="522" name="Rectangle 521">
            <a:extLst>
              <a:ext uri="{FF2B5EF4-FFF2-40B4-BE49-F238E27FC236}">
                <a16:creationId xmlns:a16="http://schemas.microsoft.com/office/drawing/2014/main" id="{4C5149A8-47E3-7698-CD48-26336981DB78}"/>
              </a:ext>
            </a:extLst>
          </p:cNvPr>
          <p:cNvSpPr/>
          <p:nvPr userDrawn="1"/>
        </p:nvSpPr>
        <p:spPr>
          <a:xfrm>
            <a:off x="-1" y="0"/>
            <a:ext cx="12188825"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24" name="Title 1">
            <a:extLst>
              <a:ext uri="{FF2B5EF4-FFF2-40B4-BE49-F238E27FC236}">
                <a16:creationId xmlns:a16="http://schemas.microsoft.com/office/drawing/2014/main" id="{99A8E752-119D-7D9D-D39E-AB8779D443EC}"/>
              </a:ext>
            </a:extLst>
          </p:cNvPr>
          <p:cNvSpPr>
            <a:spLocks noGrp="1"/>
          </p:cNvSpPr>
          <p:nvPr>
            <p:ph type="ctrTitle"/>
          </p:nvPr>
        </p:nvSpPr>
        <p:spPr>
          <a:xfrm>
            <a:off x="914163" y="4221088"/>
            <a:ext cx="8564626" cy="1053707"/>
          </a:xfrm>
        </p:spPr>
        <p:txBody>
          <a:bodyPr>
            <a:noAutofit/>
          </a:bodyPr>
          <a:lstStyle>
            <a:lvl1pPr algn="l">
              <a:defRPr lang="en-US" sz="8000" kern="1200" smtClean="0">
                <a:solidFill>
                  <a:schemeClr val="bg1"/>
                </a:solidFill>
                <a:latin typeface="Segoe UI Black" panose="020B0A02040204020203" pitchFamily="34" charset="0"/>
                <a:ea typeface="Segoe UI Black" panose="020B0A02040204020203" pitchFamily="34" charset="0"/>
                <a:cs typeface="+mj-cs"/>
              </a:defRPr>
            </a:lvl1pPr>
          </a:lstStyle>
          <a:p>
            <a:r>
              <a:rPr lang="en-US" dirty="0"/>
              <a:t>Click to edit</a:t>
            </a:r>
          </a:p>
        </p:txBody>
      </p:sp>
      <p:sp>
        <p:nvSpPr>
          <p:cNvPr id="525" name="Subtitle 2">
            <a:extLst>
              <a:ext uri="{FF2B5EF4-FFF2-40B4-BE49-F238E27FC236}">
                <a16:creationId xmlns:a16="http://schemas.microsoft.com/office/drawing/2014/main" id="{B445FDE7-E97D-D2F0-F2E9-E8B8E2BACE3E}"/>
              </a:ext>
            </a:extLst>
          </p:cNvPr>
          <p:cNvSpPr>
            <a:spLocks noGrp="1"/>
          </p:cNvSpPr>
          <p:nvPr>
            <p:ph type="subTitle" idx="1" hasCustomPrompt="1"/>
          </p:nvPr>
        </p:nvSpPr>
        <p:spPr>
          <a:xfrm>
            <a:off x="914162" y="5456063"/>
            <a:ext cx="8532178" cy="508250"/>
          </a:xfrm>
        </p:spPr>
        <p:txBody>
          <a:bodyPr anchor="ctr">
            <a:noAutofit/>
          </a:bodyPr>
          <a:lstStyle>
            <a:lvl1pPr marL="0" indent="0" algn="l">
              <a:buNone/>
              <a:defRPr lang="en-US" sz="3000" kern="1200" smtClean="0">
                <a:solidFill>
                  <a:schemeClr val="bg1"/>
                </a:solidFill>
                <a:latin typeface="Segoe UI Light" panose="020B0502040204020203" pitchFamily="34" charset="0"/>
                <a:ea typeface="+mj-ea"/>
                <a:cs typeface="Segoe UI Light" panose="020B0502040204020203" pitchFamily="34" charset="0"/>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6820446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ver">
    <p:bg>
      <p:bgPr>
        <a:solidFill>
          <a:schemeClr val="accent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60AEFB-BA5F-DFF0-C58C-3BDF414FA7D4}"/>
              </a:ext>
            </a:extLst>
          </p:cNvPr>
          <p:cNvGrpSpPr/>
          <p:nvPr userDrawn="1"/>
        </p:nvGrpSpPr>
        <p:grpSpPr>
          <a:xfrm>
            <a:off x="313735" y="2298"/>
            <a:ext cx="11875090" cy="6853404"/>
            <a:chOff x="313735" y="6850687"/>
            <a:chExt cx="11875090" cy="6853404"/>
          </a:xfrm>
        </p:grpSpPr>
        <p:sp>
          <p:nvSpPr>
            <p:cNvPr id="10" name="Freeform: Shape 9">
              <a:extLst>
                <a:ext uri="{FF2B5EF4-FFF2-40B4-BE49-F238E27FC236}">
                  <a16:creationId xmlns:a16="http://schemas.microsoft.com/office/drawing/2014/main" id="{B1662576-E9FF-663E-0D33-FABA1893B38E}"/>
                </a:ext>
              </a:extLst>
            </p:cNvPr>
            <p:cNvSpPr/>
            <p:nvPr/>
          </p:nvSpPr>
          <p:spPr>
            <a:xfrm>
              <a:off x="313735"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 name="Freeform: Shape 10">
              <a:extLst>
                <a:ext uri="{FF2B5EF4-FFF2-40B4-BE49-F238E27FC236}">
                  <a16:creationId xmlns:a16="http://schemas.microsoft.com/office/drawing/2014/main" id="{244F89F8-1D1C-A517-E4A2-6FE544E96CA2}"/>
                </a:ext>
              </a:extLst>
            </p:cNvPr>
            <p:cNvSpPr/>
            <p:nvPr/>
          </p:nvSpPr>
          <p:spPr>
            <a:xfrm>
              <a:off x="68454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 name="Freeform: Shape 11">
              <a:extLst>
                <a:ext uri="{FF2B5EF4-FFF2-40B4-BE49-F238E27FC236}">
                  <a16:creationId xmlns:a16="http://schemas.microsoft.com/office/drawing/2014/main" id="{B560BC98-8DE7-ACF9-BD7C-267566A34C3C}"/>
                </a:ext>
              </a:extLst>
            </p:cNvPr>
            <p:cNvSpPr/>
            <p:nvPr/>
          </p:nvSpPr>
          <p:spPr>
            <a:xfrm>
              <a:off x="684546"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 name="Freeform: Shape 12">
              <a:extLst>
                <a:ext uri="{FF2B5EF4-FFF2-40B4-BE49-F238E27FC236}">
                  <a16:creationId xmlns:a16="http://schemas.microsoft.com/office/drawing/2014/main" id="{456011CD-BD11-650D-DDE5-3F82EC7E3F5C}"/>
                </a:ext>
              </a:extLst>
            </p:cNvPr>
            <p:cNvSpPr/>
            <p:nvPr/>
          </p:nvSpPr>
          <p:spPr>
            <a:xfrm>
              <a:off x="313735"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 name="Freeform: Shape 13">
              <a:extLst>
                <a:ext uri="{FF2B5EF4-FFF2-40B4-BE49-F238E27FC236}">
                  <a16:creationId xmlns:a16="http://schemas.microsoft.com/office/drawing/2014/main" id="{6347F766-1662-9854-34E7-478E08A3BA99}"/>
                </a:ext>
              </a:extLst>
            </p:cNvPr>
            <p:cNvSpPr/>
            <p:nvPr/>
          </p:nvSpPr>
          <p:spPr>
            <a:xfrm>
              <a:off x="313735"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 name="Freeform: Shape 14">
              <a:extLst>
                <a:ext uri="{FF2B5EF4-FFF2-40B4-BE49-F238E27FC236}">
                  <a16:creationId xmlns:a16="http://schemas.microsoft.com/office/drawing/2014/main" id="{095CAA95-42DD-1F87-904B-60BAF2152EEA}"/>
                </a:ext>
              </a:extLst>
            </p:cNvPr>
            <p:cNvSpPr/>
            <p:nvPr/>
          </p:nvSpPr>
          <p:spPr>
            <a:xfrm>
              <a:off x="68454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 name="Freeform: Shape 15">
              <a:extLst>
                <a:ext uri="{FF2B5EF4-FFF2-40B4-BE49-F238E27FC236}">
                  <a16:creationId xmlns:a16="http://schemas.microsoft.com/office/drawing/2014/main" id="{04105123-3D25-A579-F6E7-A3608CEA69EE}"/>
                </a:ext>
              </a:extLst>
            </p:cNvPr>
            <p:cNvSpPr/>
            <p:nvPr/>
          </p:nvSpPr>
          <p:spPr>
            <a:xfrm>
              <a:off x="684546"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 name="Freeform: Shape 16">
              <a:extLst>
                <a:ext uri="{FF2B5EF4-FFF2-40B4-BE49-F238E27FC236}">
                  <a16:creationId xmlns:a16="http://schemas.microsoft.com/office/drawing/2014/main" id="{EE6A7FDE-2091-549B-0C07-E934A9B35D9E}"/>
                </a:ext>
              </a:extLst>
            </p:cNvPr>
            <p:cNvSpPr/>
            <p:nvPr/>
          </p:nvSpPr>
          <p:spPr>
            <a:xfrm>
              <a:off x="313735"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 name="Freeform: Shape 17">
              <a:extLst>
                <a:ext uri="{FF2B5EF4-FFF2-40B4-BE49-F238E27FC236}">
                  <a16:creationId xmlns:a16="http://schemas.microsoft.com/office/drawing/2014/main" id="{957687F7-69BF-C0C5-2139-B20AC754F1B8}"/>
                </a:ext>
              </a:extLst>
            </p:cNvPr>
            <p:cNvSpPr/>
            <p:nvPr/>
          </p:nvSpPr>
          <p:spPr>
            <a:xfrm>
              <a:off x="313735"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 name="Freeform: Shape 18">
              <a:extLst>
                <a:ext uri="{FF2B5EF4-FFF2-40B4-BE49-F238E27FC236}">
                  <a16:creationId xmlns:a16="http://schemas.microsoft.com/office/drawing/2014/main" id="{69CD2B0B-862D-E81F-C111-DC3AAD196F3E}"/>
                </a:ext>
              </a:extLst>
            </p:cNvPr>
            <p:cNvSpPr/>
            <p:nvPr/>
          </p:nvSpPr>
          <p:spPr>
            <a:xfrm>
              <a:off x="68454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 name="Freeform: Shape 19">
              <a:extLst>
                <a:ext uri="{FF2B5EF4-FFF2-40B4-BE49-F238E27FC236}">
                  <a16:creationId xmlns:a16="http://schemas.microsoft.com/office/drawing/2014/main" id="{1BD27A7B-C44D-9F6F-B825-AB8ED3B1ED5C}"/>
                </a:ext>
              </a:extLst>
            </p:cNvPr>
            <p:cNvSpPr/>
            <p:nvPr/>
          </p:nvSpPr>
          <p:spPr>
            <a:xfrm>
              <a:off x="684546"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 name="Freeform: Shape 20">
              <a:extLst>
                <a:ext uri="{FF2B5EF4-FFF2-40B4-BE49-F238E27FC236}">
                  <a16:creationId xmlns:a16="http://schemas.microsoft.com/office/drawing/2014/main" id="{4D9EF41F-BC7B-6CF2-B6E6-A146F91EA4E1}"/>
                </a:ext>
              </a:extLst>
            </p:cNvPr>
            <p:cNvSpPr/>
            <p:nvPr/>
          </p:nvSpPr>
          <p:spPr>
            <a:xfrm>
              <a:off x="313735"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 name="Freeform: Shape 21">
              <a:extLst>
                <a:ext uri="{FF2B5EF4-FFF2-40B4-BE49-F238E27FC236}">
                  <a16:creationId xmlns:a16="http://schemas.microsoft.com/office/drawing/2014/main" id="{0A65BD44-8BA0-8B67-0A64-44E8C2791A49}"/>
                </a:ext>
              </a:extLst>
            </p:cNvPr>
            <p:cNvSpPr/>
            <p:nvPr/>
          </p:nvSpPr>
          <p:spPr>
            <a:xfrm>
              <a:off x="313735"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 name="Freeform: Shape 22">
              <a:extLst>
                <a:ext uri="{FF2B5EF4-FFF2-40B4-BE49-F238E27FC236}">
                  <a16:creationId xmlns:a16="http://schemas.microsoft.com/office/drawing/2014/main" id="{80F779AF-44CD-889A-D67E-B5EA16176107}"/>
                </a:ext>
              </a:extLst>
            </p:cNvPr>
            <p:cNvSpPr/>
            <p:nvPr/>
          </p:nvSpPr>
          <p:spPr>
            <a:xfrm>
              <a:off x="68454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 name="Freeform: Shape 23">
              <a:extLst>
                <a:ext uri="{FF2B5EF4-FFF2-40B4-BE49-F238E27FC236}">
                  <a16:creationId xmlns:a16="http://schemas.microsoft.com/office/drawing/2014/main" id="{256770D2-0323-1CE3-E307-006DF18C1453}"/>
                </a:ext>
              </a:extLst>
            </p:cNvPr>
            <p:cNvSpPr/>
            <p:nvPr/>
          </p:nvSpPr>
          <p:spPr>
            <a:xfrm>
              <a:off x="684546"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 name="Freeform: Shape 24">
              <a:extLst>
                <a:ext uri="{FF2B5EF4-FFF2-40B4-BE49-F238E27FC236}">
                  <a16:creationId xmlns:a16="http://schemas.microsoft.com/office/drawing/2014/main" id="{7AA488AC-9AD8-8609-9D0E-A9120A086618}"/>
                </a:ext>
              </a:extLst>
            </p:cNvPr>
            <p:cNvSpPr/>
            <p:nvPr/>
          </p:nvSpPr>
          <p:spPr>
            <a:xfrm>
              <a:off x="313735"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 name="Freeform: Shape 25">
              <a:extLst>
                <a:ext uri="{FF2B5EF4-FFF2-40B4-BE49-F238E27FC236}">
                  <a16:creationId xmlns:a16="http://schemas.microsoft.com/office/drawing/2014/main" id="{F24C0F93-DE0E-6D06-E24F-843A2884391F}"/>
                </a:ext>
              </a:extLst>
            </p:cNvPr>
            <p:cNvSpPr/>
            <p:nvPr/>
          </p:nvSpPr>
          <p:spPr>
            <a:xfrm>
              <a:off x="313735"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 name="Freeform: Shape 26">
              <a:extLst>
                <a:ext uri="{FF2B5EF4-FFF2-40B4-BE49-F238E27FC236}">
                  <a16:creationId xmlns:a16="http://schemas.microsoft.com/office/drawing/2014/main" id="{3A7E140F-812F-2637-47C3-B47B52081610}"/>
                </a:ext>
              </a:extLst>
            </p:cNvPr>
            <p:cNvSpPr/>
            <p:nvPr/>
          </p:nvSpPr>
          <p:spPr>
            <a:xfrm>
              <a:off x="68454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 name="Freeform: Shape 27">
              <a:extLst>
                <a:ext uri="{FF2B5EF4-FFF2-40B4-BE49-F238E27FC236}">
                  <a16:creationId xmlns:a16="http://schemas.microsoft.com/office/drawing/2014/main" id="{57256BC8-C1C2-9FE4-703E-56E8DB0431F4}"/>
                </a:ext>
              </a:extLst>
            </p:cNvPr>
            <p:cNvSpPr/>
            <p:nvPr/>
          </p:nvSpPr>
          <p:spPr>
            <a:xfrm>
              <a:off x="684546"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 name="Freeform: Shape 28">
              <a:extLst>
                <a:ext uri="{FF2B5EF4-FFF2-40B4-BE49-F238E27FC236}">
                  <a16:creationId xmlns:a16="http://schemas.microsoft.com/office/drawing/2014/main" id="{6CC5514F-02AF-2AC7-D3A5-B939E3AF3822}"/>
                </a:ext>
              </a:extLst>
            </p:cNvPr>
            <p:cNvSpPr/>
            <p:nvPr/>
          </p:nvSpPr>
          <p:spPr>
            <a:xfrm>
              <a:off x="313735"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 name="Freeform: Shape 29">
              <a:extLst>
                <a:ext uri="{FF2B5EF4-FFF2-40B4-BE49-F238E27FC236}">
                  <a16:creationId xmlns:a16="http://schemas.microsoft.com/office/drawing/2014/main" id="{DB54B9FF-6E0F-DCC7-00FF-27C696CE3662}"/>
                </a:ext>
              </a:extLst>
            </p:cNvPr>
            <p:cNvSpPr/>
            <p:nvPr/>
          </p:nvSpPr>
          <p:spPr>
            <a:xfrm>
              <a:off x="313735"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 name="Freeform: Shape 30">
              <a:extLst>
                <a:ext uri="{FF2B5EF4-FFF2-40B4-BE49-F238E27FC236}">
                  <a16:creationId xmlns:a16="http://schemas.microsoft.com/office/drawing/2014/main" id="{CE18BFC9-CE59-72A7-3EF1-8F8AD9146BBB}"/>
                </a:ext>
              </a:extLst>
            </p:cNvPr>
            <p:cNvSpPr/>
            <p:nvPr/>
          </p:nvSpPr>
          <p:spPr>
            <a:xfrm>
              <a:off x="68454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 name="Freeform: Shape 31">
              <a:extLst>
                <a:ext uri="{FF2B5EF4-FFF2-40B4-BE49-F238E27FC236}">
                  <a16:creationId xmlns:a16="http://schemas.microsoft.com/office/drawing/2014/main" id="{FFE76BC4-5C3A-3B91-B867-E0BBA9556F8A}"/>
                </a:ext>
              </a:extLst>
            </p:cNvPr>
            <p:cNvSpPr/>
            <p:nvPr/>
          </p:nvSpPr>
          <p:spPr>
            <a:xfrm>
              <a:off x="684546"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 name="Freeform: Shape 32">
              <a:extLst>
                <a:ext uri="{FF2B5EF4-FFF2-40B4-BE49-F238E27FC236}">
                  <a16:creationId xmlns:a16="http://schemas.microsoft.com/office/drawing/2014/main" id="{22E3ADDD-3EF0-2DEE-E450-0EB18F2836F7}"/>
                </a:ext>
              </a:extLst>
            </p:cNvPr>
            <p:cNvSpPr/>
            <p:nvPr/>
          </p:nvSpPr>
          <p:spPr>
            <a:xfrm>
              <a:off x="313735"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 name="Freeform: Shape 33">
              <a:extLst>
                <a:ext uri="{FF2B5EF4-FFF2-40B4-BE49-F238E27FC236}">
                  <a16:creationId xmlns:a16="http://schemas.microsoft.com/office/drawing/2014/main" id="{25A86540-A133-D8DB-50FB-9620F167FA93}"/>
                </a:ext>
              </a:extLst>
            </p:cNvPr>
            <p:cNvSpPr/>
            <p:nvPr/>
          </p:nvSpPr>
          <p:spPr>
            <a:xfrm>
              <a:off x="313735"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 name="Freeform: Shape 34">
              <a:extLst>
                <a:ext uri="{FF2B5EF4-FFF2-40B4-BE49-F238E27FC236}">
                  <a16:creationId xmlns:a16="http://schemas.microsoft.com/office/drawing/2014/main" id="{558A2B8E-48BA-1156-5F70-CA13D8D521E7}"/>
                </a:ext>
              </a:extLst>
            </p:cNvPr>
            <p:cNvSpPr/>
            <p:nvPr/>
          </p:nvSpPr>
          <p:spPr>
            <a:xfrm>
              <a:off x="68454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 name="Freeform: Shape 35">
              <a:extLst>
                <a:ext uri="{FF2B5EF4-FFF2-40B4-BE49-F238E27FC236}">
                  <a16:creationId xmlns:a16="http://schemas.microsoft.com/office/drawing/2014/main" id="{1CAFA798-4370-B975-E450-3EDBCEA52008}"/>
                </a:ext>
              </a:extLst>
            </p:cNvPr>
            <p:cNvSpPr/>
            <p:nvPr/>
          </p:nvSpPr>
          <p:spPr>
            <a:xfrm>
              <a:off x="684546"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 name="Freeform: Shape 36">
              <a:extLst>
                <a:ext uri="{FF2B5EF4-FFF2-40B4-BE49-F238E27FC236}">
                  <a16:creationId xmlns:a16="http://schemas.microsoft.com/office/drawing/2014/main" id="{8FC6EAA6-CEE7-1A91-D020-A3703D9D2E0C}"/>
                </a:ext>
              </a:extLst>
            </p:cNvPr>
            <p:cNvSpPr/>
            <p:nvPr/>
          </p:nvSpPr>
          <p:spPr>
            <a:xfrm>
              <a:off x="313735"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 name="Freeform: Shape 37">
              <a:extLst>
                <a:ext uri="{FF2B5EF4-FFF2-40B4-BE49-F238E27FC236}">
                  <a16:creationId xmlns:a16="http://schemas.microsoft.com/office/drawing/2014/main" id="{3CCA1A48-2389-ECA3-13C5-90DE774F9B63}"/>
                </a:ext>
              </a:extLst>
            </p:cNvPr>
            <p:cNvSpPr/>
            <p:nvPr/>
          </p:nvSpPr>
          <p:spPr>
            <a:xfrm>
              <a:off x="313735"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 name="Freeform: Shape 38">
              <a:extLst>
                <a:ext uri="{FF2B5EF4-FFF2-40B4-BE49-F238E27FC236}">
                  <a16:creationId xmlns:a16="http://schemas.microsoft.com/office/drawing/2014/main" id="{C2A8ED22-4C92-CA3A-E610-18B188E89879}"/>
                </a:ext>
              </a:extLst>
            </p:cNvPr>
            <p:cNvSpPr/>
            <p:nvPr/>
          </p:nvSpPr>
          <p:spPr>
            <a:xfrm>
              <a:off x="68454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 name="Freeform: Shape 39">
              <a:extLst>
                <a:ext uri="{FF2B5EF4-FFF2-40B4-BE49-F238E27FC236}">
                  <a16:creationId xmlns:a16="http://schemas.microsoft.com/office/drawing/2014/main" id="{693FDFBB-D9DB-17CC-06EB-B6106F3ED64C}"/>
                </a:ext>
              </a:extLst>
            </p:cNvPr>
            <p:cNvSpPr/>
            <p:nvPr/>
          </p:nvSpPr>
          <p:spPr>
            <a:xfrm>
              <a:off x="684546"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 name="Freeform: Shape 40">
              <a:extLst>
                <a:ext uri="{FF2B5EF4-FFF2-40B4-BE49-F238E27FC236}">
                  <a16:creationId xmlns:a16="http://schemas.microsoft.com/office/drawing/2014/main" id="{89438D37-5616-2556-CDA9-7A45D3045102}"/>
                </a:ext>
              </a:extLst>
            </p:cNvPr>
            <p:cNvSpPr/>
            <p:nvPr/>
          </p:nvSpPr>
          <p:spPr>
            <a:xfrm>
              <a:off x="313735"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 name="Freeform: Shape 41">
              <a:extLst>
                <a:ext uri="{FF2B5EF4-FFF2-40B4-BE49-F238E27FC236}">
                  <a16:creationId xmlns:a16="http://schemas.microsoft.com/office/drawing/2014/main" id="{D25CFE8E-98D5-3B7A-4172-81F9B3EF1B6C}"/>
                </a:ext>
              </a:extLst>
            </p:cNvPr>
            <p:cNvSpPr/>
            <p:nvPr/>
          </p:nvSpPr>
          <p:spPr>
            <a:xfrm>
              <a:off x="1055358"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 name="Freeform: Shape 42">
              <a:extLst>
                <a:ext uri="{FF2B5EF4-FFF2-40B4-BE49-F238E27FC236}">
                  <a16:creationId xmlns:a16="http://schemas.microsoft.com/office/drawing/2014/main" id="{EECCA32F-DCD6-B969-5CD8-C2BB4E5D603F}"/>
                </a:ext>
              </a:extLst>
            </p:cNvPr>
            <p:cNvSpPr/>
            <p:nvPr/>
          </p:nvSpPr>
          <p:spPr>
            <a:xfrm>
              <a:off x="1426169"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 name="Freeform: Shape 43">
              <a:extLst>
                <a:ext uri="{FF2B5EF4-FFF2-40B4-BE49-F238E27FC236}">
                  <a16:creationId xmlns:a16="http://schemas.microsoft.com/office/drawing/2014/main" id="{1D7F5C1B-0319-6798-42B7-A72E7A54BF54}"/>
                </a:ext>
              </a:extLst>
            </p:cNvPr>
            <p:cNvSpPr/>
            <p:nvPr/>
          </p:nvSpPr>
          <p:spPr>
            <a:xfrm>
              <a:off x="1426169"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 name="Freeform: Shape 44">
              <a:extLst>
                <a:ext uri="{FF2B5EF4-FFF2-40B4-BE49-F238E27FC236}">
                  <a16:creationId xmlns:a16="http://schemas.microsoft.com/office/drawing/2014/main" id="{46E64AB7-2532-658C-1C4C-EE716B03F349}"/>
                </a:ext>
              </a:extLst>
            </p:cNvPr>
            <p:cNvSpPr/>
            <p:nvPr/>
          </p:nvSpPr>
          <p:spPr>
            <a:xfrm>
              <a:off x="1055358"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 name="Freeform: Shape 45">
              <a:extLst>
                <a:ext uri="{FF2B5EF4-FFF2-40B4-BE49-F238E27FC236}">
                  <a16:creationId xmlns:a16="http://schemas.microsoft.com/office/drawing/2014/main" id="{9D6892EC-333D-0856-19F8-E7F1CAF7493A}"/>
                </a:ext>
              </a:extLst>
            </p:cNvPr>
            <p:cNvSpPr/>
            <p:nvPr/>
          </p:nvSpPr>
          <p:spPr>
            <a:xfrm>
              <a:off x="1055358"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 name="Freeform: Shape 46">
              <a:extLst>
                <a:ext uri="{FF2B5EF4-FFF2-40B4-BE49-F238E27FC236}">
                  <a16:creationId xmlns:a16="http://schemas.microsoft.com/office/drawing/2014/main" id="{EC0ADA38-4A95-989B-274C-A8C572C78B5D}"/>
                </a:ext>
              </a:extLst>
            </p:cNvPr>
            <p:cNvSpPr/>
            <p:nvPr/>
          </p:nvSpPr>
          <p:spPr>
            <a:xfrm>
              <a:off x="1426169"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 name="Freeform: Shape 47">
              <a:extLst>
                <a:ext uri="{FF2B5EF4-FFF2-40B4-BE49-F238E27FC236}">
                  <a16:creationId xmlns:a16="http://schemas.microsoft.com/office/drawing/2014/main" id="{9804B06A-55A8-4376-CB6A-51B79AC32BEA}"/>
                </a:ext>
              </a:extLst>
            </p:cNvPr>
            <p:cNvSpPr/>
            <p:nvPr/>
          </p:nvSpPr>
          <p:spPr>
            <a:xfrm>
              <a:off x="1426169"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 name="Freeform: Shape 48">
              <a:extLst>
                <a:ext uri="{FF2B5EF4-FFF2-40B4-BE49-F238E27FC236}">
                  <a16:creationId xmlns:a16="http://schemas.microsoft.com/office/drawing/2014/main" id="{1F6D8989-50E9-8197-43D8-2C145843F488}"/>
                </a:ext>
              </a:extLst>
            </p:cNvPr>
            <p:cNvSpPr/>
            <p:nvPr/>
          </p:nvSpPr>
          <p:spPr>
            <a:xfrm>
              <a:off x="1055358"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 name="Freeform: Shape 49">
              <a:extLst>
                <a:ext uri="{FF2B5EF4-FFF2-40B4-BE49-F238E27FC236}">
                  <a16:creationId xmlns:a16="http://schemas.microsoft.com/office/drawing/2014/main" id="{46A2F7F3-5F6A-EA3C-5156-A58B05C3DF9B}"/>
                </a:ext>
              </a:extLst>
            </p:cNvPr>
            <p:cNvSpPr/>
            <p:nvPr/>
          </p:nvSpPr>
          <p:spPr>
            <a:xfrm>
              <a:off x="1055358"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 name="Freeform: Shape 50">
              <a:extLst>
                <a:ext uri="{FF2B5EF4-FFF2-40B4-BE49-F238E27FC236}">
                  <a16:creationId xmlns:a16="http://schemas.microsoft.com/office/drawing/2014/main" id="{8E5669A2-41DD-D5C9-A502-7892B801DBBF}"/>
                </a:ext>
              </a:extLst>
            </p:cNvPr>
            <p:cNvSpPr/>
            <p:nvPr/>
          </p:nvSpPr>
          <p:spPr>
            <a:xfrm>
              <a:off x="1426169"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 name="Freeform: Shape 51">
              <a:extLst>
                <a:ext uri="{FF2B5EF4-FFF2-40B4-BE49-F238E27FC236}">
                  <a16:creationId xmlns:a16="http://schemas.microsoft.com/office/drawing/2014/main" id="{2CB06D86-2B44-F874-CA57-F56C752BBD9A}"/>
                </a:ext>
              </a:extLst>
            </p:cNvPr>
            <p:cNvSpPr/>
            <p:nvPr/>
          </p:nvSpPr>
          <p:spPr>
            <a:xfrm>
              <a:off x="1426169"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3" name="Freeform: Shape 52">
              <a:extLst>
                <a:ext uri="{FF2B5EF4-FFF2-40B4-BE49-F238E27FC236}">
                  <a16:creationId xmlns:a16="http://schemas.microsoft.com/office/drawing/2014/main" id="{2AF8519C-121B-54FD-79D9-EE1E22E5D19F}"/>
                </a:ext>
              </a:extLst>
            </p:cNvPr>
            <p:cNvSpPr/>
            <p:nvPr/>
          </p:nvSpPr>
          <p:spPr>
            <a:xfrm>
              <a:off x="1055358"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4" name="Freeform: Shape 53">
              <a:extLst>
                <a:ext uri="{FF2B5EF4-FFF2-40B4-BE49-F238E27FC236}">
                  <a16:creationId xmlns:a16="http://schemas.microsoft.com/office/drawing/2014/main" id="{4D9AB866-DD23-7993-DDCC-A974F8D57E73}"/>
                </a:ext>
              </a:extLst>
            </p:cNvPr>
            <p:cNvSpPr/>
            <p:nvPr/>
          </p:nvSpPr>
          <p:spPr>
            <a:xfrm>
              <a:off x="1055358"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5" name="Freeform: Shape 54">
              <a:extLst>
                <a:ext uri="{FF2B5EF4-FFF2-40B4-BE49-F238E27FC236}">
                  <a16:creationId xmlns:a16="http://schemas.microsoft.com/office/drawing/2014/main" id="{68A7C09F-BA7D-DA22-6341-FC7B5A7E9364}"/>
                </a:ext>
              </a:extLst>
            </p:cNvPr>
            <p:cNvSpPr/>
            <p:nvPr/>
          </p:nvSpPr>
          <p:spPr>
            <a:xfrm>
              <a:off x="1426169"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6" name="Freeform: Shape 55">
              <a:extLst>
                <a:ext uri="{FF2B5EF4-FFF2-40B4-BE49-F238E27FC236}">
                  <a16:creationId xmlns:a16="http://schemas.microsoft.com/office/drawing/2014/main" id="{DB1C4DB6-AA77-F474-4884-ED6F33A1D628}"/>
                </a:ext>
              </a:extLst>
            </p:cNvPr>
            <p:cNvSpPr/>
            <p:nvPr/>
          </p:nvSpPr>
          <p:spPr>
            <a:xfrm>
              <a:off x="1426169"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7" name="Freeform: Shape 56">
              <a:extLst>
                <a:ext uri="{FF2B5EF4-FFF2-40B4-BE49-F238E27FC236}">
                  <a16:creationId xmlns:a16="http://schemas.microsoft.com/office/drawing/2014/main" id="{1931B89F-7E49-5DD9-B9BF-9F9285FD8F59}"/>
                </a:ext>
              </a:extLst>
            </p:cNvPr>
            <p:cNvSpPr/>
            <p:nvPr/>
          </p:nvSpPr>
          <p:spPr>
            <a:xfrm>
              <a:off x="1055358"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8" name="Freeform: Shape 57">
              <a:extLst>
                <a:ext uri="{FF2B5EF4-FFF2-40B4-BE49-F238E27FC236}">
                  <a16:creationId xmlns:a16="http://schemas.microsoft.com/office/drawing/2014/main" id="{362F08DF-7200-F345-4784-FE05F8A2909F}"/>
                </a:ext>
              </a:extLst>
            </p:cNvPr>
            <p:cNvSpPr/>
            <p:nvPr/>
          </p:nvSpPr>
          <p:spPr>
            <a:xfrm>
              <a:off x="1055358"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9" name="Freeform: Shape 58">
              <a:extLst>
                <a:ext uri="{FF2B5EF4-FFF2-40B4-BE49-F238E27FC236}">
                  <a16:creationId xmlns:a16="http://schemas.microsoft.com/office/drawing/2014/main" id="{F830F0C8-EA86-E941-6E6E-83AB92661085}"/>
                </a:ext>
              </a:extLst>
            </p:cNvPr>
            <p:cNvSpPr/>
            <p:nvPr/>
          </p:nvSpPr>
          <p:spPr>
            <a:xfrm>
              <a:off x="1426169"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0" name="Freeform: Shape 59">
              <a:extLst>
                <a:ext uri="{FF2B5EF4-FFF2-40B4-BE49-F238E27FC236}">
                  <a16:creationId xmlns:a16="http://schemas.microsoft.com/office/drawing/2014/main" id="{5A07F04D-0EB0-A1BE-B7C9-D1203E9EE197}"/>
                </a:ext>
              </a:extLst>
            </p:cNvPr>
            <p:cNvSpPr/>
            <p:nvPr/>
          </p:nvSpPr>
          <p:spPr>
            <a:xfrm>
              <a:off x="1426169"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1" name="Freeform: Shape 60">
              <a:extLst>
                <a:ext uri="{FF2B5EF4-FFF2-40B4-BE49-F238E27FC236}">
                  <a16:creationId xmlns:a16="http://schemas.microsoft.com/office/drawing/2014/main" id="{1A4A5040-1A0A-16DD-5075-D7B035A40688}"/>
                </a:ext>
              </a:extLst>
            </p:cNvPr>
            <p:cNvSpPr/>
            <p:nvPr/>
          </p:nvSpPr>
          <p:spPr>
            <a:xfrm>
              <a:off x="1055358"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2" name="Freeform: Shape 61">
              <a:extLst>
                <a:ext uri="{FF2B5EF4-FFF2-40B4-BE49-F238E27FC236}">
                  <a16:creationId xmlns:a16="http://schemas.microsoft.com/office/drawing/2014/main" id="{0AEA5AF3-8E81-02F1-7B1B-9E3994ED91C9}"/>
                </a:ext>
              </a:extLst>
            </p:cNvPr>
            <p:cNvSpPr/>
            <p:nvPr/>
          </p:nvSpPr>
          <p:spPr>
            <a:xfrm>
              <a:off x="1055358"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3" name="Freeform: Shape 62">
              <a:extLst>
                <a:ext uri="{FF2B5EF4-FFF2-40B4-BE49-F238E27FC236}">
                  <a16:creationId xmlns:a16="http://schemas.microsoft.com/office/drawing/2014/main" id="{F0CF5697-A273-B812-A284-FB28DE521131}"/>
                </a:ext>
              </a:extLst>
            </p:cNvPr>
            <p:cNvSpPr/>
            <p:nvPr/>
          </p:nvSpPr>
          <p:spPr>
            <a:xfrm>
              <a:off x="1426169"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4" name="Freeform: Shape 63">
              <a:extLst>
                <a:ext uri="{FF2B5EF4-FFF2-40B4-BE49-F238E27FC236}">
                  <a16:creationId xmlns:a16="http://schemas.microsoft.com/office/drawing/2014/main" id="{D5D669DD-C83E-6F91-7BC1-1F1274C5E075}"/>
                </a:ext>
              </a:extLst>
            </p:cNvPr>
            <p:cNvSpPr/>
            <p:nvPr/>
          </p:nvSpPr>
          <p:spPr>
            <a:xfrm>
              <a:off x="1426169"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5" name="Freeform: Shape 64">
              <a:extLst>
                <a:ext uri="{FF2B5EF4-FFF2-40B4-BE49-F238E27FC236}">
                  <a16:creationId xmlns:a16="http://schemas.microsoft.com/office/drawing/2014/main" id="{D0678499-D76D-0095-8142-FB058117163D}"/>
                </a:ext>
              </a:extLst>
            </p:cNvPr>
            <p:cNvSpPr/>
            <p:nvPr/>
          </p:nvSpPr>
          <p:spPr>
            <a:xfrm>
              <a:off x="1055358"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6" name="Freeform: Shape 65">
              <a:extLst>
                <a:ext uri="{FF2B5EF4-FFF2-40B4-BE49-F238E27FC236}">
                  <a16:creationId xmlns:a16="http://schemas.microsoft.com/office/drawing/2014/main" id="{E207B7EC-A98B-2F03-1E24-E44F4F397AB9}"/>
                </a:ext>
              </a:extLst>
            </p:cNvPr>
            <p:cNvSpPr/>
            <p:nvPr/>
          </p:nvSpPr>
          <p:spPr>
            <a:xfrm>
              <a:off x="1055358"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7" name="Freeform: Shape 66">
              <a:extLst>
                <a:ext uri="{FF2B5EF4-FFF2-40B4-BE49-F238E27FC236}">
                  <a16:creationId xmlns:a16="http://schemas.microsoft.com/office/drawing/2014/main" id="{FA5D6FFE-D9C1-4BEF-0CAC-DF099C5DCBAD}"/>
                </a:ext>
              </a:extLst>
            </p:cNvPr>
            <p:cNvSpPr/>
            <p:nvPr/>
          </p:nvSpPr>
          <p:spPr>
            <a:xfrm>
              <a:off x="1426169"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8" name="Freeform: Shape 67">
              <a:extLst>
                <a:ext uri="{FF2B5EF4-FFF2-40B4-BE49-F238E27FC236}">
                  <a16:creationId xmlns:a16="http://schemas.microsoft.com/office/drawing/2014/main" id="{5F8D66AB-BA54-AEF7-7764-9BC391E58361}"/>
                </a:ext>
              </a:extLst>
            </p:cNvPr>
            <p:cNvSpPr/>
            <p:nvPr/>
          </p:nvSpPr>
          <p:spPr>
            <a:xfrm>
              <a:off x="1426169"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9" name="Freeform: Shape 68">
              <a:extLst>
                <a:ext uri="{FF2B5EF4-FFF2-40B4-BE49-F238E27FC236}">
                  <a16:creationId xmlns:a16="http://schemas.microsoft.com/office/drawing/2014/main" id="{942EFC49-AD72-C67B-9C6C-37B3F793811A}"/>
                </a:ext>
              </a:extLst>
            </p:cNvPr>
            <p:cNvSpPr/>
            <p:nvPr/>
          </p:nvSpPr>
          <p:spPr>
            <a:xfrm>
              <a:off x="1055358"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0" name="Freeform: Shape 69">
              <a:extLst>
                <a:ext uri="{FF2B5EF4-FFF2-40B4-BE49-F238E27FC236}">
                  <a16:creationId xmlns:a16="http://schemas.microsoft.com/office/drawing/2014/main" id="{370866D4-A6AB-B837-1F17-55B85D0DC753}"/>
                </a:ext>
              </a:extLst>
            </p:cNvPr>
            <p:cNvSpPr/>
            <p:nvPr/>
          </p:nvSpPr>
          <p:spPr>
            <a:xfrm>
              <a:off x="1055358"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1" name="Freeform: Shape 70">
              <a:extLst>
                <a:ext uri="{FF2B5EF4-FFF2-40B4-BE49-F238E27FC236}">
                  <a16:creationId xmlns:a16="http://schemas.microsoft.com/office/drawing/2014/main" id="{E6DED611-7353-22AE-9D01-C9E5BB852126}"/>
                </a:ext>
              </a:extLst>
            </p:cNvPr>
            <p:cNvSpPr/>
            <p:nvPr/>
          </p:nvSpPr>
          <p:spPr>
            <a:xfrm>
              <a:off x="1426169"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2" name="Freeform: Shape 71">
              <a:extLst>
                <a:ext uri="{FF2B5EF4-FFF2-40B4-BE49-F238E27FC236}">
                  <a16:creationId xmlns:a16="http://schemas.microsoft.com/office/drawing/2014/main" id="{16B0348E-FC1A-AB10-5F08-6FE2AC206FBA}"/>
                </a:ext>
              </a:extLst>
            </p:cNvPr>
            <p:cNvSpPr/>
            <p:nvPr/>
          </p:nvSpPr>
          <p:spPr>
            <a:xfrm>
              <a:off x="1426169"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3" name="Freeform: Shape 72">
              <a:extLst>
                <a:ext uri="{FF2B5EF4-FFF2-40B4-BE49-F238E27FC236}">
                  <a16:creationId xmlns:a16="http://schemas.microsoft.com/office/drawing/2014/main" id="{1116FF35-EA91-6CC3-14A9-BBA1896659DA}"/>
                </a:ext>
              </a:extLst>
            </p:cNvPr>
            <p:cNvSpPr/>
            <p:nvPr/>
          </p:nvSpPr>
          <p:spPr>
            <a:xfrm>
              <a:off x="1055358"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4" name="Freeform: Shape 73">
              <a:extLst>
                <a:ext uri="{FF2B5EF4-FFF2-40B4-BE49-F238E27FC236}">
                  <a16:creationId xmlns:a16="http://schemas.microsoft.com/office/drawing/2014/main" id="{940FA7EA-7630-BF16-5F05-FACAB8F6DEFC}"/>
                </a:ext>
              </a:extLst>
            </p:cNvPr>
            <p:cNvSpPr/>
            <p:nvPr/>
          </p:nvSpPr>
          <p:spPr>
            <a:xfrm>
              <a:off x="1794552"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5" name="Freeform: Shape 74">
              <a:extLst>
                <a:ext uri="{FF2B5EF4-FFF2-40B4-BE49-F238E27FC236}">
                  <a16:creationId xmlns:a16="http://schemas.microsoft.com/office/drawing/2014/main" id="{D8A2A742-F8DF-3DE0-838A-D122FACCA153}"/>
                </a:ext>
              </a:extLst>
            </p:cNvPr>
            <p:cNvSpPr/>
            <p:nvPr/>
          </p:nvSpPr>
          <p:spPr>
            <a:xfrm>
              <a:off x="2165364"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6" name="Freeform: Shape 75">
              <a:extLst>
                <a:ext uri="{FF2B5EF4-FFF2-40B4-BE49-F238E27FC236}">
                  <a16:creationId xmlns:a16="http://schemas.microsoft.com/office/drawing/2014/main" id="{8FD0E195-AC22-671A-2590-B7BA315A90F1}"/>
                </a:ext>
              </a:extLst>
            </p:cNvPr>
            <p:cNvSpPr/>
            <p:nvPr/>
          </p:nvSpPr>
          <p:spPr>
            <a:xfrm>
              <a:off x="2165364"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7" name="Freeform: Shape 76">
              <a:extLst>
                <a:ext uri="{FF2B5EF4-FFF2-40B4-BE49-F238E27FC236}">
                  <a16:creationId xmlns:a16="http://schemas.microsoft.com/office/drawing/2014/main" id="{78F11719-74D1-235E-6659-AFB599AC2243}"/>
                </a:ext>
              </a:extLst>
            </p:cNvPr>
            <p:cNvSpPr/>
            <p:nvPr/>
          </p:nvSpPr>
          <p:spPr>
            <a:xfrm>
              <a:off x="1794552"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8" name="Freeform: Shape 77">
              <a:extLst>
                <a:ext uri="{FF2B5EF4-FFF2-40B4-BE49-F238E27FC236}">
                  <a16:creationId xmlns:a16="http://schemas.microsoft.com/office/drawing/2014/main" id="{E66D0B53-77E7-1B8F-B24E-955512952707}"/>
                </a:ext>
              </a:extLst>
            </p:cNvPr>
            <p:cNvSpPr/>
            <p:nvPr/>
          </p:nvSpPr>
          <p:spPr>
            <a:xfrm>
              <a:off x="1794552"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9" name="Freeform: Shape 78">
              <a:extLst>
                <a:ext uri="{FF2B5EF4-FFF2-40B4-BE49-F238E27FC236}">
                  <a16:creationId xmlns:a16="http://schemas.microsoft.com/office/drawing/2014/main" id="{003D2BE1-8226-3100-3FE0-E9B9C2C90941}"/>
                </a:ext>
              </a:extLst>
            </p:cNvPr>
            <p:cNvSpPr/>
            <p:nvPr/>
          </p:nvSpPr>
          <p:spPr>
            <a:xfrm>
              <a:off x="2165364"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0" name="Freeform: Shape 79">
              <a:extLst>
                <a:ext uri="{FF2B5EF4-FFF2-40B4-BE49-F238E27FC236}">
                  <a16:creationId xmlns:a16="http://schemas.microsoft.com/office/drawing/2014/main" id="{A6FD09BB-25B3-C51E-C92A-69393D22FCA3}"/>
                </a:ext>
              </a:extLst>
            </p:cNvPr>
            <p:cNvSpPr/>
            <p:nvPr/>
          </p:nvSpPr>
          <p:spPr>
            <a:xfrm>
              <a:off x="2165364"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1" name="Freeform: Shape 80">
              <a:extLst>
                <a:ext uri="{FF2B5EF4-FFF2-40B4-BE49-F238E27FC236}">
                  <a16:creationId xmlns:a16="http://schemas.microsoft.com/office/drawing/2014/main" id="{D41BEA3E-D315-03DA-DF7C-FC1BF28A6C27}"/>
                </a:ext>
              </a:extLst>
            </p:cNvPr>
            <p:cNvSpPr/>
            <p:nvPr/>
          </p:nvSpPr>
          <p:spPr>
            <a:xfrm>
              <a:off x="1794552"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2" name="Freeform: Shape 81">
              <a:extLst>
                <a:ext uri="{FF2B5EF4-FFF2-40B4-BE49-F238E27FC236}">
                  <a16:creationId xmlns:a16="http://schemas.microsoft.com/office/drawing/2014/main" id="{EA1ABE5A-91FF-C542-DC23-4F6A76CEC2D2}"/>
                </a:ext>
              </a:extLst>
            </p:cNvPr>
            <p:cNvSpPr/>
            <p:nvPr/>
          </p:nvSpPr>
          <p:spPr>
            <a:xfrm>
              <a:off x="1794552"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3" name="Freeform: Shape 82">
              <a:extLst>
                <a:ext uri="{FF2B5EF4-FFF2-40B4-BE49-F238E27FC236}">
                  <a16:creationId xmlns:a16="http://schemas.microsoft.com/office/drawing/2014/main" id="{AFA99208-A697-35FC-8A0A-6958DE93044E}"/>
                </a:ext>
              </a:extLst>
            </p:cNvPr>
            <p:cNvSpPr/>
            <p:nvPr/>
          </p:nvSpPr>
          <p:spPr>
            <a:xfrm>
              <a:off x="2165364"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4" name="Freeform: Shape 83">
              <a:extLst>
                <a:ext uri="{FF2B5EF4-FFF2-40B4-BE49-F238E27FC236}">
                  <a16:creationId xmlns:a16="http://schemas.microsoft.com/office/drawing/2014/main" id="{3C071182-1775-35D3-3644-5DA76D766995}"/>
                </a:ext>
              </a:extLst>
            </p:cNvPr>
            <p:cNvSpPr/>
            <p:nvPr/>
          </p:nvSpPr>
          <p:spPr>
            <a:xfrm>
              <a:off x="2165364"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5" name="Freeform: Shape 84">
              <a:extLst>
                <a:ext uri="{FF2B5EF4-FFF2-40B4-BE49-F238E27FC236}">
                  <a16:creationId xmlns:a16="http://schemas.microsoft.com/office/drawing/2014/main" id="{C8EA9179-4776-3B79-4A49-25D286AB7433}"/>
                </a:ext>
              </a:extLst>
            </p:cNvPr>
            <p:cNvSpPr/>
            <p:nvPr/>
          </p:nvSpPr>
          <p:spPr>
            <a:xfrm>
              <a:off x="1794552"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6" name="Freeform: Shape 85">
              <a:extLst>
                <a:ext uri="{FF2B5EF4-FFF2-40B4-BE49-F238E27FC236}">
                  <a16:creationId xmlns:a16="http://schemas.microsoft.com/office/drawing/2014/main" id="{4F63E37C-0051-6098-D343-3AFE0F4D48A0}"/>
                </a:ext>
              </a:extLst>
            </p:cNvPr>
            <p:cNvSpPr/>
            <p:nvPr/>
          </p:nvSpPr>
          <p:spPr>
            <a:xfrm>
              <a:off x="1794552"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7" name="Freeform: Shape 86">
              <a:extLst>
                <a:ext uri="{FF2B5EF4-FFF2-40B4-BE49-F238E27FC236}">
                  <a16:creationId xmlns:a16="http://schemas.microsoft.com/office/drawing/2014/main" id="{7FC55C25-6B3E-83B7-DF9B-BB239C7DD2DD}"/>
                </a:ext>
              </a:extLst>
            </p:cNvPr>
            <p:cNvSpPr/>
            <p:nvPr/>
          </p:nvSpPr>
          <p:spPr>
            <a:xfrm>
              <a:off x="2165364"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8" name="Freeform: Shape 87">
              <a:extLst>
                <a:ext uri="{FF2B5EF4-FFF2-40B4-BE49-F238E27FC236}">
                  <a16:creationId xmlns:a16="http://schemas.microsoft.com/office/drawing/2014/main" id="{131107E1-9466-4960-5336-77C4E28A4DC7}"/>
                </a:ext>
              </a:extLst>
            </p:cNvPr>
            <p:cNvSpPr/>
            <p:nvPr/>
          </p:nvSpPr>
          <p:spPr>
            <a:xfrm>
              <a:off x="2165364"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9" name="Freeform: Shape 88">
              <a:extLst>
                <a:ext uri="{FF2B5EF4-FFF2-40B4-BE49-F238E27FC236}">
                  <a16:creationId xmlns:a16="http://schemas.microsoft.com/office/drawing/2014/main" id="{D69BA7F7-1D7B-5543-34E8-3EF78B215AB2}"/>
                </a:ext>
              </a:extLst>
            </p:cNvPr>
            <p:cNvSpPr/>
            <p:nvPr/>
          </p:nvSpPr>
          <p:spPr>
            <a:xfrm>
              <a:off x="1794552"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0" name="Freeform: Shape 89">
              <a:extLst>
                <a:ext uri="{FF2B5EF4-FFF2-40B4-BE49-F238E27FC236}">
                  <a16:creationId xmlns:a16="http://schemas.microsoft.com/office/drawing/2014/main" id="{556B70C5-5631-EF23-102A-6879F4017369}"/>
                </a:ext>
              </a:extLst>
            </p:cNvPr>
            <p:cNvSpPr/>
            <p:nvPr/>
          </p:nvSpPr>
          <p:spPr>
            <a:xfrm>
              <a:off x="1794552"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1" name="Freeform: Shape 90">
              <a:extLst>
                <a:ext uri="{FF2B5EF4-FFF2-40B4-BE49-F238E27FC236}">
                  <a16:creationId xmlns:a16="http://schemas.microsoft.com/office/drawing/2014/main" id="{584E48CD-7D42-9FFC-1130-4D10B8987610}"/>
                </a:ext>
              </a:extLst>
            </p:cNvPr>
            <p:cNvSpPr/>
            <p:nvPr/>
          </p:nvSpPr>
          <p:spPr>
            <a:xfrm>
              <a:off x="2165364"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2" name="Freeform: Shape 91">
              <a:extLst>
                <a:ext uri="{FF2B5EF4-FFF2-40B4-BE49-F238E27FC236}">
                  <a16:creationId xmlns:a16="http://schemas.microsoft.com/office/drawing/2014/main" id="{2905501F-1FCF-9E83-5699-84DDA5245E56}"/>
                </a:ext>
              </a:extLst>
            </p:cNvPr>
            <p:cNvSpPr/>
            <p:nvPr/>
          </p:nvSpPr>
          <p:spPr>
            <a:xfrm>
              <a:off x="2165364"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3" name="Freeform: Shape 92">
              <a:extLst>
                <a:ext uri="{FF2B5EF4-FFF2-40B4-BE49-F238E27FC236}">
                  <a16:creationId xmlns:a16="http://schemas.microsoft.com/office/drawing/2014/main" id="{58174F50-B522-E1D4-6F90-288D6F368276}"/>
                </a:ext>
              </a:extLst>
            </p:cNvPr>
            <p:cNvSpPr/>
            <p:nvPr/>
          </p:nvSpPr>
          <p:spPr>
            <a:xfrm>
              <a:off x="1794552"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4" name="Freeform: Shape 93">
              <a:extLst>
                <a:ext uri="{FF2B5EF4-FFF2-40B4-BE49-F238E27FC236}">
                  <a16:creationId xmlns:a16="http://schemas.microsoft.com/office/drawing/2014/main" id="{CAA6B4ED-39A6-5DB5-6370-A9443F94D65C}"/>
                </a:ext>
              </a:extLst>
            </p:cNvPr>
            <p:cNvSpPr/>
            <p:nvPr/>
          </p:nvSpPr>
          <p:spPr>
            <a:xfrm>
              <a:off x="1794552"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5" name="Freeform: Shape 94">
              <a:extLst>
                <a:ext uri="{FF2B5EF4-FFF2-40B4-BE49-F238E27FC236}">
                  <a16:creationId xmlns:a16="http://schemas.microsoft.com/office/drawing/2014/main" id="{F030629F-D67A-6FBF-8970-75F83B1A4746}"/>
                </a:ext>
              </a:extLst>
            </p:cNvPr>
            <p:cNvSpPr/>
            <p:nvPr/>
          </p:nvSpPr>
          <p:spPr>
            <a:xfrm>
              <a:off x="2165364"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6" name="Freeform: Shape 95">
              <a:extLst>
                <a:ext uri="{FF2B5EF4-FFF2-40B4-BE49-F238E27FC236}">
                  <a16:creationId xmlns:a16="http://schemas.microsoft.com/office/drawing/2014/main" id="{824335A6-E463-3683-DB6A-42EA98C4D9D4}"/>
                </a:ext>
              </a:extLst>
            </p:cNvPr>
            <p:cNvSpPr/>
            <p:nvPr/>
          </p:nvSpPr>
          <p:spPr>
            <a:xfrm>
              <a:off x="2165364"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7" name="Freeform: Shape 96">
              <a:extLst>
                <a:ext uri="{FF2B5EF4-FFF2-40B4-BE49-F238E27FC236}">
                  <a16:creationId xmlns:a16="http://schemas.microsoft.com/office/drawing/2014/main" id="{B4027768-68BA-24E9-C05C-2E29A18D0BCB}"/>
                </a:ext>
              </a:extLst>
            </p:cNvPr>
            <p:cNvSpPr/>
            <p:nvPr/>
          </p:nvSpPr>
          <p:spPr>
            <a:xfrm>
              <a:off x="1794552"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8" name="Freeform: Shape 97">
              <a:extLst>
                <a:ext uri="{FF2B5EF4-FFF2-40B4-BE49-F238E27FC236}">
                  <a16:creationId xmlns:a16="http://schemas.microsoft.com/office/drawing/2014/main" id="{0CD697C0-5D46-67C1-17B9-E7987DC21638}"/>
                </a:ext>
              </a:extLst>
            </p:cNvPr>
            <p:cNvSpPr/>
            <p:nvPr/>
          </p:nvSpPr>
          <p:spPr>
            <a:xfrm>
              <a:off x="1794552"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9" name="Freeform: Shape 98">
              <a:extLst>
                <a:ext uri="{FF2B5EF4-FFF2-40B4-BE49-F238E27FC236}">
                  <a16:creationId xmlns:a16="http://schemas.microsoft.com/office/drawing/2014/main" id="{AD6E7DB6-D9ED-B89A-578A-A19EBF25F9B3}"/>
                </a:ext>
              </a:extLst>
            </p:cNvPr>
            <p:cNvSpPr/>
            <p:nvPr/>
          </p:nvSpPr>
          <p:spPr>
            <a:xfrm>
              <a:off x="2165364"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0" name="Freeform: Shape 99">
              <a:extLst>
                <a:ext uri="{FF2B5EF4-FFF2-40B4-BE49-F238E27FC236}">
                  <a16:creationId xmlns:a16="http://schemas.microsoft.com/office/drawing/2014/main" id="{9C0297CE-8493-4BD6-EFF5-633958286B51}"/>
                </a:ext>
              </a:extLst>
            </p:cNvPr>
            <p:cNvSpPr/>
            <p:nvPr/>
          </p:nvSpPr>
          <p:spPr>
            <a:xfrm>
              <a:off x="2165364"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1" name="Freeform: Shape 100">
              <a:extLst>
                <a:ext uri="{FF2B5EF4-FFF2-40B4-BE49-F238E27FC236}">
                  <a16:creationId xmlns:a16="http://schemas.microsoft.com/office/drawing/2014/main" id="{24FA641D-5897-10C5-08EA-52696B55D147}"/>
                </a:ext>
              </a:extLst>
            </p:cNvPr>
            <p:cNvSpPr/>
            <p:nvPr/>
          </p:nvSpPr>
          <p:spPr>
            <a:xfrm>
              <a:off x="1794552"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2" name="Freeform: Shape 101">
              <a:extLst>
                <a:ext uri="{FF2B5EF4-FFF2-40B4-BE49-F238E27FC236}">
                  <a16:creationId xmlns:a16="http://schemas.microsoft.com/office/drawing/2014/main" id="{97998045-A24A-D476-6FF2-A76D6C839E77}"/>
                </a:ext>
              </a:extLst>
            </p:cNvPr>
            <p:cNvSpPr/>
            <p:nvPr/>
          </p:nvSpPr>
          <p:spPr>
            <a:xfrm>
              <a:off x="1794552"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3" name="Freeform: Shape 102">
              <a:extLst>
                <a:ext uri="{FF2B5EF4-FFF2-40B4-BE49-F238E27FC236}">
                  <a16:creationId xmlns:a16="http://schemas.microsoft.com/office/drawing/2014/main" id="{D9AD7C58-49D1-8937-5B9F-B95A55EFB1B6}"/>
                </a:ext>
              </a:extLst>
            </p:cNvPr>
            <p:cNvSpPr/>
            <p:nvPr/>
          </p:nvSpPr>
          <p:spPr>
            <a:xfrm>
              <a:off x="2165364"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4" name="Freeform: Shape 103">
              <a:extLst>
                <a:ext uri="{FF2B5EF4-FFF2-40B4-BE49-F238E27FC236}">
                  <a16:creationId xmlns:a16="http://schemas.microsoft.com/office/drawing/2014/main" id="{C267BDA1-2937-5699-52AA-C002B3DD57DD}"/>
                </a:ext>
              </a:extLst>
            </p:cNvPr>
            <p:cNvSpPr/>
            <p:nvPr/>
          </p:nvSpPr>
          <p:spPr>
            <a:xfrm>
              <a:off x="2165364"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5" name="Freeform: Shape 104">
              <a:extLst>
                <a:ext uri="{FF2B5EF4-FFF2-40B4-BE49-F238E27FC236}">
                  <a16:creationId xmlns:a16="http://schemas.microsoft.com/office/drawing/2014/main" id="{8A4E83E2-CDF2-7DB2-31E2-63977C4034A1}"/>
                </a:ext>
              </a:extLst>
            </p:cNvPr>
            <p:cNvSpPr/>
            <p:nvPr/>
          </p:nvSpPr>
          <p:spPr>
            <a:xfrm>
              <a:off x="1794552"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6" name="Freeform: Shape 105">
              <a:extLst>
                <a:ext uri="{FF2B5EF4-FFF2-40B4-BE49-F238E27FC236}">
                  <a16:creationId xmlns:a16="http://schemas.microsoft.com/office/drawing/2014/main" id="{37D12EBF-B6E8-0979-F161-FDC1B32E7B55}"/>
                </a:ext>
              </a:extLst>
            </p:cNvPr>
            <p:cNvSpPr/>
            <p:nvPr/>
          </p:nvSpPr>
          <p:spPr>
            <a:xfrm>
              <a:off x="2536174"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7" name="Freeform: Shape 106">
              <a:extLst>
                <a:ext uri="{FF2B5EF4-FFF2-40B4-BE49-F238E27FC236}">
                  <a16:creationId xmlns:a16="http://schemas.microsoft.com/office/drawing/2014/main" id="{2E3DE229-F6C4-C823-0C5D-8B81251A2C39}"/>
                </a:ext>
              </a:extLst>
            </p:cNvPr>
            <p:cNvSpPr/>
            <p:nvPr/>
          </p:nvSpPr>
          <p:spPr>
            <a:xfrm>
              <a:off x="290698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8" name="Freeform: Shape 107">
              <a:extLst>
                <a:ext uri="{FF2B5EF4-FFF2-40B4-BE49-F238E27FC236}">
                  <a16:creationId xmlns:a16="http://schemas.microsoft.com/office/drawing/2014/main" id="{09332998-9515-9F47-F7ED-040F583FEDA8}"/>
                </a:ext>
              </a:extLst>
            </p:cNvPr>
            <p:cNvSpPr/>
            <p:nvPr/>
          </p:nvSpPr>
          <p:spPr>
            <a:xfrm>
              <a:off x="2906986"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9" name="Freeform: Shape 108">
              <a:extLst>
                <a:ext uri="{FF2B5EF4-FFF2-40B4-BE49-F238E27FC236}">
                  <a16:creationId xmlns:a16="http://schemas.microsoft.com/office/drawing/2014/main" id="{3837A81D-0C16-96BF-56E4-47602B9A9340}"/>
                </a:ext>
              </a:extLst>
            </p:cNvPr>
            <p:cNvSpPr/>
            <p:nvPr/>
          </p:nvSpPr>
          <p:spPr>
            <a:xfrm>
              <a:off x="2536174"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0" name="Freeform: Shape 109">
              <a:extLst>
                <a:ext uri="{FF2B5EF4-FFF2-40B4-BE49-F238E27FC236}">
                  <a16:creationId xmlns:a16="http://schemas.microsoft.com/office/drawing/2014/main" id="{F35E45B9-7B89-37AA-119B-D186965BCCE3}"/>
                </a:ext>
              </a:extLst>
            </p:cNvPr>
            <p:cNvSpPr/>
            <p:nvPr/>
          </p:nvSpPr>
          <p:spPr>
            <a:xfrm>
              <a:off x="2536174"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1" name="Freeform: Shape 110">
              <a:extLst>
                <a:ext uri="{FF2B5EF4-FFF2-40B4-BE49-F238E27FC236}">
                  <a16:creationId xmlns:a16="http://schemas.microsoft.com/office/drawing/2014/main" id="{A768E93E-0E31-935A-8CF5-00B0D4E583CC}"/>
                </a:ext>
              </a:extLst>
            </p:cNvPr>
            <p:cNvSpPr/>
            <p:nvPr/>
          </p:nvSpPr>
          <p:spPr>
            <a:xfrm>
              <a:off x="290698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2" name="Freeform: Shape 111">
              <a:extLst>
                <a:ext uri="{FF2B5EF4-FFF2-40B4-BE49-F238E27FC236}">
                  <a16:creationId xmlns:a16="http://schemas.microsoft.com/office/drawing/2014/main" id="{D726E40B-C4D3-83FA-DC81-F4D0621945E8}"/>
                </a:ext>
              </a:extLst>
            </p:cNvPr>
            <p:cNvSpPr/>
            <p:nvPr/>
          </p:nvSpPr>
          <p:spPr>
            <a:xfrm>
              <a:off x="2906986"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3" name="Freeform: Shape 112">
              <a:extLst>
                <a:ext uri="{FF2B5EF4-FFF2-40B4-BE49-F238E27FC236}">
                  <a16:creationId xmlns:a16="http://schemas.microsoft.com/office/drawing/2014/main" id="{BE6F028D-BCDD-18C6-8DBE-8152C1375E45}"/>
                </a:ext>
              </a:extLst>
            </p:cNvPr>
            <p:cNvSpPr/>
            <p:nvPr/>
          </p:nvSpPr>
          <p:spPr>
            <a:xfrm>
              <a:off x="2536174"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4" name="Freeform: Shape 113">
              <a:extLst>
                <a:ext uri="{FF2B5EF4-FFF2-40B4-BE49-F238E27FC236}">
                  <a16:creationId xmlns:a16="http://schemas.microsoft.com/office/drawing/2014/main" id="{1AFFF665-D432-1455-E73D-4CE508EF09C2}"/>
                </a:ext>
              </a:extLst>
            </p:cNvPr>
            <p:cNvSpPr/>
            <p:nvPr/>
          </p:nvSpPr>
          <p:spPr>
            <a:xfrm>
              <a:off x="2536174"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5" name="Freeform: Shape 114">
              <a:extLst>
                <a:ext uri="{FF2B5EF4-FFF2-40B4-BE49-F238E27FC236}">
                  <a16:creationId xmlns:a16="http://schemas.microsoft.com/office/drawing/2014/main" id="{367A3570-6DD5-A310-E88F-3CE3C96AA9C4}"/>
                </a:ext>
              </a:extLst>
            </p:cNvPr>
            <p:cNvSpPr/>
            <p:nvPr/>
          </p:nvSpPr>
          <p:spPr>
            <a:xfrm>
              <a:off x="290698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6" name="Freeform: Shape 115">
              <a:extLst>
                <a:ext uri="{FF2B5EF4-FFF2-40B4-BE49-F238E27FC236}">
                  <a16:creationId xmlns:a16="http://schemas.microsoft.com/office/drawing/2014/main" id="{B4430214-7187-CA00-7B1E-F74879717ADC}"/>
                </a:ext>
              </a:extLst>
            </p:cNvPr>
            <p:cNvSpPr/>
            <p:nvPr/>
          </p:nvSpPr>
          <p:spPr>
            <a:xfrm>
              <a:off x="2906986"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7" name="Freeform: Shape 116">
              <a:extLst>
                <a:ext uri="{FF2B5EF4-FFF2-40B4-BE49-F238E27FC236}">
                  <a16:creationId xmlns:a16="http://schemas.microsoft.com/office/drawing/2014/main" id="{034E8E66-49C5-5FE6-B00D-3038D09DEF35}"/>
                </a:ext>
              </a:extLst>
            </p:cNvPr>
            <p:cNvSpPr/>
            <p:nvPr/>
          </p:nvSpPr>
          <p:spPr>
            <a:xfrm>
              <a:off x="2536174"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8" name="Freeform: Shape 117">
              <a:extLst>
                <a:ext uri="{FF2B5EF4-FFF2-40B4-BE49-F238E27FC236}">
                  <a16:creationId xmlns:a16="http://schemas.microsoft.com/office/drawing/2014/main" id="{38277BAC-F4BC-BFAF-9BE9-1606563E9BED}"/>
                </a:ext>
              </a:extLst>
            </p:cNvPr>
            <p:cNvSpPr/>
            <p:nvPr/>
          </p:nvSpPr>
          <p:spPr>
            <a:xfrm>
              <a:off x="2536174"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9" name="Freeform: Shape 118">
              <a:extLst>
                <a:ext uri="{FF2B5EF4-FFF2-40B4-BE49-F238E27FC236}">
                  <a16:creationId xmlns:a16="http://schemas.microsoft.com/office/drawing/2014/main" id="{E71F700F-03E1-4FF4-0C55-74D1AB2C6B7E}"/>
                </a:ext>
              </a:extLst>
            </p:cNvPr>
            <p:cNvSpPr/>
            <p:nvPr/>
          </p:nvSpPr>
          <p:spPr>
            <a:xfrm>
              <a:off x="290698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0" name="Freeform: Shape 119">
              <a:extLst>
                <a:ext uri="{FF2B5EF4-FFF2-40B4-BE49-F238E27FC236}">
                  <a16:creationId xmlns:a16="http://schemas.microsoft.com/office/drawing/2014/main" id="{66DE318D-7E54-047D-4938-96D2B9A9B34D}"/>
                </a:ext>
              </a:extLst>
            </p:cNvPr>
            <p:cNvSpPr/>
            <p:nvPr/>
          </p:nvSpPr>
          <p:spPr>
            <a:xfrm>
              <a:off x="2906986"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1" name="Freeform: Shape 120">
              <a:extLst>
                <a:ext uri="{FF2B5EF4-FFF2-40B4-BE49-F238E27FC236}">
                  <a16:creationId xmlns:a16="http://schemas.microsoft.com/office/drawing/2014/main" id="{92E68935-C020-24F4-48E9-97F83F33987C}"/>
                </a:ext>
              </a:extLst>
            </p:cNvPr>
            <p:cNvSpPr/>
            <p:nvPr/>
          </p:nvSpPr>
          <p:spPr>
            <a:xfrm>
              <a:off x="2536174"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2" name="Freeform: Shape 121">
              <a:extLst>
                <a:ext uri="{FF2B5EF4-FFF2-40B4-BE49-F238E27FC236}">
                  <a16:creationId xmlns:a16="http://schemas.microsoft.com/office/drawing/2014/main" id="{F3A50897-FD76-6015-9946-F3CFF72A59A8}"/>
                </a:ext>
              </a:extLst>
            </p:cNvPr>
            <p:cNvSpPr/>
            <p:nvPr/>
          </p:nvSpPr>
          <p:spPr>
            <a:xfrm>
              <a:off x="2536174"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3" name="Freeform: Shape 122">
              <a:extLst>
                <a:ext uri="{FF2B5EF4-FFF2-40B4-BE49-F238E27FC236}">
                  <a16:creationId xmlns:a16="http://schemas.microsoft.com/office/drawing/2014/main" id="{8583E26A-46D2-D683-F0C2-B4B1068D55BD}"/>
                </a:ext>
              </a:extLst>
            </p:cNvPr>
            <p:cNvSpPr/>
            <p:nvPr/>
          </p:nvSpPr>
          <p:spPr>
            <a:xfrm>
              <a:off x="290698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4" name="Freeform: Shape 123">
              <a:extLst>
                <a:ext uri="{FF2B5EF4-FFF2-40B4-BE49-F238E27FC236}">
                  <a16:creationId xmlns:a16="http://schemas.microsoft.com/office/drawing/2014/main" id="{ED021CC4-9647-92AD-9613-96FA9CFBB8E2}"/>
                </a:ext>
              </a:extLst>
            </p:cNvPr>
            <p:cNvSpPr/>
            <p:nvPr/>
          </p:nvSpPr>
          <p:spPr>
            <a:xfrm>
              <a:off x="2906986"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5" name="Freeform: Shape 124">
              <a:extLst>
                <a:ext uri="{FF2B5EF4-FFF2-40B4-BE49-F238E27FC236}">
                  <a16:creationId xmlns:a16="http://schemas.microsoft.com/office/drawing/2014/main" id="{EDC8EC2A-3F62-99A0-B1BD-B659240BFC16}"/>
                </a:ext>
              </a:extLst>
            </p:cNvPr>
            <p:cNvSpPr/>
            <p:nvPr/>
          </p:nvSpPr>
          <p:spPr>
            <a:xfrm>
              <a:off x="2536174"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6" name="Freeform: Shape 125">
              <a:extLst>
                <a:ext uri="{FF2B5EF4-FFF2-40B4-BE49-F238E27FC236}">
                  <a16:creationId xmlns:a16="http://schemas.microsoft.com/office/drawing/2014/main" id="{0C280454-F60E-3073-7082-01117DAD5CAF}"/>
                </a:ext>
              </a:extLst>
            </p:cNvPr>
            <p:cNvSpPr/>
            <p:nvPr/>
          </p:nvSpPr>
          <p:spPr>
            <a:xfrm>
              <a:off x="2536174"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7" name="Freeform: Shape 126">
              <a:extLst>
                <a:ext uri="{FF2B5EF4-FFF2-40B4-BE49-F238E27FC236}">
                  <a16:creationId xmlns:a16="http://schemas.microsoft.com/office/drawing/2014/main" id="{E1B94ADF-AE6C-76D2-4931-3A33BA79770B}"/>
                </a:ext>
              </a:extLst>
            </p:cNvPr>
            <p:cNvSpPr/>
            <p:nvPr/>
          </p:nvSpPr>
          <p:spPr>
            <a:xfrm>
              <a:off x="290698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8" name="Freeform: Shape 127">
              <a:extLst>
                <a:ext uri="{FF2B5EF4-FFF2-40B4-BE49-F238E27FC236}">
                  <a16:creationId xmlns:a16="http://schemas.microsoft.com/office/drawing/2014/main" id="{7AE732FB-64B9-6321-447C-14848694C201}"/>
                </a:ext>
              </a:extLst>
            </p:cNvPr>
            <p:cNvSpPr/>
            <p:nvPr/>
          </p:nvSpPr>
          <p:spPr>
            <a:xfrm>
              <a:off x="2906986"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9" name="Freeform: Shape 128">
              <a:extLst>
                <a:ext uri="{FF2B5EF4-FFF2-40B4-BE49-F238E27FC236}">
                  <a16:creationId xmlns:a16="http://schemas.microsoft.com/office/drawing/2014/main" id="{1E7CEFAF-A93A-A1E4-ED6D-308EDBAACAF2}"/>
                </a:ext>
              </a:extLst>
            </p:cNvPr>
            <p:cNvSpPr/>
            <p:nvPr/>
          </p:nvSpPr>
          <p:spPr>
            <a:xfrm>
              <a:off x="2536174"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0" name="Freeform: Shape 129">
              <a:extLst>
                <a:ext uri="{FF2B5EF4-FFF2-40B4-BE49-F238E27FC236}">
                  <a16:creationId xmlns:a16="http://schemas.microsoft.com/office/drawing/2014/main" id="{D367FAED-6BCD-61D2-6556-CAF321722899}"/>
                </a:ext>
              </a:extLst>
            </p:cNvPr>
            <p:cNvSpPr/>
            <p:nvPr/>
          </p:nvSpPr>
          <p:spPr>
            <a:xfrm>
              <a:off x="2536174"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1" name="Freeform: Shape 130">
              <a:extLst>
                <a:ext uri="{FF2B5EF4-FFF2-40B4-BE49-F238E27FC236}">
                  <a16:creationId xmlns:a16="http://schemas.microsoft.com/office/drawing/2014/main" id="{2316C1BD-2B54-9E96-84F1-4209B7243171}"/>
                </a:ext>
              </a:extLst>
            </p:cNvPr>
            <p:cNvSpPr/>
            <p:nvPr/>
          </p:nvSpPr>
          <p:spPr>
            <a:xfrm>
              <a:off x="290698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2" name="Freeform: Shape 131">
              <a:extLst>
                <a:ext uri="{FF2B5EF4-FFF2-40B4-BE49-F238E27FC236}">
                  <a16:creationId xmlns:a16="http://schemas.microsoft.com/office/drawing/2014/main" id="{96C8BFB9-2186-0362-A929-D73AF3684CA6}"/>
                </a:ext>
              </a:extLst>
            </p:cNvPr>
            <p:cNvSpPr/>
            <p:nvPr/>
          </p:nvSpPr>
          <p:spPr>
            <a:xfrm>
              <a:off x="2906986"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3" name="Freeform: Shape 132">
              <a:extLst>
                <a:ext uri="{FF2B5EF4-FFF2-40B4-BE49-F238E27FC236}">
                  <a16:creationId xmlns:a16="http://schemas.microsoft.com/office/drawing/2014/main" id="{1A5DFB70-FF12-CBD1-0451-CDCFB7157C06}"/>
                </a:ext>
              </a:extLst>
            </p:cNvPr>
            <p:cNvSpPr/>
            <p:nvPr/>
          </p:nvSpPr>
          <p:spPr>
            <a:xfrm>
              <a:off x="2536174"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4" name="Freeform: Shape 133">
              <a:extLst>
                <a:ext uri="{FF2B5EF4-FFF2-40B4-BE49-F238E27FC236}">
                  <a16:creationId xmlns:a16="http://schemas.microsoft.com/office/drawing/2014/main" id="{DD56E5D0-A409-F567-F930-2CE1983DBC4C}"/>
                </a:ext>
              </a:extLst>
            </p:cNvPr>
            <p:cNvSpPr/>
            <p:nvPr/>
          </p:nvSpPr>
          <p:spPr>
            <a:xfrm>
              <a:off x="2536174"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5" name="Freeform: Shape 134">
              <a:extLst>
                <a:ext uri="{FF2B5EF4-FFF2-40B4-BE49-F238E27FC236}">
                  <a16:creationId xmlns:a16="http://schemas.microsoft.com/office/drawing/2014/main" id="{14675EA0-510F-EA18-C6AE-F55ADCA6980B}"/>
                </a:ext>
              </a:extLst>
            </p:cNvPr>
            <p:cNvSpPr/>
            <p:nvPr/>
          </p:nvSpPr>
          <p:spPr>
            <a:xfrm>
              <a:off x="290698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6" name="Freeform: Shape 135">
              <a:extLst>
                <a:ext uri="{FF2B5EF4-FFF2-40B4-BE49-F238E27FC236}">
                  <a16:creationId xmlns:a16="http://schemas.microsoft.com/office/drawing/2014/main" id="{8756DABD-A994-E788-CA85-42252E6B4B69}"/>
                </a:ext>
              </a:extLst>
            </p:cNvPr>
            <p:cNvSpPr/>
            <p:nvPr/>
          </p:nvSpPr>
          <p:spPr>
            <a:xfrm>
              <a:off x="2906986"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7" name="Freeform: Shape 136">
              <a:extLst>
                <a:ext uri="{FF2B5EF4-FFF2-40B4-BE49-F238E27FC236}">
                  <a16:creationId xmlns:a16="http://schemas.microsoft.com/office/drawing/2014/main" id="{7CDE9738-DF27-761C-9BA1-85B10DB75579}"/>
                </a:ext>
              </a:extLst>
            </p:cNvPr>
            <p:cNvSpPr/>
            <p:nvPr/>
          </p:nvSpPr>
          <p:spPr>
            <a:xfrm>
              <a:off x="2536174"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8" name="Freeform: Shape 137">
              <a:extLst>
                <a:ext uri="{FF2B5EF4-FFF2-40B4-BE49-F238E27FC236}">
                  <a16:creationId xmlns:a16="http://schemas.microsoft.com/office/drawing/2014/main" id="{B83FF796-FDAB-C99F-E19E-69AAF7025955}"/>
                </a:ext>
              </a:extLst>
            </p:cNvPr>
            <p:cNvSpPr/>
            <p:nvPr/>
          </p:nvSpPr>
          <p:spPr>
            <a:xfrm>
              <a:off x="3286441"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9" name="Freeform: Shape 138">
              <a:extLst>
                <a:ext uri="{FF2B5EF4-FFF2-40B4-BE49-F238E27FC236}">
                  <a16:creationId xmlns:a16="http://schemas.microsoft.com/office/drawing/2014/main" id="{6252F668-8450-D791-4FF7-371A6FE3865C}"/>
                </a:ext>
              </a:extLst>
            </p:cNvPr>
            <p:cNvSpPr/>
            <p:nvPr/>
          </p:nvSpPr>
          <p:spPr>
            <a:xfrm>
              <a:off x="365725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0" name="Freeform: Shape 139">
              <a:extLst>
                <a:ext uri="{FF2B5EF4-FFF2-40B4-BE49-F238E27FC236}">
                  <a16:creationId xmlns:a16="http://schemas.microsoft.com/office/drawing/2014/main" id="{944FCD5A-1E62-195A-422C-720CD93FAFF5}"/>
                </a:ext>
              </a:extLst>
            </p:cNvPr>
            <p:cNvSpPr/>
            <p:nvPr/>
          </p:nvSpPr>
          <p:spPr>
            <a:xfrm>
              <a:off x="3657252"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1" name="Freeform: Shape 140">
              <a:extLst>
                <a:ext uri="{FF2B5EF4-FFF2-40B4-BE49-F238E27FC236}">
                  <a16:creationId xmlns:a16="http://schemas.microsoft.com/office/drawing/2014/main" id="{7108E71E-39DF-D911-10AD-9F55493BE829}"/>
                </a:ext>
              </a:extLst>
            </p:cNvPr>
            <p:cNvSpPr/>
            <p:nvPr/>
          </p:nvSpPr>
          <p:spPr>
            <a:xfrm>
              <a:off x="3286441"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2" name="Freeform: Shape 141">
              <a:extLst>
                <a:ext uri="{FF2B5EF4-FFF2-40B4-BE49-F238E27FC236}">
                  <a16:creationId xmlns:a16="http://schemas.microsoft.com/office/drawing/2014/main" id="{4CCBA944-C991-A1CA-54E7-400F538010EE}"/>
                </a:ext>
              </a:extLst>
            </p:cNvPr>
            <p:cNvSpPr/>
            <p:nvPr/>
          </p:nvSpPr>
          <p:spPr>
            <a:xfrm>
              <a:off x="3286441"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3" name="Freeform: Shape 142">
              <a:extLst>
                <a:ext uri="{FF2B5EF4-FFF2-40B4-BE49-F238E27FC236}">
                  <a16:creationId xmlns:a16="http://schemas.microsoft.com/office/drawing/2014/main" id="{B1C700C5-115F-9172-7177-001C245D6B76}"/>
                </a:ext>
              </a:extLst>
            </p:cNvPr>
            <p:cNvSpPr/>
            <p:nvPr/>
          </p:nvSpPr>
          <p:spPr>
            <a:xfrm>
              <a:off x="365725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4" name="Freeform: Shape 143">
              <a:extLst>
                <a:ext uri="{FF2B5EF4-FFF2-40B4-BE49-F238E27FC236}">
                  <a16:creationId xmlns:a16="http://schemas.microsoft.com/office/drawing/2014/main" id="{0E537FE6-C171-B037-DF52-BF6BA253352F}"/>
                </a:ext>
              </a:extLst>
            </p:cNvPr>
            <p:cNvSpPr/>
            <p:nvPr/>
          </p:nvSpPr>
          <p:spPr>
            <a:xfrm>
              <a:off x="3657252"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5" name="Freeform: Shape 144">
              <a:extLst>
                <a:ext uri="{FF2B5EF4-FFF2-40B4-BE49-F238E27FC236}">
                  <a16:creationId xmlns:a16="http://schemas.microsoft.com/office/drawing/2014/main" id="{25AF8AE6-13D0-3608-60F3-877782A2BA31}"/>
                </a:ext>
              </a:extLst>
            </p:cNvPr>
            <p:cNvSpPr/>
            <p:nvPr/>
          </p:nvSpPr>
          <p:spPr>
            <a:xfrm>
              <a:off x="3286441"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6" name="Freeform: Shape 145">
              <a:extLst>
                <a:ext uri="{FF2B5EF4-FFF2-40B4-BE49-F238E27FC236}">
                  <a16:creationId xmlns:a16="http://schemas.microsoft.com/office/drawing/2014/main" id="{2127176B-9C63-6926-7A37-092B66C61F6D}"/>
                </a:ext>
              </a:extLst>
            </p:cNvPr>
            <p:cNvSpPr/>
            <p:nvPr/>
          </p:nvSpPr>
          <p:spPr>
            <a:xfrm>
              <a:off x="3286441"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7" name="Freeform: Shape 146">
              <a:extLst>
                <a:ext uri="{FF2B5EF4-FFF2-40B4-BE49-F238E27FC236}">
                  <a16:creationId xmlns:a16="http://schemas.microsoft.com/office/drawing/2014/main" id="{E7F3E2EA-3725-9D61-8562-10D6782FFA3B}"/>
                </a:ext>
              </a:extLst>
            </p:cNvPr>
            <p:cNvSpPr/>
            <p:nvPr/>
          </p:nvSpPr>
          <p:spPr>
            <a:xfrm>
              <a:off x="365725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8" name="Freeform: Shape 147">
              <a:extLst>
                <a:ext uri="{FF2B5EF4-FFF2-40B4-BE49-F238E27FC236}">
                  <a16:creationId xmlns:a16="http://schemas.microsoft.com/office/drawing/2014/main" id="{B7799DEB-E33B-1CF3-2AF8-D86684A1818D}"/>
                </a:ext>
              </a:extLst>
            </p:cNvPr>
            <p:cNvSpPr/>
            <p:nvPr/>
          </p:nvSpPr>
          <p:spPr>
            <a:xfrm>
              <a:off x="3657252"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9" name="Freeform: Shape 148">
              <a:extLst>
                <a:ext uri="{FF2B5EF4-FFF2-40B4-BE49-F238E27FC236}">
                  <a16:creationId xmlns:a16="http://schemas.microsoft.com/office/drawing/2014/main" id="{C7ED5AA7-A32B-D2E9-CFD0-33C7DEAD8D77}"/>
                </a:ext>
              </a:extLst>
            </p:cNvPr>
            <p:cNvSpPr/>
            <p:nvPr/>
          </p:nvSpPr>
          <p:spPr>
            <a:xfrm>
              <a:off x="3286441"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0" name="Freeform: Shape 149">
              <a:extLst>
                <a:ext uri="{FF2B5EF4-FFF2-40B4-BE49-F238E27FC236}">
                  <a16:creationId xmlns:a16="http://schemas.microsoft.com/office/drawing/2014/main" id="{B622AFD4-F42A-C97E-38E6-74F3CBB393DD}"/>
                </a:ext>
              </a:extLst>
            </p:cNvPr>
            <p:cNvSpPr/>
            <p:nvPr/>
          </p:nvSpPr>
          <p:spPr>
            <a:xfrm>
              <a:off x="3286441"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1" name="Freeform: Shape 150">
              <a:extLst>
                <a:ext uri="{FF2B5EF4-FFF2-40B4-BE49-F238E27FC236}">
                  <a16:creationId xmlns:a16="http://schemas.microsoft.com/office/drawing/2014/main" id="{4DA5E2EE-ADBA-800D-5AF5-C6BF603E9CF9}"/>
                </a:ext>
              </a:extLst>
            </p:cNvPr>
            <p:cNvSpPr/>
            <p:nvPr/>
          </p:nvSpPr>
          <p:spPr>
            <a:xfrm>
              <a:off x="365725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2" name="Freeform: Shape 151">
              <a:extLst>
                <a:ext uri="{FF2B5EF4-FFF2-40B4-BE49-F238E27FC236}">
                  <a16:creationId xmlns:a16="http://schemas.microsoft.com/office/drawing/2014/main" id="{0C2FFC27-D713-ABCC-D04B-40A4CE7C511A}"/>
                </a:ext>
              </a:extLst>
            </p:cNvPr>
            <p:cNvSpPr/>
            <p:nvPr/>
          </p:nvSpPr>
          <p:spPr>
            <a:xfrm>
              <a:off x="3657252"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3" name="Freeform: Shape 152">
              <a:extLst>
                <a:ext uri="{FF2B5EF4-FFF2-40B4-BE49-F238E27FC236}">
                  <a16:creationId xmlns:a16="http://schemas.microsoft.com/office/drawing/2014/main" id="{CAFC897B-E64D-857C-2219-8014D07FAD0D}"/>
                </a:ext>
              </a:extLst>
            </p:cNvPr>
            <p:cNvSpPr/>
            <p:nvPr/>
          </p:nvSpPr>
          <p:spPr>
            <a:xfrm>
              <a:off x="3286441"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4" name="Freeform: Shape 153">
              <a:extLst>
                <a:ext uri="{FF2B5EF4-FFF2-40B4-BE49-F238E27FC236}">
                  <a16:creationId xmlns:a16="http://schemas.microsoft.com/office/drawing/2014/main" id="{8E0C9E9F-170F-1DB5-8F61-AD439E2EF2EC}"/>
                </a:ext>
              </a:extLst>
            </p:cNvPr>
            <p:cNvSpPr/>
            <p:nvPr/>
          </p:nvSpPr>
          <p:spPr>
            <a:xfrm>
              <a:off x="3286441"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5" name="Freeform: Shape 154">
              <a:extLst>
                <a:ext uri="{FF2B5EF4-FFF2-40B4-BE49-F238E27FC236}">
                  <a16:creationId xmlns:a16="http://schemas.microsoft.com/office/drawing/2014/main" id="{A8450EFB-67A7-2D61-6EC7-C814B90383C2}"/>
                </a:ext>
              </a:extLst>
            </p:cNvPr>
            <p:cNvSpPr/>
            <p:nvPr/>
          </p:nvSpPr>
          <p:spPr>
            <a:xfrm>
              <a:off x="365725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6" name="Freeform: Shape 155">
              <a:extLst>
                <a:ext uri="{FF2B5EF4-FFF2-40B4-BE49-F238E27FC236}">
                  <a16:creationId xmlns:a16="http://schemas.microsoft.com/office/drawing/2014/main" id="{255398E4-9267-63CB-130F-21BF8425D0D2}"/>
                </a:ext>
              </a:extLst>
            </p:cNvPr>
            <p:cNvSpPr/>
            <p:nvPr/>
          </p:nvSpPr>
          <p:spPr>
            <a:xfrm>
              <a:off x="3657252"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7" name="Freeform: Shape 156">
              <a:extLst>
                <a:ext uri="{FF2B5EF4-FFF2-40B4-BE49-F238E27FC236}">
                  <a16:creationId xmlns:a16="http://schemas.microsoft.com/office/drawing/2014/main" id="{AB8DDB12-08F4-1503-5AC5-09402C911D4C}"/>
                </a:ext>
              </a:extLst>
            </p:cNvPr>
            <p:cNvSpPr/>
            <p:nvPr/>
          </p:nvSpPr>
          <p:spPr>
            <a:xfrm>
              <a:off x="3286441"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8" name="Freeform: Shape 157">
              <a:extLst>
                <a:ext uri="{FF2B5EF4-FFF2-40B4-BE49-F238E27FC236}">
                  <a16:creationId xmlns:a16="http://schemas.microsoft.com/office/drawing/2014/main" id="{916D6634-3FC0-D590-4279-EA2B4B75867F}"/>
                </a:ext>
              </a:extLst>
            </p:cNvPr>
            <p:cNvSpPr/>
            <p:nvPr/>
          </p:nvSpPr>
          <p:spPr>
            <a:xfrm>
              <a:off x="3286441"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9" name="Freeform: Shape 158">
              <a:extLst>
                <a:ext uri="{FF2B5EF4-FFF2-40B4-BE49-F238E27FC236}">
                  <a16:creationId xmlns:a16="http://schemas.microsoft.com/office/drawing/2014/main" id="{2CBF4455-949E-CB5C-CD88-7FAA78A030F7}"/>
                </a:ext>
              </a:extLst>
            </p:cNvPr>
            <p:cNvSpPr/>
            <p:nvPr/>
          </p:nvSpPr>
          <p:spPr>
            <a:xfrm>
              <a:off x="365725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0" name="Freeform: Shape 159">
              <a:extLst>
                <a:ext uri="{FF2B5EF4-FFF2-40B4-BE49-F238E27FC236}">
                  <a16:creationId xmlns:a16="http://schemas.microsoft.com/office/drawing/2014/main" id="{E048ED90-31F3-733F-EF8E-D3A248EB8892}"/>
                </a:ext>
              </a:extLst>
            </p:cNvPr>
            <p:cNvSpPr/>
            <p:nvPr/>
          </p:nvSpPr>
          <p:spPr>
            <a:xfrm>
              <a:off x="3657252"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1" name="Freeform: Shape 160">
              <a:extLst>
                <a:ext uri="{FF2B5EF4-FFF2-40B4-BE49-F238E27FC236}">
                  <a16:creationId xmlns:a16="http://schemas.microsoft.com/office/drawing/2014/main" id="{E4591EDA-43E5-D5BB-9C05-8D736617D7F9}"/>
                </a:ext>
              </a:extLst>
            </p:cNvPr>
            <p:cNvSpPr/>
            <p:nvPr/>
          </p:nvSpPr>
          <p:spPr>
            <a:xfrm>
              <a:off x="3286441"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2" name="Freeform: Shape 161">
              <a:extLst>
                <a:ext uri="{FF2B5EF4-FFF2-40B4-BE49-F238E27FC236}">
                  <a16:creationId xmlns:a16="http://schemas.microsoft.com/office/drawing/2014/main" id="{529DEDC3-BC1D-F1C9-9EF5-AD94B612039D}"/>
                </a:ext>
              </a:extLst>
            </p:cNvPr>
            <p:cNvSpPr/>
            <p:nvPr/>
          </p:nvSpPr>
          <p:spPr>
            <a:xfrm>
              <a:off x="3286441"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3" name="Freeform: Shape 162">
              <a:extLst>
                <a:ext uri="{FF2B5EF4-FFF2-40B4-BE49-F238E27FC236}">
                  <a16:creationId xmlns:a16="http://schemas.microsoft.com/office/drawing/2014/main" id="{A334A7D3-D5F3-190E-CE22-E06C05A87A9C}"/>
                </a:ext>
              </a:extLst>
            </p:cNvPr>
            <p:cNvSpPr/>
            <p:nvPr/>
          </p:nvSpPr>
          <p:spPr>
            <a:xfrm>
              <a:off x="365725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4" name="Freeform: Shape 163">
              <a:extLst>
                <a:ext uri="{FF2B5EF4-FFF2-40B4-BE49-F238E27FC236}">
                  <a16:creationId xmlns:a16="http://schemas.microsoft.com/office/drawing/2014/main" id="{72696C30-EF74-A529-49AC-D87C77AA486A}"/>
                </a:ext>
              </a:extLst>
            </p:cNvPr>
            <p:cNvSpPr/>
            <p:nvPr/>
          </p:nvSpPr>
          <p:spPr>
            <a:xfrm>
              <a:off x="3657252"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5" name="Freeform: Shape 164">
              <a:extLst>
                <a:ext uri="{FF2B5EF4-FFF2-40B4-BE49-F238E27FC236}">
                  <a16:creationId xmlns:a16="http://schemas.microsoft.com/office/drawing/2014/main" id="{C7C2C7B8-6415-3F50-CB89-0A9812AF3A21}"/>
                </a:ext>
              </a:extLst>
            </p:cNvPr>
            <p:cNvSpPr/>
            <p:nvPr/>
          </p:nvSpPr>
          <p:spPr>
            <a:xfrm>
              <a:off x="3286441"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6" name="Freeform: Shape 165">
              <a:extLst>
                <a:ext uri="{FF2B5EF4-FFF2-40B4-BE49-F238E27FC236}">
                  <a16:creationId xmlns:a16="http://schemas.microsoft.com/office/drawing/2014/main" id="{AB8FBE64-C6CA-370B-D048-7A7B01A10ADC}"/>
                </a:ext>
              </a:extLst>
            </p:cNvPr>
            <p:cNvSpPr/>
            <p:nvPr/>
          </p:nvSpPr>
          <p:spPr>
            <a:xfrm>
              <a:off x="3286441"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7" name="Freeform: Shape 166">
              <a:extLst>
                <a:ext uri="{FF2B5EF4-FFF2-40B4-BE49-F238E27FC236}">
                  <a16:creationId xmlns:a16="http://schemas.microsoft.com/office/drawing/2014/main" id="{A7F382D4-D82C-01E1-0F38-33BF60B57232}"/>
                </a:ext>
              </a:extLst>
            </p:cNvPr>
            <p:cNvSpPr/>
            <p:nvPr/>
          </p:nvSpPr>
          <p:spPr>
            <a:xfrm>
              <a:off x="365725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8" name="Freeform: Shape 167">
              <a:extLst>
                <a:ext uri="{FF2B5EF4-FFF2-40B4-BE49-F238E27FC236}">
                  <a16:creationId xmlns:a16="http://schemas.microsoft.com/office/drawing/2014/main" id="{4B44D517-71A4-FB59-82A8-003D3301986B}"/>
                </a:ext>
              </a:extLst>
            </p:cNvPr>
            <p:cNvSpPr/>
            <p:nvPr/>
          </p:nvSpPr>
          <p:spPr>
            <a:xfrm>
              <a:off x="3657252"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9" name="Freeform: Shape 168">
              <a:extLst>
                <a:ext uri="{FF2B5EF4-FFF2-40B4-BE49-F238E27FC236}">
                  <a16:creationId xmlns:a16="http://schemas.microsoft.com/office/drawing/2014/main" id="{D31BC46A-3598-2842-9B67-8CB3DA5141B6}"/>
                </a:ext>
              </a:extLst>
            </p:cNvPr>
            <p:cNvSpPr/>
            <p:nvPr/>
          </p:nvSpPr>
          <p:spPr>
            <a:xfrm>
              <a:off x="3286441"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0" name="Freeform: Shape 169">
              <a:extLst>
                <a:ext uri="{FF2B5EF4-FFF2-40B4-BE49-F238E27FC236}">
                  <a16:creationId xmlns:a16="http://schemas.microsoft.com/office/drawing/2014/main" id="{E8F84A5A-391E-A289-9DD0-FE2432C15BB8}"/>
                </a:ext>
              </a:extLst>
            </p:cNvPr>
            <p:cNvSpPr/>
            <p:nvPr/>
          </p:nvSpPr>
          <p:spPr>
            <a:xfrm>
              <a:off x="4028063"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1" name="Freeform: Shape 170">
              <a:extLst>
                <a:ext uri="{FF2B5EF4-FFF2-40B4-BE49-F238E27FC236}">
                  <a16:creationId xmlns:a16="http://schemas.microsoft.com/office/drawing/2014/main" id="{EDCD3FF4-6328-481B-7D73-E307A94056F0}"/>
                </a:ext>
              </a:extLst>
            </p:cNvPr>
            <p:cNvSpPr/>
            <p:nvPr/>
          </p:nvSpPr>
          <p:spPr>
            <a:xfrm>
              <a:off x="4398875"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2" name="Freeform: Shape 171">
              <a:extLst>
                <a:ext uri="{FF2B5EF4-FFF2-40B4-BE49-F238E27FC236}">
                  <a16:creationId xmlns:a16="http://schemas.microsoft.com/office/drawing/2014/main" id="{BEA84635-452E-78AE-81A9-E9FF50109164}"/>
                </a:ext>
              </a:extLst>
            </p:cNvPr>
            <p:cNvSpPr/>
            <p:nvPr/>
          </p:nvSpPr>
          <p:spPr>
            <a:xfrm>
              <a:off x="4398875"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3" name="Freeform: Shape 172">
              <a:extLst>
                <a:ext uri="{FF2B5EF4-FFF2-40B4-BE49-F238E27FC236}">
                  <a16:creationId xmlns:a16="http://schemas.microsoft.com/office/drawing/2014/main" id="{6B52A232-7268-41A8-C826-ACDD0CE2B278}"/>
                </a:ext>
              </a:extLst>
            </p:cNvPr>
            <p:cNvSpPr/>
            <p:nvPr/>
          </p:nvSpPr>
          <p:spPr>
            <a:xfrm>
              <a:off x="4028064"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4" name="Freeform: Shape 173">
              <a:extLst>
                <a:ext uri="{FF2B5EF4-FFF2-40B4-BE49-F238E27FC236}">
                  <a16:creationId xmlns:a16="http://schemas.microsoft.com/office/drawing/2014/main" id="{9EC87C4D-21D0-953D-ADB2-C863F89A20F8}"/>
                </a:ext>
              </a:extLst>
            </p:cNvPr>
            <p:cNvSpPr/>
            <p:nvPr/>
          </p:nvSpPr>
          <p:spPr>
            <a:xfrm>
              <a:off x="4028063"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5" name="Freeform: Shape 174">
              <a:extLst>
                <a:ext uri="{FF2B5EF4-FFF2-40B4-BE49-F238E27FC236}">
                  <a16:creationId xmlns:a16="http://schemas.microsoft.com/office/drawing/2014/main" id="{A6B420B5-2468-058B-2C77-48235AFF53D7}"/>
                </a:ext>
              </a:extLst>
            </p:cNvPr>
            <p:cNvSpPr/>
            <p:nvPr/>
          </p:nvSpPr>
          <p:spPr>
            <a:xfrm>
              <a:off x="4398875"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6" name="Freeform: Shape 175">
              <a:extLst>
                <a:ext uri="{FF2B5EF4-FFF2-40B4-BE49-F238E27FC236}">
                  <a16:creationId xmlns:a16="http://schemas.microsoft.com/office/drawing/2014/main" id="{628006CA-F2F9-D23E-305A-3F19FF9ABBD5}"/>
                </a:ext>
              </a:extLst>
            </p:cNvPr>
            <p:cNvSpPr/>
            <p:nvPr/>
          </p:nvSpPr>
          <p:spPr>
            <a:xfrm>
              <a:off x="4398875"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7" name="Freeform: Shape 176">
              <a:extLst>
                <a:ext uri="{FF2B5EF4-FFF2-40B4-BE49-F238E27FC236}">
                  <a16:creationId xmlns:a16="http://schemas.microsoft.com/office/drawing/2014/main" id="{769E047C-FF8A-82A9-7292-F8B48414F165}"/>
                </a:ext>
              </a:extLst>
            </p:cNvPr>
            <p:cNvSpPr/>
            <p:nvPr/>
          </p:nvSpPr>
          <p:spPr>
            <a:xfrm>
              <a:off x="4028064"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8" name="Freeform: Shape 177">
              <a:extLst>
                <a:ext uri="{FF2B5EF4-FFF2-40B4-BE49-F238E27FC236}">
                  <a16:creationId xmlns:a16="http://schemas.microsoft.com/office/drawing/2014/main" id="{9985AC50-DA4F-E8A7-D891-0A37B88FE1E0}"/>
                </a:ext>
              </a:extLst>
            </p:cNvPr>
            <p:cNvSpPr/>
            <p:nvPr/>
          </p:nvSpPr>
          <p:spPr>
            <a:xfrm>
              <a:off x="4028063"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9" name="Freeform: Shape 178">
              <a:extLst>
                <a:ext uri="{FF2B5EF4-FFF2-40B4-BE49-F238E27FC236}">
                  <a16:creationId xmlns:a16="http://schemas.microsoft.com/office/drawing/2014/main" id="{4AFBE9F5-5ECF-2E14-EA93-248EC3F5FBD2}"/>
                </a:ext>
              </a:extLst>
            </p:cNvPr>
            <p:cNvSpPr/>
            <p:nvPr/>
          </p:nvSpPr>
          <p:spPr>
            <a:xfrm>
              <a:off x="4398875"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0" name="Freeform: Shape 179">
              <a:extLst>
                <a:ext uri="{FF2B5EF4-FFF2-40B4-BE49-F238E27FC236}">
                  <a16:creationId xmlns:a16="http://schemas.microsoft.com/office/drawing/2014/main" id="{387FFA83-F63B-A54D-50CA-A28ABA6DE742}"/>
                </a:ext>
              </a:extLst>
            </p:cNvPr>
            <p:cNvSpPr/>
            <p:nvPr/>
          </p:nvSpPr>
          <p:spPr>
            <a:xfrm>
              <a:off x="4398875"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1" name="Freeform: Shape 180">
              <a:extLst>
                <a:ext uri="{FF2B5EF4-FFF2-40B4-BE49-F238E27FC236}">
                  <a16:creationId xmlns:a16="http://schemas.microsoft.com/office/drawing/2014/main" id="{565D7C04-CA95-FEA9-9345-E0F13E8B8F29}"/>
                </a:ext>
              </a:extLst>
            </p:cNvPr>
            <p:cNvSpPr/>
            <p:nvPr/>
          </p:nvSpPr>
          <p:spPr>
            <a:xfrm>
              <a:off x="4028064"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2" name="Freeform: Shape 181">
              <a:extLst>
                <a:ext uri="{FF2B5EF4-FFF2-40B4-BE49-F238E27FC236}">
                  <a16:creationId xmlns:a16="http://schemas.microsoft.com/office/drawing/2014/main" id="{790132EA-65AB-F1EC-0D85-7FBC1D645014}"/>
                </a:ext>
              </a:extLst>
            </p:cNvPr>
            <p:cNvSpPr/>
            <p:nvPr/>
          </p:nvSpPr>
          <p:spPr>
            <a:xfrm>
              <a:off x="4028063"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3" name="Freeform: Shape 182">
              <a:extLst>
                <a:ext uri="{FF2B5EF4-FFF2-40B4-BE49-F238E27FC236}">
                  <a16:creationId xmlns:a16="http://schemas.microsoft.com/office/drawing/2014/main" id="{09D57DB8-B327-FE34-07FA-48D93101AC2E}"/>
                </a:ext>
              </a:extLst>
            </p:cNvPr>
            <p:cNvSpPr/>
            <p:nvPr/>
          </p:nvSpPr>
          <p:spPr>
            <a:xfrm>
              <a:off x="4398875"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4" name="Freeform: Shape 183">
              <a:extLst>
                <a:ext uri="{FF2B5EF4-FFF2-40B4-BE49-F238E27FC236}">
                  <a16:creationId xmlns:a16="http://schemas.microsoft.com/office/drawing/2014/main" id="{F658FCBF-18FA-79F3-F624-695D13B786B9}"/>
                </a:ext>
              </a:extLst>
            </p:cNvPr>
            <p:cNvSpPr/>
            <p:nvPr/>
          </p:nvSpPr>
          <p:spPr>
            <a:xfrm>
              <a:off x="4398875"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5" name="Freeform: Shape 184">
              <a:extLst>
                <a:ext uri="{FF2B5EF4-FFF2-40B4-BE49-F238E27FC236}">
                  <a16:creationId xmlns:a16="http://schemas.microsoft.com/office/drawing/2014/main" id="{24BDAB64-9C22-AF5F-198F-91CA9E2213EE}"/>
                </a:ext>
              </a:extLst>
            </p:cNvPr>
            <p:cNvSpPr/>
            <p:nvPr/>
          </p:nvSpPr>
          <p:spPr>
            <a:xfrm>
              <a:off x="4028064"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6" name="Freeform: Shape 185">
              <a:extLst>
                <a:ext uri="{FF2B5EF4-FFF2-40B4-BE49-F238E27FC236}">
                  <a16:creationId xmlns:a16="http://schemas.microsoft.com/office/drawing/2014/main" id="{6E12DAC1-633C-32DA-8D09-E5B74ACD71E8}"/>
                </a:ext>
              </a:extLst>
            </p:cNvPr>
            <p:cNvSpPr/>
            <p:nvPr/>
          </p:nvSpPr>
          <p:spPr>
            <a:xfrm>
              <a:off x="4028063"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7" name="Freeform: Shape 186">
              <a:extLst>
                <a:ext uri="{FF2B5EF4-FFF2-40B4-BE49-F238E27FC236}">
                  <a16:creationId xmlns:a16="http://schemas.microsoft.com/office/drawing/2014/main" id="{FF977CBE-34FF-832A-B1F5-AF0CDA787E4D}"/>
                </a:ext>
              </a:extLst>
            </p:cNvPr>
            <p:cNvSpPr/>
            <p:nvPr/>
          </p:nvSpPr>
          <p:spPr>
            <a:xfrm>
              <a:off x="4398875"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8" name="Freeform: Shape 187">
              <a:extLst>
                <a:ext uri="{FF2B5EF4-FFF2-40B4-BE49-F238E27FC236}">
                  <a16:creationId xmlns:a16="http://schemas.microsoft.com/office/drawing/2014/main" id="{066E1BDB-170B-5B8C-7776-B1190A1D0479}"/>
                </a:ext>
              </a:extLst>
            </p:cNvPr>
            <p:cNvSpPr/>
            <p:nvPr/>
          </p:nvSpPr>
          <p:spPr>
            <a:xfrm>
              <a:off x="4398875"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9" name="Freeform: Shape 188">
              <a:extLst>
                <a:ext uri="{FF2B5EF4-FFF2-40B4-BE49-F238E27FC236}">
                  <a16:creationId xmlns:a16="http://schemas.microsoft.com/office/drawing/2014/main" id="{DA20A304-C8C9-048D-29A0-2AC7D80CEA04}"/>
                </a:ext>
              </a:extLst>
            </p:cNvPr>
            <p:cNvSpPr/>
            <p:nvPr/>
          </p:nvSpPr>
          <p:spPr>
            <a:xfrm>
              <a:off x="4028064"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0" name="Freeform: Shape 189">
              <a:extLst>
                <a:ext uri="{FF2B5EF4-FFF2-40B4-BE49-F238E27FC236}">
                  <a16:creationId xmlns:a16="http://schemas.microsoft.com/office/drawing/2014/main" id="{6200DCEA-0115-167D-D200-B03B1F7506BC}"/>
                </a:ext>
              </a:extLst>
            </p:cNvPr>
            <p:cNvSpPr/>
            <p:nvPr/>
          </p:nvSpPr>
          <p:spPr>
            <a:xfrm>
              <a:off x="4028063"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1" name="Freeform: Shape 190">
              <a:extLst>
                <a:ext uri="{FF2B5EF4-FFF2-40B4-BE49-F238E27FC236}">
                  <a16:creationId xmlns:a16="http://schemas.microsoft.com/office/drawing/2014/main" id="{96211A8B-F7C1-7AC6-0479-4F1B9ECE2C54}"/>
                </a:ext>
              </a:extLst>
            </p:cNvPr>
            <p:cNvSpPr/>
            <p:nvPr/>
          </p:nvSpPr>
          <p:spPr>
            <a:xfrm>
              <a:off x="4398875"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2" name="Freeform: Shape 191">
              <a:extLst>
                <a:ext uri="{FF2B5EF4-FFF2-40B4-BE49-F238E27FC236}">
                  <a16:creationId xmlns:a16="http://schemas.microsoft.com/office/drawing/2014/main" id="{1CC861B5-7DB1-9348-E0A7-EB1AF37E8F46}"/>
                </a:ext>
              </a:extLst>
            </p:cNvPr>
            <p:cNvSpPr/>
            <p:nvPr/>
          </p:nvSpPr>
          <p:spPr>
            <a:xfrm>
              <a:off x="4398875"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3" name="Freeform: Shape 192">
              <a:extLst>
                <a:ext uri="{FF2B5EF4-FFF2-40B4-BE49-F238E27FC236}">
                  <a16:creationId xmlns:a16="http://schemas.microsoft.com/office/drawing/2014/main" id="{9DF008B7-4087-DFD1-7B7E-906ABE3C3F0B}"/>
                </a:ext>
              </a:extLst>
            </p:cNvPr>
            <p:cNvSpPr/>
            <p:nvPr/>
          </p:nvSpPr>
          <p:spPr>
            <a:xfrm>
              <a:off x="4028064"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4" name="Freeform: Shape 193">
              <a:extLst>
                <a:ext uri="{FF2B5EF4-FFF2-40B4-BE49-F238E27FC236}">
                  <a16:creationId xmlns:a16="http://schemas.microsoft.com/office/drawing/2014/main" id="{944155FA-48C6-DBA6-96B7-AFA29D93ED65}"/>
                </a:ext>
              </a:extLst>
            </p:cNvPr>
            <p:cNvSpPr/>
            <p:nvPr/>
          </p:nvSpPr>
          <p:spPr>
            <a:xfrm>
              <a:off x="4028063"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5" name="Freeform: Shape 194">
              <a:extLst>
                <a:ext uri="{FF2B5EF4-FFF2-40B4-BE49-F238E27FC236}">
                  <a16:creationId xmlns:a16="http://schemas.microsoft.com/office/drawing/2014/main" id="{9BAF66F3-5065-E2AB-140E-3BAAD5AD85E1}"/>
                </a:ext>
              </a:extLst>
            </p:cNvPr>
            <p:cNvSpPr/>
            <p:nvPr/>
          </p:nvSpPr>
          <p:spPr>
            <a:xfrm>
              <a:off x="4398875"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6" name="Freeform: Shape 195">
              <a:extLst>
                <a:ext uri="{FF2B5EF4-FFF2-40B4-BE49-F238E27FC236}">
                  <a16:creationId xmlns:a16="http://schemas.microsoft.com/office/drawing/2014/main" id="{BAF395B8-5573-394E-AED6-ABA3BC721241}"/>
                </a:ext>
              </a:extLst>
            </p:cNvPr>
            <p:cNvSpPr/>
            <p:nvPr/>
          </p:nvSpPr>
          <p:spPr>
            <a:xfrm>
              <a:off x="4398875"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7" name="Freeform: Shape 196">
              <a:extLst>
                <a:ext uri="{FF2B5EF4-FFF2-40B4-BE49-F238E27FC236}">
                  <a16:creationId xmlns:a16="http://schemas.microsoft.com/office/drawing/2014/main" id="{0E5C548B-BDA4-17A2-E69A-85B090225450}"/>
                </a:ext>
              </a:extLst>
            </p:cNvPr>
            <p:cNvSpPr/>
            <p:nvPr/>
          </p:nvSpPr>
          <p:spPr>
            <a:xfrm>
              <a:off x="4028064"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8" name="Freeform: Shape 197">
              <a:extLst>
                <a:ext uri="{FF2B5EF4-FFF2-40B4-BE49-F238E27FC236}">
                  <a16:creationId xmlns:a16="http://schemas.microsoft.com/office/drawing/2014/main" id="{465CD70A-49C0-B5E8-A8F0-FDDA7207197C}"/>
                </a:ext>
              </a:extLst>
            </p:cNvPr>
            <p:cNvSpPr/>
            <p:nvPr/>
          </p:nvSpPr>
          <p:spPr>
            <a:xfrm>
              <a:off x="4028063"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9" name="Freeform: Shape 198">
              <a:extLst>
                <a:ext uri="{FF2B5EF4-FFF2-40B4-BE49-F238E27FC236}">
                  <a16:creationId xmlns:a16="http://schemas.microsoft.com/office/drawing/2014/main" id="{FA27C3CD-8A04-3B80-E4D8-5D15B86E3793}"/>
                </a:ext>
              </a:extLst>
            </p:cNvPr>
            <p:cNvSpPr/>
            <p:nvPr/>
          </p:nvSpPr>
          <p:spPr>
            <a:xfrm>
              <a:off x="4398875"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0" name="Freeform: Shape 199">
              <a:extLst>
                <a:ext uri="{FF2B5EF4-FFF2-40B4-BE49-F238E27FC236}">
                  <a16:creationId xmlns:a16="http://schemas.microsoft.com/office/drawing/2014/main" id="{5CA99595-F520-800C-0D47-9A5E6C7AF17B}"/>
                </a:ext>
              </a:extLst>
            </p:cNvPr>
            <p:cNvSpPr/>
            <p:nvPr/>
          </p:nvSpPr>
          <p:spPr>
            <a:xfrm>
              <a:off x="4398875"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1" name="Freeform: Shape 200">
              <a:extLst>
                <a:ext uri="{FF2B5EF4-FFF2-40B4-BE49-F238E27FC236}">
                  <a16:creationId xmlns:a16="http://schemas.microsoft.com/office/drawing/2014/main" id="{A2E504F8-50CD-838F-B807-A8E701DD5167}"/>
                </a:ext>
              </a:extLst>
            </p:cNvPr>
            <p:cNvSpPr/>
            <p:nvPr/>
          </p:nvSpPr>
          <p:spPr>
            <a:xfrm>
              <a:off x="4028064"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2" name="Freeform: Shape 201">
              <a:extLst>
                <a:ext uri="{FF2B5EF4-FFF2-40B4-BE49-F238E27FC236}">
                  <a16:creationId xmlns:a16="http://schemas.microsoft.com/office/drawing/2014/main" id="{A61BA866-2275-5AA8-1B43-B8584B89DE6F}"/>
                </a:ext>
              </a:extLst>
            </p:cNvPr>
            <p:cNvSpPr/>
            <p:nvPr/>
          </p:nvSpPr>
          <p:spPr>
            <a:xfrm>
              <a:off x="4767258" y="1284767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3" name="Freeform: Shape 202">
              <a:extLst>
                <a:ext uri="{FF2B5EF4-FFF2-40B4-BE49-F238E27FC236}">
                  <a16:creationId xmlns:a16="http://schemas.microsoft.com/office/drawing/2014/main" id="{096D961A-D769-4B0D-8AAA-1F1D2A548F1A}"/>
                </a:ext>
              </a:extLst>
            </p:cNvPr>
            <p:cNvSpPr/>
            <p:nvPr/>
          </p:nvSpPr>
          <p:spPr>
            <a:xfrm>
              <a:off x="5138070"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4" name="Freeform: Shape 203">
              <a:extLst>
                <a:ext uri="{FF2B5EF4-FFF2-40B4-BE49-F238E27FC236}">
                  <a16:creationId xmlns:a16="http://schemas.microsoft.com/office/drawing/2014/main" id="{5AD0584A-5EEE-0397-CA79-11E574483880}"/>
                </a:ext>
              </a:extLst>
            </p:cNvPr>
            <p:cNvSpPr/>
            <p:nvPr/>
          </p:nvSpPr>
          <p:spPr>
            <a:xfrm>
              <a:off x="5138070" y="1306182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5" name="Freeform: Shape 204">
              <a:extLst>
                <a:ext uri="{FF2B5EF4-FFF2-40B4-BE49-F238E27FC236}">
                  <a16:creationId xmlns:a16="http://schemas.microsoft.com/office/drawing/2014/main" id="{E764D940-0D5B-00FE-63F1-31F78A2FAA54}"/>
                </a:ext>
              </a:extLst>
            </p:cNvPr>
            <p:cNvSpPr/>
            <p:nvPr/>
          </p:nvSpPr>
          <p:spPr>
            <a:xfrm>
              <a:off x="4767258"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6" name="Freeform: Shape 205">
              <a:extLst>
                <a:ext uri="{FF2B5EF4-FFF2-40B4-BE49-F238E27FC236}">
                  <a16:creationId xmlns:a16="http://schemas.microsoft.com/office/drawing/2014/main" id="{82FBCF9A-9543-6312-1E0C-6BA6729E7E1B}"/>
                </a:ext>
              </a:extLst>
            </p:cNvPr>
            <p:cNvSpPr/>
            <p:nvPr/>
          </p:nvSpPr>
          <p:spPr>
            <a:xfrm>
              <a:off x="4767258" y="11991347"/>
              <a:ext cx="741623" cy="856324"/>
            </a:xfrm>
            <a:custGeom>
              <a:avLst/>
              <a:gdLst>
                <a:gd name="connsiteX0" fmla="*/ 0 w 715953"/>
                <a:gd name="connsiteY0" fmla="*/ 620036 h 826684"/>
                <a:gd name="connsiteX1" fmla="*/ 357977 w 715953"/>
                <a:gd name="connsiteY1" fmla="*/ 826684 h 826684"/>
                <a:gd name="connsiteX2" fmla="*/ 715953 w 715953"/>
                <a:gd name="connsiteY2" fmla="*/ 620036 h 826684"/>
                <a:gd name="connsiteX3" fmla="*/ 715953 w 715953"/>
                <a:gd name="connsiteY3" fmla="*/ 206648 h 826684"/>
                <a:gd name="connsiteX4" fmla="*/ 357977 w 715953"/>
                <a:gd name="connsiteY4" fmla="*/ 0 h 826684"/>
                <a:gd name="connsiteX5" fmla="*/ 0 w 715953"/>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7" name="Freeform: Shape 206">
              <a:extLst>
                <a:ext uri="{FF2B5EF4-FFF2-40B4-BE49-F238E27FC236}">
                  <a16:creationId xmlns:a16="http://schemas.microsoft.com/office/drawing/2014/main" id="{C6FE2F0A-5079-828C-A203-C05522655437}"/>
                </a:ext>
              </a:extLst>
            </p:cNvPr>
            <p:cNvSpPr/>
            <p:nvPr/>
          </p:nvSpPr>
          <p:spPr>
            <a:xfrm>
              <a:off x="5138070"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8" name="Freeform: Shape 207">
              <a:extLst>
                <a:ext uri="{FF2B5EF4-FFF2-40B4-BE49-F238E27FC236}">
                  <a16:creationId xmlns:a16="http://schemas.microsoft.com/office/drawing/2014/main" id="{6E29DE5E-0215-CB54-3C50-74E76253816A}"/>
                </a:ext>
              </a:extLst>
            </p:cNvPr>
            <p:cNvSpPr/>
            <p:nvPr/>
          </p:nvSpPr>
          <p:spPr>
            <a:xfrm>
              <a:off x="5138070" y="1220540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9" name="Freeform: Shape 208">
              <a:extLst>
                <a:ext uri="{FF2B5EF4-FFF2-40B4-BE49-F238E27FC236}">
                  <a16:creationId xmlns:a16="http://schemas.microsoft.com/office/drawing/2014/main" id="{263951C6-B598-C0AF-D911-B04C95843E4D}"/>
                </a:ext>
              </a:extLst>
            </p:cNvPr>
            <p:cNvSpPr/>
            <p:nvPr/>
          </p:nvSpPr>
          <p:spPr>
            <a:xfrm>
              <a:off x="4767258"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0" name="Freeform: Shape 209">
              <a:extLst>
                <a:ext uri="{FF2B5EF4-FFF2-40B4-BE49-F238E27FC236}">
                  <a16:creationId xmlns:a16="http://schemas.microsoft.com/office/drawing/2014/main" id="{7B14AC5C-338B-5CA5-F876-DFA24BA36917}"/>
                </a:ext>
              </a:extLst>
            </p:cNvPr>
            <p:cNvSpPr/>
            <p:nvPr/>
          </p:nvSpPr>
          <p:spPr>
            <a:xfrm>
              <a:off x="4767258" y="11134150"/>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1" name="Freeform: Shape 210">
              <a:extLst>
                <a:ext uri="{FF2B5EF4-FFF2-40B4-BE49-F238E27FC236}">
                  <a16:creationId xmlns:a16="http://schemas.microsoft.com/office/drawing/2014/main" id="{72429FD4-4E1F-03DC-A64B-EFEC1417662C}"/>
                </a:ext>
              </a:extLst>
            </p:cNvPr>
            <p:cNvSpPr/>
            <p:nvPr/>
          </p:nvSpPr>
          <p:spPr>
            <a:xfrm>
              <a:off x="5138070"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2" name="Freeform: Shape 211">
              <a:extLst>
                <a:ext uri="{FF2B5EF4-FFF2-40B4-BE49-F238E27FC236}">
                  <a16:creationId xmlns:a16="http://schemas.microsoft.com/office/drawing/2014/main" id="{5CD7E2C2-B878-44AA-6E27-F03219606618}"/>
                </a:ext>
              </a:extLst>
            </p:cNvPr>
            <p:cNvSpPr/>
            <p:nvPr/>
          </p:nvSpPr>
          <p:spPr>
            <a:xfrm>
              <a:off x="5138070" y="11348303"/>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3" name="Freeform: Shape 212">
              <a:extLst>
                <a:ext uri="{FF2B5EF4-FFF2-40B4-BE49-F238E27FC236}">
                  <a16:creationId xmlns:a16="http://schemas.microsoft.com/office/drawing/2014/main" id="{7533BBDA-F751-6965-5C35-35E10935BC8F}"/>
                </a:ext>
              </a:extLst>
            </p:cNvPr>
            <p:cNvSpPr/>
            <p:nvPr/>
          </p:nvSpPr>
          <p:spPr>
            <a:xfrm>
              <a:off x="4767258"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4" name="Freeform: Shape 213">
              <a:extLst>
                <a:ext uri="{FF2B5EF4-FFF2-40B4-BE49-F238E27FC236}">
                  <a16:creationId xmlns:a16="http://schemas.microsoft.com/office/drawing/2014/main" id="{32C7A72C-A4C8-53FE-C1B4-BBF0E0024491}"/>
                </a:ext>
              </a:extLst>
            </p:cNvPr>
            <p:cNvSpPr/>
            <p:nvPr/>
          </p:nvSpPr>
          <p:spPr>
            <a:xfrm>
              <a:off x="4767258" y="10277826"/>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5" name="Freeform: Shape 214">
              <a:extLst>
                <a:ext uri="{FF2B5EF4-FFF2-40B4-BE49-F238E27FC236}">
                  <a16:creationId xmlns:a16="http://schemas.microsoft.com/office/drawing/2014/main" id="{C86335E2-4DD5-9587-72BA-883D8D1E8F3F}"/>
                </a:ext>
              </a:extLst>
            </p:cNvPr>
            <p:cNvSpPr/>
            <p:nvPr/>
          </p:nvSpPr>
          <p:spPr>
            <a:xfrm>
              <a:off x="5138070"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6" name="Freeform: Shape 215">
              <a:extLst>
                <a:ext uri="{FF2B5EF4-FFF2-40B4-BE49-F238E27FC236}">
                  <a16:creationId xmlns:a16="http://schemas.microsoft.com/office/drawing/2014/main" id="{6DC6AAC2-F60A-360C-01F2-B4357A2D3433}"/>
                </a:ext>
              </a:extLst>
            </p:cNvPr>
            <p:cNvSpPr/>
            <p:nvPr/>
          </p:nvSpPr>
          <p:spPr>
            <a:xfrm>
              <a:off x="5138070" y="10491883"/>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7" name="Freeform: Shape 216">
              <a:extLst>
                <a:ext uri="{FF2B5EF4-FFF2-40B4-BE49-F238E27FC236}">
                  <a16:creationId xmlns:a16="http://schemas.microsoft.com/office/drawing/2014/main" id="{8CC8F502-5BA0-7C62-589A-FFF60FB7A42A}"/>
                </a:ext>
              </a:extLst>
            </p:cNvPr>
            <p:cNvSpPr/>
            <p:nvPr/>
          </p:nvSpPr>
          <p:spPr>
            <a:xfrm>
              <a:off x="4767258"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8" name="Freeform: Shape 217">
              <a:extLst>
                <a:ext uri="{FF2B5EF4-FFF2-40B4-BE49-F238E27FC236}">
                  <a16:creationId xmlns:a16="http://schemas.microsoft.com/office/drawing/2014/main" id="{4F6D6081-271E-9878-5A55-D68299EAC158}"/>
                </a:ext>
              </a:extLst>
            </p:cNvPr>
            <p:cNvSpPr/>
            <p:nvPr/>
          </p:nvSpPr>
          <p:spPr>
            <a:xfrm>
              <a:off x="4767258" y="9421697"/>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9" name="Freeform: Shape 218">
              <a:extLst>
                <a:ext uri="{FF2B5EF4-FFF2-40B4-BE49-F238E27FC236}">
                  <a16:creationId xmlns:a16="http://schemas.microsoft.com/office/drawing/2014/main" id="{967634CF-D72E-A1FA-F1D5-9E0356D0EE3F}"/>
                </a:ext>
              </a:extLst>
            </p:cNvPr>
            <p:cNvSpPr/>
            <p:nvPr/>
          </p:nvSpPr>
          <p:spPr>
            <a:xfrm>
              <a:off x="5138070"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0" name="Freeform: Shape 219">
              <a:extLst>
                <a:ext uri="{FF2B5EF4-FFF2-40B4-BE49-F238E27FC236}">
                  <a16:creationId xmlns:a16="http://schemas.microsoft.com/office/drawing/2014/main" id="{2AE64D77-1867-2361-ACD1-59B97EA07428}"/>
                </a:ext>
              </a:extLst>
            </p:cNvPr>
            <p:cNvSpPr/>
            <p:nvPr/>
          </p:nvSpPr>
          <p:spPr>
            <a:xfrm>
              <a:off x="5138070" y="9635851"/>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1" name="Freeform: Shape 220">
              <a:extLst>
                <a:ext uri="{FF2B5EF4-FFF2-40B4-BE49-F238E27FC236}">
                  <a16:creationId xmlns:a16="http://schemas.microsoft.com/office/drawing/2014/main" id="{D99F2BD8-D4FD-2966-61AF-25C246E72382}"/>
                </a:ext>
              </a:extLst>
            </p:cNvPr>
            <p:cNvSpPr/>
            <p:nvPr/>
          </p:nvSpPr>
          <p:spPr>
            <a:xfrm>
              <a:off x="4767258"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2" name="Freeform: Shape 221">
              <a:extLst>
                <a:ext uri="{FF2B5EF4-FFF2-40B4-BE49-F238E27FC236}">
                  <a16:creationId xmlns:a16="http://schemas.microsoft.com/office/drawing/2014/main" id="{30F9D626-F27F-4112-666F-711494AAA96C}"/>
                </a:ext>
              </a:extLst>
            </p:cNvPr>
            <p:cNvSpPr/>
            <p:nvPr/>
          </p:nvSpPr>
          <p:spPr>
            <a:xfrm>
              <a:off x="4767258" y="856527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3" name="Freeform: Shape 222">
              <a:extLst>
                <a:ext uri="{FF2B5EF4-FFF2-40B4-BE49-F238E27FC236}">
                  <a16:creationId xmlns:a16="http://schemas.microsoft.com/office/drawing/2014/main" id="{5709680F-771C-41B3-0DBA-A8F03B571D07}"/>
                </a:ext>
              </a:extLst>
            </p:cNvPr>
            <p:cNvSpPr/>
            <p:nvPr/>
          </p:nvSpPr>
          <p:spPr>
            <a:xfrm>
              <a:off x="5138070"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4" name="Freeform: Shape 223">
              <a:extLst>
                <a:ext uri="{FF2B5EF4-FFF2-40B4-BE49-F238E27FC236}">
                  <a16:creationId xmlns:a16="http://schemas.microsoft.com/office/drawing/2014/main" id="{B46C1A5E-6237-B514-8542-A6FFCC321E59}"/>
                </a:ext>
              </a:extLst>
            </p:cNvPr>
            <p:cNvSpPr/>
            <p:nvPr/>
          </p:nvSpPr>
          <p:spPr>
            <a:xfrm>
              <a:off x="5138070" y="87794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5" name="Freeform: Shape 224">
              <a:extLst>
                <a:ext uri="{FF2B5EF4-FFF2-40B4-BE49-F238E27FC236}">
                  <a16:creationId xmlns:a16="http://schemas.microsoft.com/office/drawing/2014/main" id="{AD1174F7-400B-E690-23A4-D1D783A4E19A}"/>
                </a:ext>
              </a:extLst>
            </p:cNvPr>
            <p:cNvSpPr/>
            <p:nvPr/>
          </p:nvSpPr>
          <p:spPr>
            <a:xfrm>
              <a:off x="4767258"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6" name="Freeform: Shape 225">
              <a:extLst>
                <a:ext uri="{FF2B5EF4-FFF2-40B4-BE49-F238E27FC236}">
                  <a16:creationId xmlns:a16="http://schemas.microsoft.com/office/drawing/2014/main" id="{B6D8392D-FFCE-24C0-C796-0CCD3602A43B}"/>
                </a:ext>
              </a:extLst>
            </p:cNvPr>
            <p:cNvSpPr/>
            <p:nvPr/>
          </p:nvSpPr>
          <p:spPr>
            <a:xfrm>
              <a:off x="4767258" y="770817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7" name="Freeform: Shape 226">
              <a:extLst>
                <a:ext uri="{FF2B5EF4-FFF2-40B4-BE49-F238E27FC236}">
                  <a16:creationId xmlns:a16="http://schemas.microsoft.com/office/drawing/2014/main" id="{DCA94E6D-502A-8D16-3C37-452EAD9FB203}"/>
                </a:ext>
              </a:extLst>
            </p:cNvPr>
            <p:cNvSpPr/>
            <p:nvPr/>
          </p:nvSpPr>
          <p:spPr>
            <a:xfrm>
              <a:off x="5138070"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8" name="Freeform: Shape 227">
              <a:extLst>
                <a:ext uri="{FF2B5EF4-FFF2-40B4-BE49-F238E27FC236}">
                  <a16:creationId xmlns:a16="http://schemas.microsoft.com/office/drawing/2014/main" id="{9C047FF7-6CE6-879E-EE27-7BEE014635B9}"/>
                </a:ext>
              </a:extLst>
            </p:cNvPr>
            <p:cNvSpPr/>
            <p:nvPr/>
          </p:nvSpPr>
          <p:spPr>
            <a:xfrm>
              <a:off x="5138070" y="79223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9" name="Freeform: Shape 228">
              <a:extLst>
                <a:ext uri="{FF2B5EF4-FFF2-40B4-BE49-F238E27FC236}">
                  <a16:creationId xmlns:a16="http://schemas.microsoft.com/office/drawing/2014/main" id="{BB0332ED-7322-89C7-68E6-6BD248678C9F}"/>
                </a:ext>
              </a:extLst>
            </p:cNvPr>
            <p:cNvSpPr/>
            <p:nvPr/>
          </p:nvSpPr>
          <p:spPr>
            <a:xfrm>
              <a:off x="4767258"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0" name="Freeform: Shape 229">
              <a:extLst>
                <a:ext uri="{FF2B5EF4-FFF2-40B4-BE49-F238E27FC236}">
                  <a16:creationId xmlns:a16="http://schemas.microsoft.com/office/drawing/2014/main" id="{B939106A-8DFB-1B67-1C7C-ABB0C4A6CFA4}"/>
                </a:ext>
              </a:extLst>
            </p:cNvPr>
            <p:cNvSpPr/>
            <p:nvPr/>
          </p:nvSpPr>
          <p:spPr>
            <a:xfrm>
              <a:off x="4767258" y="685175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1" name="Freeform: Shape 230">
              <a:extLst>
                <a:ext uri="{FF2B5EF4-FFF2-40B4-BE49-F238E27FC236}">
                  <a16:creationId xmlns:a16="http://schemas.microsoft.com/office/drawing/2014/main" id="{E867A1A7-133E-79AD-D543-A50F69F809E3}"/>
                </a:ext>
              </a:extLst>
            </p:cNvPr>
            <p:cNvSpPr/>
            <p:nvPr/>
          </p:nvSpPr>
          <p:spPr>
            <a:xfrm>
              <a:off x="5138070"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2" name="Freeform: Shape 231">
              <a:extLst>
                <a:ext uri="{FF2B5EF4-FFF2-40B4-BE49-F238E27FC236}">
                  <a16:creationId xmlns:a16="http://schemas.microsoft.com/office/drawing/2014/main" id="{A71FFDB6-A8FE-9E79-A7CD-D6D0603E3A7C}"/>
                </a:ext>
              </a:extLst>
            </p:cNvPr>
            <p:cNvSpPr/>
            <p:nvPr/>
          </p:nvSpPr>
          <p:spPr>
            <a:xfrm>
              <a:off x="5138070" y="7065909"/>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3" name="Freeform: Shape 232">
              <a:extLst>
                <a:ext uri="{FF2B5EF4-FFF2-40B4-BE49-F238E27FC236}">
                  <a16:creationId xmlns:a16="http://schemas.microsoft.com/office/drawing/2014/main" id="{DBC47975-F401-3A3D-272D-7EDD58A0C8FA}"/>
                </a:ext>
              </a:extLst>
            </p:cNvPr>
            <p:cNvSpPr/>
            <p:nvPr/>
          </p:nvSpPr>
          <p:spPr>
            <a:xfrm>
              <a:off x="4767258"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4" name="Freeform: Shape 233">
              <a:extLst>
                <a:ext uri="{FF2B5EF4-FFF2-40B4-BE49-F238E27FC236}">
                  <a16:creationId xmlns:a16="http://schemas.microsoft.com/office/drawing/2014/main" id="{6AB586F7-8939-840D-4110-D5DD52F0BCC6}"/>
                </a:ext>
              </a:extLst>
            </p:cNvPr>
            <p:cNvSpPr/>
            <p:nvPr/>
          </p:nvSpPr>
          <p:spPr>
            <a:xfrm>
              <a:off x="5508881"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5" name="Freeform: Shape 234">
              <a:extLst>
                <a:ext uri="{FF2B5EF4-FFF2-40B4-BE49-F238E27FC236}">
                  <a16:creationId xmlns:a16="http://schemas.microsoft.com/office/drawing/2014/main" id="{E506001C-44CB-EA23-83A8-67A496FB2447}"/>
                </a:ext>
              </a:extLst>
            </p:cNvPr>
            <p:cNvSpPr/>
            <p:nvPr/>
          </p:nvSpPr>
          <p:spPr>
            <a:xfrm>
              <a:off x="587969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6" name="Freeform: Shape 235">
              <a:extLst>
                <a:ext uri="{FF2B5EF4-FFF2-40B4-BE49-F238E27FC236}">
                  <a16:creationId xmlns:a16="http://schemas.microsoft.com/office/drawing/2014/main" id="{3B01AA3B-C659-1754-663F-700BD604E3AE}"/>
                </a:ext>
              </a:extLst>
            </p:cNvPr>
            <p:cNvSpPr/>
            <p:nvPr/>
          </p:nvSpPr>
          <p:spPr>
            <a:xfrm>
              <a:off x="5879692"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7" name="Freeform: Shape 236">
              <a:extLst>
                <a:ext uri="{FF2B5EF4-FFF2-40B4-BE49-F238E27FC236}">
                  <a16:creationId xmlns:a16="http://schemas.microsoft.com/office/drawing/2014/main" id="{C3A63E94-3103-0F75-DBF3-30D473AFC21F}"/>
                </a:ext>
              </a:extLst>
            </p:cNvPr>
            <p:cNvSpPr/>
            <p:nvPr/>
          </p:nvSpPr>
          <p:spPr>
            <a:xfrm>
              <a:off x="5508881"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8" name="Freeform: Shape 237">
              <a:extLst>
                <a:ext uri="{FF2B5EF4-FFF2-40B4-BE49-F238E27FC236}">
                  <a16:creationId xmlns:a16="http://schemas.microsoft.com/office/drawing/2014/main" id="{A829A2F3-0B45-3356-39F9-35BCCBF0DBDD}"/>
                </a:ext>
              </a:extLst>
            </p:cNvPr>
            <p:cNvSpPr/>
            <p:nvPr/>
          </p:nvSpPr>
          <p:spPr>
            <a:xfrm>
              <a:off x="5508881"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9" name="Freeform: Shape 238">
              <a:extLst>
                <a:ext uri="{FF2B5EF4-FFF2-40B4-BE49-F238E27FC236}">
                  <a16:creationId xmlns:a16="http://schemas.microsoft.com/office/drawing/2014/main" id="{18465E9A-3C50-3EB3-33EA-813A08F3A72F}"/>
                </a:ext>
              </a:extLst>
            </p:cNvPr>
            <p:cNvSpPr/>
            <p:nvPr/>
          </p:nvSpPr>
          <p:spPr>
            <a:xfrm>
              <a:off x="587969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0" name="Freeform: Shape 239">
              <a:extLst>
                <a:ext uri="{FF2B5EF4-FFF2-40B4-BE49-F238E27FC236}">
                  <a16:creationId xmlns:a16="http://schemas.microsoft.com/office/drawing/2014/main" id="{B4DA9688-DC33-FF87-D995-EEEB53C5EE22}"/>
                </a:ext>
              </a:extLst>
            </p:cNvPr>
            <p:cNvSpPr/>
            <p:nvPr/>
          </p:nvSpPr>
          <p:spPr>
            <a:xfrm>
              <a:off x="5879692"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1" name="Freeform: Shape 240">
              <a:extLst>
                <a:ext uri="{FF2B5EF4-FFF2-40B4-BE49-F238E27FC236}">
                  <a16:creationId xmlns:a16="http://schemas.microsoft.com/office/drawing/2014/main" id="{DDB7310C-05D9-2BE3-47A5-45FB87EF7F6C}"/>
                </a:ext>
              </a:extLst>
            </p:cNvPr>
            <p:cNvSpPr/>
            <p:nvPr/>
          </p:nvSpPr>
          <p:spPr>
            <a:xfrm>
              <a:off x="5508881"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2" name="Freeform: Shape 241">
              <a:extLst>
                <a:ext uri="{FF2B5EF4-FFF2-40B4-BE49-F238E27FC236}">
                  <a16:creationId xmlns:a16="http://schemas.microsoft.com/office/drawing/2014/main" id="{713C56E8-02F7-9ABF-FFF1-D2B80E030368}"/>
                </a:ext>
              </a:extLst>
            </p:cNvPr>
            <p:cNvSpPr/>
            <p:nvPr/>
          </p:nvSpPr>
          <p:spPr>
            <a:xfrm>
              <a:off x="5508881"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3" name="Freeform: Shape 242">
              <a:extLst>
                <a:ext uri="{FF2B5EF4-FFF2-40B4-BE49-F238E27FC236}">
                  <a16:creationId xmlns:a16="http://schemas.microsoft.com/office/drawing/2014/main" id="{7B92AC0D-2ECF-42BD-9596-B0D2B49A8C18}"/>
                </a:ext>
              </a:extLst>
            </p:cNvPr>
            <p:cNvSpPr/>
            <p:nvPr/>
          </p:nvSpPr>
          <p:spPr>
            <a:xfrm>
              <a:off x="587969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4" name="Freeform: Shape 243">
              <a:extLst>
                <a:ext uri="{FF2B5EF4-FFF2-40B4-BE49-F238E27FC236}">
                  <a16:creationId xmlns:a16="http://schemas.microsoft.com/office/drawing/2014/main" id="{E7710DF1-805F-5A6E-1A1C-EBA0480B08E0}"/>
                </a:ext>
              </a:extLst>
            </p:cNvPr>
            <p:cNvSpPr/>
            <p:nvPr/>
          </p:nvSpPr>
          <p:spPr>
            <a:xfrm>
              <a:off x="5879692"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5" name="Freeform: Shape 244">
              <a:extLst>
                <a:ext uri="{FF2B5EF4-FFF2-40B4-BE49-F238E27FC236}">
                  <a16:creationId xmlns:a16="http://schemas.microsoft.com/office/drawing/2014/main" id="{9981CBB4-3033-75FD-87A2-C4C8E42A97F6}"/>
                </a:ext>
              </a:extLst>
            </p:cNvPr>
            <p:cNvSpPr/>
            <p:nvPr/>
          </p:nvSpPr>
          <p:spPr>
            <a:xfrm>
              <a:off x="5508881"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6" name="Freeform: Shape 245">
              <a:extLst>
                <a:ext uri="{FF2B5EF4-FFF2-40B4-BE49-F238E27FC236}">
                  <a16:creationId xmlns:a16="http://schemas.microsoft.com/office/drawing/2014/main" id="{E36F4A4A-413A-6CB8-A194-F23A01D57D13}"/>
                </a:ext>
              </a:extLst>
            </p:cNvPr>
            <p:cNvSpPr/>
            <p:nvPr/>
          </p:nvSpPr>
          <p:spPr>
            <a:xfrm>
              <a:off x="5508881"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7" name="Freeform: Shape 246">
              <a:extLst>
                <a:ext uri="{FF2B5EF4-FFF2-40B4-BE49-F238E27FC236}">
                  <a16:creationId xmlns:a16="http://schemas.microsoft.com/office/drawing/2014/main" id="{106A5B76-969B-2877-6081-E9D126B368B6}"/>
                </a:ext>
              </a:extLst>
            </p:cNvPr>
            <p:cNvSpPr/>
            <p:nvPr/>
          </p:nvSpPr>
          <p:spPr>
            <a:xfrm>
              <a:off x="587969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8" name="Freeform: Shape 247">
              <a:extLst>
                <a:ext uri="{FF2B5EF4-FFF2-40B4-BE49-F238E27FC236}">
                  <a16:creationId xmlns:a16="http://schemas.microsoft.com/office/drawing/2014/main" id="{DBFB96CF-2CF4-431C-3792-4DC01C72EBAA}"/>
                </a:ext>
              </a:extLst>
            </p:cNvPr>
            <p:cNvSpPr/>
            <p:nvPr/>
          </p:nvSpPr>
          <p:spPr>
            <a:xfrm>
              <a:off x="5879692"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9" name="Freeform: Shape 248">
              <a:extLst>
                <a:ext uri="{FF2B5EF4-FFF2-40B4-BE49-F238E27FC236}">
                  <a16:creationId xmlns:a16="http://schemas.microsoft.com/office/drawing/2014/main" id="{46559606-BDE4-8DB3-684C-3EC9042F5F97}"/>
                </a:ext>
              </a:extLst>
            </p:cNvPr>
            <p:cNvSpPr/>
            <p:nvPr/>
          </p:nvSpPr>
          <p:spPr>
            <a:xfrm>
              <a:off x="5508881"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0" name="Freeform: Shape 249">
              <a:extLst>
                <a:ext uri="{FF2B5EF4-FFF2-40B4-BE49-F238E27FC236}">
                  <a16:creationId xmlns:a16="http://schemas.microsoft.com/office/drawing/2014/main" id="{48EBE325-98D5-BF9D-9600-EAB2CBD79748}"/>
                </a:ext>
              </a:extLst>
            </p:cNvPr>
            <p:cNvSpPr/>
            <p:nvPr/>
          </p:nvSpPr>
          <p:spPr>
            <a:xfrm>
              <a:off x="5508881"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1" name="Freeform: Shape 250">
              <a:extLst>
                <a:ext uri="{FF2B5EF4-FFF2-40B4-BE49-F238E27FC236}">
                  <a16:creationId xmlns:a16="http://schemas.microsoft.com/office/drawing/2014/main" id="{AA91C6AF-5189-F9F4-2B71-09A4F71B1919}"/>
                </a:ext>
              </a:extLst>
            </p:cNvPr>
            <p:cNvSpPr/>
            <p:nvPr/>
          </p:nvSpPr>
          <p:spPr>
            <a:xfrm>
              <a:off x="587969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2" name="Freeform: Shape 251">
              <a:extLst>
                <a:ext uri="{FF2B5EF4-FFF2-40B4-BE49-F238E27FC236}">
                  <a16:creationId xmlns:a16="http://schemas.microsoft.com/office/drawing/2014/main" id="{E6D98A40-57B5-B6ED-53FC-D7763F26D473}"/>
                </a:ext>
              </a:extLst>
            </p:cNvPr>
            <p:cNvSpPr/>
            <p:nvPr/>
          </p:nvSpPr>
          <p:spPr>
            <a:xfrm>
              <a:off x="5879692"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3" name="Freeform: Shape 252">
              <a:extLst>
                <a:ext uri="{FF2B5EF4-FFF2-40B4-BE49-F238E27FC236}">
                  <a16:creationId xmlns:a16="http://schemas.microsoft.com/office/drawing/2014/main" id="{33C5F13B-9064-7C98-054D-12DD60BB4DCF}"/>
                </a:ext>
              </a:extLst>
            </p:cNvPr>
            <p:cNvSpPr/>
            <p:nvPr/>
          </p:nvSpPr>
          <p:spPr>
            <a:xfrm>
              <a:off x="5508881"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4" name="Freeform: Shape 253">
              <a:extLst>
                <a:ext uri="{FF2B5EF4-FFF2-40B4-BE49-F238E27FC236}">
                  <a16:creationId xmlns:a16="http://schemas.microsoft.com/office/drawing/2014/main" id="{912D1448-A542-00B9-0645-5315C00EF19F}"/>
                </a:ext>
              </a:extLst>
            </p:cNvPr>
            <p:cNvSpPr/>
            <p:nvPr/>
          </p:nvSpPr>
          <p:spPr>
            <a:xfrm>
              <a:off x="5508881"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5" name="Freeform: Shape 254">
              <a:extLst>
                <a:ext uri="{FF2B5EF4-FFF2-40B4-BE49-F238E27FC236}">
                  <a16:creationId xmlns:a16="http://schemas.microsoft.com/office/drawing/2014/main" id="{E172B794-4FA3-11CD-AB18-6C4BBE86F596}"/>
                </a:ext>
              </a:extLst>
            </p:cNvPr>
            <p:cNvSpPr/>
            <p:nvPr/>
          </p:nvSpPr>
          <p:spPr>
            <a:xfrm>
              <a:off x="587969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6" name="Freeform: Shape 255">
              <a:extLst>
                <a:ext uri="{FF2B5EF4-FFF2-40B4-BE49-F238E27FC236}">
                  <a16:creationId xmlns:a16="http://schemas.microsoft.com/office/drawing/2014/main" id="{E867216E-2735-132B-38B4-F2B2CE1095F8}"/>
                </a:ext>
              </a:extLst>
            </p:cNvPr>
            <p:cNvSpPr/>
            <p:nvPr/>
          </p:nvSpPr>
          <p:spPr>
            <a:xfrm>
              <a:off x="5879692"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7" name="Freeform: Shape 256">
              <a:extLst>
                <a:ext uri="{FF2B5EF4-FFF2-40B4-BE49-F238E27FC236}">
                  <a16:creationId xmlns:a16="http://schemas.microsoft.com/office/drawing/2014/main" id="{8BBFD631-4A2E-556A-AD34-C1AEEF2E0F48}"/>
                </a:ext>
              </a:extLst>
            </p:cNvPr>
            <p:cNvSpPr/>
            <p:nvPr/>
          </p:nvSpPr>
          <p:spPr>
            <a:xfrm>
              <a:off x="5508881"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8" name="Freeform: Shape 257">
              <a:extLst>
                <a:ext uri="{FF2B5EF4-FFF2-40B4-BE49-F238E27FC236}">
                  <a16:creationId xmlns:a16="http://schemas.microsoft.com/office/drawing/2014/main" id="{30D0B8C7-A481-2722-1CF0-566CA8A435AD}"/>
                </a:ext>
              </a:extLst>
            </p:cNvPr>
            <p:cNvSpPr/>
            <p:nvPr/>
          </p:nvSpPr>
          <p:spPr>
            <a:xfrm>
              <a:off x="5508881"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9" name="Freeform: Shape 258">
              <a:extLst>
                <a:ext uri="{FF2B5EF4-FFF2-40B4-BE49-F238E27FC236}">
                  <a16:creationId xmlns:a16="http://schemas.microsoft.com/office/drawing/2014/main" id="{81294D7F-13FC-C141-C996-45A6896BEB5C}"/>
                </a:ext>
              </a:extLst>
            </p:cNvPr>
            <p:cNvSpPr/>
            <p:nvPr/>
          </p:nvSpPr>
          <p:spPr>
            <a:xfrm>
              <a:off x="587969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0" name="Freeform: Shape 259">
              <a:extLst>
                <a:ext uri="{FF2B5EF4-FFF2-40B4-BE49-F238E27FC236}">
                  <a16:creationId xmlns:a16="http://schemas.microsoft.com/office/drawing/2014/main" id="{B793A36C-C11E-BE89-D873-A84BF396D5E6}"/>
                </a:ext>
              </a:extLst>
            </p:cNvPr>
            <p:cNvSpPr/>
            <p:nvPr/>
          </p:nvSpPr>
          <p:spPr>
            <a:xfrm>
              <a:off x="5879692"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1" name="Freeform: Shape 260">
              <a:extLst>
                <a:ext uri="{FF2B5EF4-FFF2-40B4-BE49-F238E27FC236}">
                  <a16:creationId xmlns:a16="http://schemas.microsoft.com/office/drawing/2014/main" id="{58E5BCF9-D5A7-D0E2-9EEE-E26801188B59}"/>
                </a:ext>
              </a:extLst>
            </p:cNvPr>
            <p:cNvSpPr/>
            <p:nvPr/>
          </p:nvSpPr>
          <p:spPr>
            <a:xfrm>
              <a:off x="5508881"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2" name="Freeform: Shape 261">
              <a:extLst>
                <a:ext uri="{FF2B5EF4-FFF2-40B4-BE49-F238E27FC236}">
                  <a16:creationId xmlns:a16="http://schemas.microsoft.com/office/drawing/2014/main" id="{922290BF-DC60-B00D-AAFC-74E101456737}"/>
                </a:ext>
              </a:extLst>
            </p:cNvPr>
            <p:cNvSpPr/>
            <p:nvPr/>
          </p:nvSpPr>
          <p:spPr>
            <a:xfrm>
              <a:off x="5508881"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3" name="Freeform: Shape 262">
              <a:extLst>
                <a:ext uri="{FF2B5EF4-FFF2-40B4-BE49-F238E27FC236}">
                  <a16:creationId xmlns:a16="http://schemas.microsoft.com/office/drawing/2014/main" id="{31695C72-8840-32FC-CCA4-0ED94748FE65}"/>
                </a:ext>
              </a:extLst>
            </p:cNvPr>
            <p:cNvSpPr/>
            <p:nvPr/>
          </p:nvSpPr>
          <p:spPr>
            <a:xfrm>
              <a:off x="587969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4" name="Freeform: Shape 263">
              <a:extLst>
                <a:ext uri="{FF2B5EF4-FFF2-40B4-BE49-F238E27FC236}">
                  <a16:creationId xmlns:a16="http://schemas.microsoft.com/office/drawing/2014/main" id="{3DA166A0-E7FE-E025-90DC-387D198EBBA5}"/>
                </a:ext>
              </a:extLst>
            </p:cNvPr>
            <p:cNvSpPr/>
            <p:nvPr/>
          </p:nvSpPr>
          <p:spPr>
            <a:xfrm>
              <a:off x="5879692"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5" name="Freeform: Shape 264">
              <a:extLst>
                <a:ext uri="{FF2B5EF4-FFF2-40B4-BE49-F238E27FC236}">
                  <a16:creationId xmlns:a16="http://schemas.microsoft.com/office/drawing/2014/main" id="{C221894D-B7CC-2744-5F57-56CC03FA7F9C}"/>
                </a:ext>
              </a:extLst>
            </p:cNvPr>
            <p:cNvSpPr/>
            <p:nvPr/>
          </p:nvSpPr>
          <p:spPr>
            <a:xfrm>
              <a:off x="5508881"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6" name="Freeform: Shape 265">
              <a:extLst>
                <a:ext uri="{FF2B5EF4-FFF2-40B4-BE49-F238E27FC236}">
                  <a16:creationId xmlns:a16="http://schemas.microsoft.com/office/drawing/2014/main" id="{CCB64F35-0230-BBD8-63BD-198E66CB9796}"/>
                </a:ext>
              </a:extLst>
            </p:cNvPr>
            <p:cNvSpPr/>
            <p:nvPr/>
          </p:nvSpPr>
          <p:spPr>
            <a:xfrm>
              <a:off x="6251960" y="12846603"/>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2 h 826777"/>
                <a:gd name="connsiteX4" fmla="*/ 357977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2"/>
                  </a:lnTo>
                  <a:lnTo>
                    <a:pt x="357977"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7" name="Freeform: Shape 266">
              <a:extLst>
                <a:ext uri="{FF2B5EF4-FFF2-40B4-BE49-F238E27FC236}">
                  <a16:creationId xmlns:a16="http://schemas.microsoft.com/office/drawing/2014/main" id="{66B8BABA-4649-37F2-2E18-91746F72676B}"/>
                </a:ext>
              </a:extLst>
            </p:cNvPr>
            <p:cNvSpPr/>
            <p:nvPr/>
          </p:nvSpPr>
          <p:spPr>
            <a:xfrm>
              <a:off x="6622772"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8" name="Freeform: Shape 267">
              <a:extLst>
                <a:ext uri="{FF2B5EF4-FFF2-40B4-BE49-F238E27FC236}">
                  <a16:creationId xmlns:a16="http://schemas.microsoft.com/office/drawing/2014/main" id="{B5BFBBF6-2233-B5DC-4407-1192CAA5A145}"/>
                </a:ext>
              </a:extLst>
            </p:cNvPr>
            <p:cNvSpPr/>
            <p:nvPr/>
          </p:nvSpPr>
          <p:spPr>
            <a:xfrm>
              <a:off x="6622772"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9" name="Freeform: Shape 268">
              <a:extLst>
                <a:ext uri="{FF2B5EF4-FFF2-40B4-BE49-F238E27FC236}">
                  <a16:creationId xmlns:a16="http://schemas.microsoft.com/office/drawing/2014/main" id="{51F5D53F-E0C9-7D61-C997-A33D5641F6C4}"/>
                </a:ext>
              </a:extLst>
            </p:cNvPr>
            <p:cNvSpPr/>
            <p:nvPr/>
          </p:nvSpPr>
          <p:spPr>
            <a:xfrm>
              <a:off x="6251960"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0" name="Freeform: Shape 269">
              <a:extLst>
                <a:ext uri="{FF2B5EF4-FFF2-40B4-BE49-F238E27FC236}">
                  <a16:creationId xmlns:a16="http://schemas.microsoft.com/office/drawing/2014/main" id="{DBED803B-386B-528E-0748-0BD72C3DB5BD}"/>
                </a:ext>
              </a:extLst>
            </p:cNvPr>
            <p:cNvSpPr/>
            <p:nvPr/>
          </p:nvSpPr>
          <p:spPr>
            <a:xfrm>
              <a:off x="6251960" y="11990182"/>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1" name="Freeform: Shape 270">
              <a:extLst>
                <a:ext uri="{FF2B5EF4-FFF2-40B4-BE49-F238E27FC236}">
                  <a16:creationId xmlns:a16="http://schemas.microsoft.com/office/drawing/2014/main" id="{D70CF7DF-0223-8D64-B2B8-96B232F8B417}"/>
                </a:ext>
              </a:extLst>
            </p:cNvPr>
            <p:cNvSpPr/>
            <p:nvPr/>
          </p:nvSpPr>
          <p:spPr>
            <a:xfrm>
              <a:off x="6622772"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2" name="Freeform: Shape 271">
              <a:extLst>
                <a:ext uri="{FF2B5EF4-FFF2-40B4-BE49-F238E27FC236}">
                  <a16:creationId xmlns:a16="http://schemas.microsoft.com/office/drawing/2014/main" id="{27535A57-8F4F-5F7C-31CA-CB805383B228}"/>
                </a:ext>
              </a:extLst>
            </p:cNvPr>
            <p:cNvSpPr/>
            <p:nvPr/>
          </p:nvSpPr>
          <p:spPr>
            <a:xfrm>
              <a:off x="6622772"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3" name="Freeform: Shape 272">
              <a:extLst>
                <a:ext uri="{FF2B5EF4-FFF2-40B4-BE49-F238E27FC236}">
                  <a16:creationId xmlns:a16="http://schemas.microsoft.com/office/drawing/2014/main" id="{61EE4D1C-5B40-7BE8-82DF-3B37861E647B}"/>
                </a:ext>
              </a:extLst>
            </p:cNvPr>
            <p:cNvSpPr/>
            <p:nvPr/>
          </p:nvSpPr>
          <p:spPr>
            <a:xfrm>
              <a:off x="6251960"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4" name="Freeform: Shape 273">
              <a:extLst>
                <a:ext uri="{FF2B5EF4-FFF2-40B4-BE49-F238E27FC236}">
                  <a16:creationId xmlns:a16="http://schemas.microsoft.com/office/drawing/2014/main" id="{F6919BF3-AF98-53DC-2EA3-2DFD8619B501}"/>
                </a:ext>
              </a:extLst>
            </p:cNvPr>
            <p:cNvSpPr/>
            <p:nvPr/>
          </p:nvSpPr>
          <p:spPr>
            <a:xfrm>
              <a:off x="6251960" y="1113308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5" name="Freeform: Shape 274">
              <a:extLst>
                <a:ext uri="{FF2B5EF4-FFF2-40B4-BE49-F238E27FC236}">
                  <a16:creationId xmlns:a16="http://schemas.microsoft.com/office/drawing/2014/main" id="{87B393F5-97D9-FE52-E228-F3D99379E565}"/>
                </a:ext>
              </a:extLst>
            </p:cNvPr>
            <p:cNvSpPr/>
            <p:nvPr/>
          </p:nvSpPr>
          <p:spPr>
            <a:xfrm>
              <a:off x="6622772"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6" name="Freeform: Shape 275">
              <a:extLst>
                <a:ext uri="{FF2B5EF4-FFF2-40B4-BE49-F238E27FC236}">
                  <a16:creationId xmlns:a16="http://schemas.microsoft.com/office/drawing/2014/main" id="{C26211C4-7581-475C-D6F3-FB2226DFBD7C}"/>
                </a:ext>
              </a:extLst>
            </p:cNvPr>
            <p:cNvSpPr/>
            <p:nvPr/>
          </p:nvSpPr>
          <p:spPr>
            <a:xfrm>
              <a:off x="6622772"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7" name="Freeform: Shape 276">
              <a:extLst>
                <a:ext uri="{FF2B5EF4-FFF2-40B4-BE49-F238E27FC236}">
                  <a16:creationId xmlns:a16="http://schemas.microsoft.com/office/drawing/2014/main" id="{F811E778-1877-2B29-DA03-C280100B7422}"/>
                </a:ext>
              </a:extLst>
            </p:cNvPr>
            <p:cNvSpPr/>
            <p:nvPr/>
          </p:nvSpPr>
          <p:spPr>
            <a:xfrm>
              <a:off x="6251960"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8" name="Freeform: Shape 277">
              <a:extLst>
                <a:ext uri="{FF2B5EF4-FFF2-40B4-BE49-F238E27FC236}">
                  <a16:creationId xmlns:a16="http://schemas.microsoft.com/office/drawing/2014/main" id="{CACD9067-2B4E-02C4-6E22-6A442003EDDC}"/>
                </a:ext>
              </a:extLst>
            </p:cNvPr>
            <p:cNvSpPr/>
            <p:nvPr/>
          </p:nvSpPr>
          <p:spPr>
            <a:xfrm>
              <a:off x="6251960" y="10276758"/>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9" name="Freeform: Shape 278">
              <a:extLst>
                <a:ext uri="{FF2B5EF4-FFF2-40B4-BE49-F238E27FC236}">
                  <a16:creationId xmlns:a16="http://schemas.microsoft.com/office/drawing/2014/main" id="{C4B14EEE-9847-288B-C663-992AEB524879}"/>
                </a:ext>
              </a:extLst>
            </p:cNvPr>
            <p:cNvSpPr/>
            <p:nvPr/>
          </p:nvSpPr>
          <p:spPr>
            <a:xfrm>
              <a:off x="6622772"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0" name="Freeform: Shape 279">
              <a:extLst>
                <a:ext uri="{FF2B5EF4-FFF2-40B4-BE49-F238E27FC236}">
                  <a16:creationId xmlns:a16="http://schemas.microsoft.com/office/drawing/2014/main" id="{06098DEF-3C95-B32A-05F9-F56D5ACA998C}"/>
                </a:ext>
              </a:extLst>
            </p:cNvPr>
            <p:cNvSpPr/>
            <p:nvPr/>
          </p:nvSpPr>
          <p:spPr>
            <a:xfrm>
              <a:off x="6622772"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1" name="Freeform: Shape 280">
              <a:extLst>
                <a:ext uri="{FF2B5EF4-FFF2-40B4-BE49-F238E27FC236}">
                  <a16:creationId xmlns:a16="http://schemas.microsoft.com/office/drawing/2014/main" id="{C2095669-83E7-C3E7-95FA-9BB29282147F}"/>
                </a:ext>
              </a:extLst>
            </p:cNvPr>
            <p:cNvSpPr/>
            <p:nvPr/>
          </p:nvSpPr>
          <p:spPr>
            <a:xfrm>
              <a:off x="6251960"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2" name="Freeform: Shape 281">
              <a:extLst>
                <a:ext uri="{FF2B5EF4-FFF2-40B4-BE49-F238E27FC236}">
                  <a16:creationId xmlns:a16="http://schemas.microsoft.com/office/drawing/2014/main" id="{C905200A-BA63-02B6-ABB2-E575BA922409}"/>
                </a:ext>
              </a:extLst>
            </p:cNvPr>
            <p:cNvSpPr/>
            <p:nvPr/>
          </p:nvSpPr>
          <p:spPr>
            <a:xfrm>
              <a:off x="6251960" y="9420629"/>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3" name="Freeform: Shape 282">
              <a:extLst>
                <a:ext uri="{FF2B5EF4-FFF2-40B4-BE49-F238E27FC236}">
                  <a16:creationId xmlns:a16="http://schemas.microsoft.com/office/drawing/2014/main" id="{A99AD9E7-12CE-C8F0-6BC2-81E94296F688}"/>
                </a:ext>
              </a:extLst>
            </p:cNvPr>
            <p:cNvSpPr/>
            <p:nvPr/>
          </p:nvSpPr>
          <p:spPr>
            <a:xfrm>
              <a:off x="6622772"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4" name="Freeform: Shape 283">
              <a:extLst>
                <a:ext uri="{FF2B5EF4-FFF2-40B4-BE49-F238E27FC236}">
                  <a16:creationId xmlns:a16="http://schemas.microsoft.com/office/drawing/2014/main" id="{6B8D824F-0671-F5D9-D648-AD1CCC95027D}"/>
                </a:ext>
              </a:extLst>
            </p:cNvPr>
            <p:cNvSpPr/>
            <p:nvPr/>
          </p:nvSpPr>
          <p:spPr>
            <a:xfrm>
              <a:off x="6622772"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5" name="Freeform: Shape 284">
              <a:extLst>
                <a:ext uri="{FF2B5EF4-FFF2-40B4-BE49-F238E27FC236}">
                  <a16:creationId xmlns:a16="http://schemas.microsoft.com/office/drawing/2014/main" id="{9909A2BC-F398-F6F4-6B13-3BE6769CC23D}"/>
                </a:ext>
              </a:extLst>
            </p:cNvPr>
            <p:cNvSpPr/>
            <p:nvPr/>
          </p:nvSpPr>
          <p:spPr>
            <a:xfrm>
              <a:off x="6251960"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6" name="Freeform: Shape 285">
              <a:extLst>
                <a:ext uri="{FF2B5EF4-FFF2-40B4-BE49-F238E27FC236}">
                  <a16:creationId xmlns:a16="http://schemas.microsoft.com/office/drawing/2014/main" id="{A478FF66-A56A-2F34-9CB5-23D7FC9CC82A}"/>
                </a:ext>
              </a:extLst>
            </p:cNvPr>
            <p:cNvSpPr/>
            <p:nvPr/>
          </p:nvSpPr>
          <p:spPr>
            <a:xfrm>
              <a:off x="6251960" y="8564208"/>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7" name="Freeform: Shape 286">
              <a:extLst>
                <a:ext uri="{FF2B5EF4-FFF2-40B4-BE49-F238E27FC236}">
                  <a16:creationId xmlns:a16="http://schemas.microsoft.com/office/drawing/2014/main" id="{0A9BDC9B-2A56-9EF6-0F2F-6707412B01DB}"/>
                </a:ext>
              </a:extLst>
            </p:cNvPr>
            <p:cNvSpPr/>
            <p:nvPr/>
          </p:nvSpPr>
          <p:spPr>
            <a:xfrm>
              <a:off x="6622772"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8" name="Freeform: Shape 287">
              <a:extLst>
                <a:ext uri="{FF2B5EF4-FFF2-40B4-BE49-F238E27FC236}">
                  <a16:creationId xmlns:a16="http://schemas.microsoft.com/office/drawing/2014/main" id="{9D64F91C-234B-1E70-4447-3BE374BCE4F1}"/>
                </a:ext>
              </a:extLst>
            </p:cNvPr>
            <p:cNvSpPr/>
            <p:nvPr/>
          </p:nvSpPr>
          <p:spPr>
            <a:xfrm>
              <a:off x="6622772"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9" name="Freeform: Shape 288">
              <a:extLst>
                <a:ext uri="{FF2B5EF4-FFF2-40B4-BE49-F238E27FC236}">
                  <a16:creationId xmlns:a16="http://schemas.microsoft.com/office/drawing/2014/main" id="{D4723FFF-FF04-D87F-A443-E7CA8A22BAD9}"/>
                </a:ext>
              </a:extLst>
            </p:cNvPr>
            <p:cNvSpPr/>
            <p:nvPr/>
          </p:nvSpPr>
          <p:spPr>
            <a:xfrm>
              <a:off x="6251960"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0" name="Freeform: Shape 289">
              <a:extLst>
                <a:ext uri="{FF2B5EF4-FFF2-40B4-BE49-F238E27FC236}">
                  <a16:creationId xmlns:a16="http://schemas.microsoft.com/office/drawing/2014/main" id="{7BCBD036-8F21-5E5D-F633-B4F513FAF88B}"/>
                </a:ext>
              </a:extLst>
            </p:cNvPr>
            <p:cNvSpPr/>
            <p:nvPr/>
          </p:nvSpPr>
          <p:spPr>
            <a:xfrm>
              <a:off x="6251960" y="7707108"/>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1" name="Freeform: Shape 290">
              <a:extLst>
                <a:ext uri="{FF2B5EF4-FFF2-40B4-BE49-F238E27FC236}">
                  <a16:creationId xmlns:a16="http://schemas.microsoft.com/office/drawing/2014/main" id="{6AD20086-251B-6848-604D-6A87F148ADDC}"/>
                </a:ext>
              </a:extLst>
            </p:cNvPr>
            <p:cNvSpPr/>
            <p:nvPr/>
          </p:nvSpPr>
          <p:spPr>
            <a:xfrm>
              <a:off x="6622772"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2" name="Freeform: Shape 291">
              <a:extLst>
                <a:ext uri="{FF2B5EF4-FFF2-40B4-BE49-F238E27FC236}">
                  <a16:creationId xmlns:a16="http://schemas.microsoft.com/office/drawing/2014/main" id="{5125B8B8-1F86-9468-FB7B-8DADE18BF3BC}"/>
                </a:ext>
              </a:extLst>
            </p:cNvPr>
            <p:cNvSpPr/>
            <p:nvPr/>
          </p:nvSpPr>
          <p:spPr>
            <a:xfrm>
              <a:off x="6622772"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3" name="Freeform: Shape 292">
              <a:extLst>
                <a:ext uri="{FF2B5EF4-FFF2-40B4-BE49-F238E27FC236}">
                  <a16:creationId xmlns:a16="http://schemas.microsoft.com/office/drawing/2014/main" id="{05222362-1DAE-A473-D990-1C5569CCBA34}"/>
                </a:ext>
              </a:extLst>
            </p:cNvPr>
            <p:cNvSpPr/>
            <p:nvPr/>
          </p:nvSpPr>
          <p:spPr>
            <a:xfrm>
              <a:off x="6251960"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4" name="Freeform: Shape 293">
              <a:extLst>
                <a:ext uri="{FF2B5EF4-FFF2-40B4-BE49-F238E27FC236}">
                  <a16:creationId xmlns:a16="http://schemas.microsoft.com/office/drawing/2014/main" id="{2481D7D0-82F5-1DDA-4833-44D7C001921B}"/>
                </a:ext>
              </a:extLst>
            </p:cNvPr>
            <p:cNvSpPr/>
            <p:nvPr/>
          </p:nvSpPr>
          <p:spPr>
            <a:xfrm>
              <a:off x="6251960" y="685068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5" name="Freeform: Shape 294">
              <a:extLst>
                <a:ext uri="{FF2B5EF4-FFF2-40B4-BE49-F238E27FC236}">
                  <a16:creationId xmlns:a16="http://schemas.microsoft.com/office/drawing/2014/main" id="{1E858867-E2DB-54DB-4158-2F0DBA79BBA5}"/>
                </a:ext>
              </a:extLst>
            </p:cNvPr>
            <p:cNvSpPr/>
            <p:nvPr/>
          </p:nvSpPr>
          <p:spPr>
            <a:xfrm>
              <a:off x="6622772"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6" name="Freeform: Shape 295">
              <a:extLst>
                <a:ext uri="{FF2B5EF4-FFF2-40B4-BE49-F238E27FC236}">
                  <a16:creationId xmlns:a16="http://schemas.microsoft.com/office/drawing/2014/main" id="{F76FB675-DAB8-5F86-CE72-79A541BA9210}"/>
                </a:ext>
              </a:extLst>
            </p:cNvPr>
            <p:cNvSpPr/>
            <p:nvPr/>
          </p:nvSpPr>
          <p:spPr>
            <a:xfrm>
              <a:off x="6622772"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7" name="Freeform: Shape 296">
              <a:extLst>
                <a:ext uri="{FF2B5EF4-FFF2-40B4-BE49-F238E27FC236}">
                  <a16:creationId xmlns:a16="http://schemas.microsoft.com/office/drawing/2014/main" id="{4A6588A1-95B9-03DC-2A4B-F8128F500546}"/>
                </a:ext>
              </a:extLst>
            </p:cNvPr>
            <p:cNvSpPr/>
            <p:nvPr/>
          </p:nvSpPr>
          <p:spPr>
            <a:xfrm>
              <a:off x="6251960"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8" name="Freeform: Shape 297">
              <a:extLst>
                <a:ext uri="{FF2B5EF4-FFF2-40B4-BE49-F238E27FC236}">
                  <a16:creationId xmlns:a16="http://schemas.microsoft.com/office/drawing/2014/main" id="{298063F5-A532-F5E5-A693-84D4788D6580}"/>
                </a:ext>
              </a:extLst>
            </p:cNvPr>
            <p:cNvSpPr/>
            <p:nvPr/>
          </p:nvSpPr>
          <p:spPr>
            <a:xfrm>
              <a:off x="6993582"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9" name="Freeform: Shape 298">
              <a:extLst>
                <a:ext uri="{FF2B5EF4-FFF2-40B4-BE49-F238E27FC236}">
                  <a16:creationId xmlns:a16="http://schemas.microsoft.com/office/drawing/2014/main" id="{7DBD0952-12F6-BCF9-FE2F-B2AAE306C02E}"/>
                </a:ext>
              </a:extLst>
            </p:cNvPr>
            <p:cNvSpPr/>
            <p:nvPr/>
          </p:nvSpPr>
          <p:spPr>
            <a:xfrm>
              <a:off x="73643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0" name="Freeform: Shape 299">
              <a:extLst>
                <a:ext uri="{FF2B5EF4-FFF2-40B4-BE49-F238E27FC236}">
                  <a16:creationId xmlns:a16="http://schemas.microsoft.com/office/drawing/2014/main" id="{75EE4C14-FA87-E51D-43EC-9135C5887264}"/>
                </a:ext>
              </a:extLst>
            </p:cNvPr>
            <p:cNvSpPr/>
            <p:nvPr/>
          </p:nvSpPr>
          <p:spPr>
            <a:xfrm>
              <a:off x="73643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1" name="Freeform: Shape 300">
              <a:extLst>
                <a:ext uri="{FF2B5EF4-FFF2-40B4-BE49-F238E27FC236}">
                  <a16:creationId xmlns:a16="http://schemas.microsoft.com/office/drawing/2014/main" id="{359C3DFA-77B4-D073-3425-5D74747EE8A8}"/>
                </a:ext>
              </a:extLst>
            </p:cNvPr>
            <p:cNvSpPr/>
            <p:nvPr/>
          </p:nvSpPr>
          <p:spPr>
            <a:xfrm>
              <a:off x="6993582"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2" name="Freeform: Shape 301">
              <a:extLst>
                <a:ext uri="{FF2B5EF4-FFF2-40B4-BE49-F238E27FC236}">
                  <a16:creationId xmlns:a16="http://schemas.microsoft.com/office/drawing/2014/main" id="{E40A6AE9-C244-114D-A6ED-0A9A12B63E6A}"/>
                </a:ext>
              </a:extLst>
            </p:cNvPr>
            <p:cNvSpPr/>
            <p:nvPr/>
          </p:nvSpPr>
          <p:spPr>
            <a:xfrm>
              <a:off x="6993582"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3" name="Freeform: Shape 302">
              <a:extLst>
                <a:ext uri="{FF2B5EF4-FFF2-40B4-BE49-F238E27FC236}">
                  <a16:creationId xmlns:a16="http://schemas.microsoft.com/office/drawing/2014/main" id="{3650C611-B639-4DFE-DA97-95BCC16EA6D4}"/>
                </a:ext>
              </a:extLst>
            </p:cNvPr>
            <p:cNvSpPr/>
            <p:nvPr/>
          </p:nvSpPr>
          <p:spPr>
            <a:xfrm>
              <a:off x="73643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4" name="Freeform: Shape 303">
              <a:extLst>
                <a:ext uri="{FF2B5EF4-FFF2-40B4-BE49-F238E27FC236}">
                  <a16:creationId xmlns:a16="http://schemas.microsoft.com/office/drawing/2014/main" id="{EC6B6C6E-461B-7EAB-7F48-785F10072029}"/>
                </a:ext>
              </a:extLst>
            </p:cNvPr>
            <p:cNvSpPr/>
            <p:nvPr/>
          </p:nvSpPr>
          <p:spPr>
            <a:xfrm>
              <a:off x="73643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5" name="Freeform: Shape 304">
              <a:extLst>
                <a:ext uri="{FF2B5EF4-FFF2-40B4-BE49-F238E27FC236}">
                  <a16:creationId xmlns:a16="http://schemas.microsoft.com/office/drawing/2014/main" id="{F8156408-A408-F84B-ED2C-794EA2CF67D6}"/>
                </a:ext>
              </a:extLst>
            </p:cNvPr>
            <p:cNvSpPr/>
            <p:nvPr/>
          </p:nvSpPr>
          <p:spPr>
            <a:xfrm>
              <a:off x="6993582"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6" name="Freeform: Shape 305">
              <a:extLst>
                <a:ext uri="{FF2B5EF4-FFF2-40B4-BE49-F238E27FC236}">
                  <a16:creationId xmlns:a16="http://schemas.microsoft.com/office/drawing/2014/main" id="{4422B1FF-7CDD-7834-8836-CC9730943E03}"/>
                </a:ext>
              </a:extLst>
            </p:cNvPr>
            <p:cNvSpPr/>
            <p:nvPr/>
          </p:nvSpPr>
          <p:spPr>
            <a:xfrm>
              <a:off x="6993582"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7" name="Freeform: Shape 306">
              <a:extLst>
                <a:ext uri="{FF2B5EF4-FFF2-40B4-BE49-F238E27FC236}">
                  <a16:creationId xmlns:a16="http://schemas.microsoft.com/office/drawing/2014/main" id="{E5B1E30B-2CBF-1A97-DB03-B82003F51969}"/>
                </a:ext>
              </a:extLst>
            </p:cNvPr>
            <p:cNvSpPr/>
            <p:nvPr/>
          </p:nvSpPr>
          <p:spPr>
            <a:xfrm>
              <a:off x="73643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8" name="Freeform: Shape 307">
              <a:extLst>
                <a:ext uri="{FF2B5EF4-FFF2-40B4-BE49-F238E27FC236}">
                  <a16:creationId xmlns:a16="http://schemas.microsoft.com/office/drawing/2014/main" id="{4321FE0F-CD3E-6BC2-F989-DBB66967EA36}"/>
                </a:ext>
              </a:extLst>
            </p:cNvPr>
            <p:cNvSpPr/>
            <p:nvPr/>
          </p:nvSpPr>
          <p:spPr>
            <a:xfrm>
              <a:off x="73643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9" name="Freeform: Shape 308">
              <a:extLst>
                <a:ext uri="{FF2B5EF4-FFF2-40B4-BE49-F238E27FC236}">
                  <a16:creationId xmlns:a16="http://schemas.microsoft.com/office/drawing/2014/main" id="{D8648DCB-8BB5-1C30-DED5-AAA0EC2F28FF}"/>
                </a:ext>
              </a:extLst>
            </p:cNvPr>
            <p:cNvSpPr/>
            <p:nvPr/>
          </p:nvSpPr>
          <p:spPr>
            <a:xfrm>
              <a:off x="6993582"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0" name="Freeform: Shape 309">
              <a:extLst>
                <a:ext uri="{FF2B5EF4-FFF2-40B4-BE49-F238E27FC236}">
                  <a16:creationId xmlns:a16="http://schemas.microsoft.com/office/drawing/2014/main" id="{C1FD46E7-84ED-5E0D-72B1-D547BD116747}"/>
                </a:ext>
              </a:extLst>
            </p:cNvPr>
            <p:cNvSpPr/>
            <p:nvPr/>
          </p:nvSpPr>
          <p:spPr>
            <a:xfrm>
              <a:off x="6993582"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1" name="Freeform: Shape 310">
              <a:extLst>
                <a:ext uri="{FF2B5EF4-FFF2-40B4-BE49-F238E27FC236}">
                  <a16:creationId xmlns:a16="http://schemas.microsoft.com/office/drawing/2014/main" id="{412BEB27-3142-1718-FDCD-A0CD02836890}"/>
                </a:ext>
              </a:extLst>
            </p:cNvPr>
            <p:cNvSpPr/>
            <p:nvPr/>
          </p:nvSpPr>
          <p:spPr>
            <a:xfrm>
              <a:off x="73643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2" name="Freeform: Shape 311">
              <a:extLst>
                <a:ext uri="{FF2B5EF4-FFF2-40B4-BE49-F238E27FC236}">
                  <a16:creationId xmlns:a16="http://schemas.microsoft.com/office/drawing/2014/main" id="{EC1469D5-32DE-8FFC-6C36-C7CBD8562BF1}"/>
                </a:ext>
              </a:extLst>
            </p:cNvPr>
            <p:cNvSpPr/>
            <p:nvPr/>
          </p:nvSpPr>
          <p:spPr>
            <a:xfrm>
              <a:off x="73643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3" name="Freeform: Shape 312">
              <a:extLst>
                <a:ext uri="{FF2B5EF4-FFF2-40B4-BE49-F238E27FC236}">
                  <a16:creationId xmlns:a16="http://schemas.microsoft.com/office/drawing/2014/main" id="{94778057-50DB-ECD9-573A-32ED48E989CD}"/>
                </a:ext>
              </a:extLst>
            </p:cNvPr>
            <p:cNvSpPr/>
            <p:nvPr/>
          </p:nvSpPr>
          <p:spPr>
            <a:xfrm>
              <a:off x="6993582"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4" name="Freeform: Shape 313">
              <a:extLst>
                <a:ext uri="{FF2B5EF4-FFF2-40B4-BE49-F238E27FC236}">
                  <a16:creationId xmlns:a16="http://schemas.microsoft.com/office/drawing/2014/main" id="{EF119CF3-256B-B5F5-E8EC-6A2472144685}"/>
                </a:ext>
              </a:extLst>
            </p:cNvPr>
            <p:cNvSpPr/>
            <p:nvPr/>
          </p:nvSpPr>
          <p:spPr>
            <a:xfrm>
              <a:off x="6993582"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5" name="Freeform: Shape 314">
              <a:extLst>
                <a:ext uri="{FF2B5EF4-FFF2-40B4-BE49-F238E27FC236}">
                  <a16:creationId xmlns:a16="http://schemas.microsoft.com/office/drawing/2014/main" id="{8B2473A7-B819-39ED-0A3E-BC1D367E2041}"/>
                </a:ext>
              </a:extLst>
            </p:cNvPr>
            <p:cNvSpPr/>
            <p:nvPr/>
          </p:nvSpPr>
          <p:spPr>
            <a:xfrm>
              <a:off x="73643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6" name="Freeform: Shape 315">
              <a:extLst>
                <a:ext uri="{FF2B5EF4-FFF2-40B4-BE49-F238E27FC236}">
                  <a16:creationId xmlns:a16="http://schemas.microsoft.com/office/drawing/2014/main" id="{B6AE350C-3FE1-6321-C21E-F89B678D725D}"/>
                </a:ext>
              </a:extLst>
            </p:cNvPr>
            <p:cNvSpPr/>
            <p:nvPr/>
          </p:nvSpPr>
          <p:spPr>
            <a:xfrm>
              <a:off x="73643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7" name="Freeform: Shape 316">
              <a:extLst>
                <a:ext uri="{FF2B5EF4-FFF2-40B4-BE49-F238E27FC236}">
                  <a16:creationId xmlns:a16="http://schemas.microsoft.com/office/drawing/2014/main" id="{C5AEE513-C2BA-75DC-55A6-A408FFE3F8DD}"/>
                </a:ext>
              </a:extLst>
            </p:cNvPr>
            <p:cNvSpPr/>
            <p:nvPr/>
          </p:nvSpPr>
          <p:spPr>
            <a:xfrm>
              <a:off x="6993582"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8" name="Freeform: Shape 317">
              <a:extLst>
                <a:ext uri="{FF2B5EF4-FFF2-40B4-BE49-F238E27FC236}">
                  <a16:creationId xmlns:a16="http://schemas.microsoft.com/office/drawing/2014/main" id="{E9CBB2BE-212C-971C-B810-3E7BF72433FD}"/>
                </a:ext>
              </a:extLst>
            </p:cNvPr>
            <p:cNvSpPr/>
            <p:nvPr/>
          </p:nvSpPr>
          <p:spPr>
            <a:xfrm>
              <a:off x="6993582"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9" name="Freeform: Shape 318">
              <a:extLst>
                <a:ext uri="{FF2B5EF4-FFF2-40B4-BE49-F238E27FC236}">
                  <a16:creationId xmlns:a16="http://schemas.microsoft.com/office/drawing/2014/main" id="{E4466777-5070-CF84-CAFE-2513A3BF4AFE}"/>
                </a:ext>
              </a:extLst>
            </p:cNvPr>
            <p:cNvSpPr/>
            <p:nvPr/>
          </p:nvSpPr>
          <p:spPr>
            <a:xfrm>
              <a:off x="73643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0" name="Freeform: Shape 319">
              <a:extLst>
                <a:ext uri="{FF2B5EF4-FFF2-40B4-BE49-F238E27FC236}">
                  <a16:creationId xmlns:a16="http://schemas.microsoft.com/office/drawing/2014/main" id="{0BF45B91-D7B7-CABF-8413-B9B92DEA456A}"/>
                </a:ext>
              </a:extLst>
            </p:cNvPr>
            <p:cNvSpPr/>
            <p:nvPr/>
          </p:nvSpPr>
          <p:spPr>
            <a:xfrm>
              <a:off x="73643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1" name="Freeform: Shape 320">
              <a:extLst>
                <a:ext uri="{FF2B5EF4-FFF2-40B4-BE49-F238E27FC236}">
                  <a16:creationId xmlns:a16="http://schemas.microsoft.com/office/drawing/2014/main" id="{047FB386-B639-4BF5-2CB2-18D9424597D7}"/>
                </a:ext>
              </a:extLst>
            </p:cNvPr>
            <p:cNvSpPr/>
            <p:nvPr/>
          </p:nvSpPr>
          <p:spPr>
            <a:xfrm>
              <a:off x="6993582"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2" name="Freeform: Shape 321">
              <a:extLst>
                <a:ext uri="{FF2B5EF4-FFF2-40B4-BE49-F238E27FC236}">
                  <a16:creationId xmlns:a16="http://schemas.microsoft.com/office/drawing/2014/main" id="{59019299-89CE-E450-AFC0-5A49ED334325}"/>
                </a:ext>
              </a:extLst>
            </p:cNvPr>
            <p:cNvSpPr/>
            <p:nvPr/>
          </p:nvSpPr>
          <p:spPr>
            <a:xfrm>
              <a:off x="6993582"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3" name="Freeform: Shape 322">
              <a:extLst>
                <a:ext uri="{FF2B5EF4-FFF2-40B4-BE49-F238E27FC236}">
                  <a16:creationId xmlns:a16="http://schemas.microsoft.com/office/drawing/2014/main" id="{D072F51B-72CB-43A0-7A88-E3D9885857A1}"/>
                </a:ext>
              </a:extLst>
            </p:cNvPr>
            <p:cNvSpPr/>
            <p:nvPr/>
          </p:nvSpPr>
          <p:spPr>
            <a:xfrm>
              <a:off x="73643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4" name="Freeform: Shape 323">
              <a:extLst>
                <a:ext uri="{FF2B5EF4-FFF2-40B4-BE49-F238E27FC236}">
                  <a16:creationId xmlns:a16="http://schemas.microsoft.com/office/drawing/2014/main" id="{379DB567-CF8A-14BC-08EF-2E91BE987895}"/>
                </a:ext>
              </a:extLst>
            </p:cNvPr>
            <p:cNvSpPr/>
            <p:nvPr/>
          </p:nvSpPr>
          <p:spPr>
            <a:xfrm>
              <a:off x="73643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5" name="Freeform: Shape 324">
              <a:extLst>
                <a:ext uri="{FF2B5EF4-FFF2-40B4-BE49-F238E27FC236}">
                  <a16:creationId xmlns:a16="http://schemas.microsoft.com/office/drawing/2014/main" id="{24C5C5C2-8255-1C97-BDFB-5479E7326629}"/>
                </a:ext>
              </a:extLst>
            </p:cNvPr>
            <p:cNvSpPr/>
            <p:nvPr/>
          </p:nvSpPr>
          <p:spPr>
            <a:xfrm>
              <a:off x="6993582"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6" name="Freeform: Shape 325">
              <a:extLst>
                <a:ext uri="{FF2B5EF4-FFF2-40B4-BE49-F238E27FC236}">
                  <a16:creationId xmlns:a16="http://schemas.microsoft.com/office/drawing/2014/main" id="{4CAE4795-CAC0-907E-3732-E0DA1BCEF83E}"/>
                </a:ext>
              </a:extLst>
            </p:cNvPr>
            <p:cNvSpPr/>
            <p:nvPr/>
          </p:nvSpPr>
          <p:spPr>
            <a:xfrm>
              <a:off x="6993582"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7" name="Freeform: Shape 326">
              <a:extLst>
                <a:ext uri="{FF2B5EF4-FFF2-40B4-BE49-F238E27FC236}">
                  <a16:creationId xmlns:a16="http://schemas.microsoft.com/office/drawing/2014/main" id="{F55EC397-7F32-B31E-96D4-60DF735CF1AA}"/>
                </a:ext>
              </a:extLst>
            </p:cNvPr>
            <p:cNvSpPr/>
            <p:nvPr/>
          </p:nvSpPr>
          <p:spPr>
            <a:xfrm>
              <a:off x="73643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8" name="Freeform: Shape 327">
              <a:extLst>
                <a:ext uri="{FF2B5EF4-FFF2-40B4-BE49-F238E27FC236}">
                  <a16:creationId xmlns:a16="http://schemas.microsoft.com/office/drawing/2014/main" id="{F1DCA7B4-A1A1-5887-4D9B-CF312395E878}"/>
                </a:ext>
              </a:extLst>
            </p:cNvPr>
            <p:cNvSpPr/>
            <p:nvPr/>
          </p:nvSpPr>
          <p:spPr>
            <a:xfrm>
              <a:off x="73643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9" name="Freeform: Shape 328">
              <a:extLst>
                <a:ext uri="{FF2B5EF4-FFF2-40B4-BE49-F238E27FC236}">
                  <a16:creationId xmlns:a16="http://schemas.microsoft.com/office/drawing/2014/main" id="{0B2C0303-39BF-8630-FC0A-0D410810A66B}"/>
                </a:ext>
              </a:extLst>
            </p:cNvPr>
            <p:cNvSpPr/>
            <p:nvPr/>
          </p:nvSpPr>
          <p:spPr>
            <a:xfrm>
              <a:off x="6993582"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0" name="Freeform: Shape 329">
              <a:extLst>
                <a:ext uri="{FF2B5EF4-FFF2-40B4-BE49-F238E27FC236}">
                  <a16:creationId xmlns:a16="http://schemas.microsoft.com/office/drawing/2014/main" id="{D15A20E8-2A48-63A7-2EFA-AEBBAD678AA5}"/>
                </a:ext>
              </a:extLst>
            </p:cNvPr>
            <p:cNvSpPr/>
            <p:nvPr/>
          </p:nvSpPr>
          <p:spPr>
            <a:xfrm>
              <a:off x="7732777"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1" name="Freeform: Shape 330">
              <a:extLst>
                <a:ext uri="{FF2B5EF4-FFF2-40B4-BE49-F238E27FC236}">
                  <a16:creationId xmlns:a16="http://schemas.microsoft.com/office/drawing/2014/main" id="{63C69899-4FC4-788B-B081-B23E087AE474}"/>
                </a:ext>
              </a:extLst>
            </p:cNvPr>
            <p:cNvSpPr/>
            <p:nvPr/>
          </p:nvSpPr>
          <p:spPr>
            <a:xfrm>
              <a:off x="8103589"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2" name="Freeform: Shape 331">
              <a:extLst>
                <a:ext uri="{FF2B5EF4-FFF2-40B4-BE49-F238E27FC236}">
                  <a16:creationId xmlns:a16="http://schemas.microsoft.com/office/drawing/2014/main" id="{F2827E11-0E62-FBFA-1481-A81CBD351DC8}"/>
                </a:ext>
              </a:extLst>
            </p:cNvPr>
            <p:cNvSpPr/>
            <p:nvPr/>
          </p:nvSpPr>
          <p:spPr>
            <a:xfrm>
              <a:off x="8103589"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3" name="Freeform: Shape 332">
              <a:extLst>
                <a:ext uri="{FF2B5EF4-FFF2-40B4-BE49-F238E27FC236}">
                  <a16:creationId xmlns:a16="http://schemas.microsoft.com/office/drawing/2014/main" id="{C7B6A05B-AB2D-7A2B-D125-4973C500546D}"/>
                </a:ext>
              </a:extLst>
            </p:cNvPr>
            <p:cNvSpPr/>
            <p:nvPr/>
          </p:nvSpPr>
          <p:spPr>
            <a:xfrm>
              <a:off x="7732777"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4" name="Freeform: Shape 333">
              <a:extLst>
                <a:ext uri="{FF2B5EF4-FFF2-40B4-BE49-F238E27FC236}">
                  <a16:creationId xmlns:a16="http://schemas.microsoft.com/office/drawing/2014/main" id="{0654B120-1251-1465-4365-16CC7540ED55}"/>
                </a:ext>
              </a:extLst>
            </p:cNvPr>
            <p:cNvSpPr/>
            <p:nvPr/>
          </p:nvSpPr>
          <p:spPr>
            <a:xfrm>
              <a:off x="7732777"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5" name="Freeform: Shape 334">
              <a:extLst>
                <a:ext uri="{FF2B5EF4-FFF2-40B4-BE49-F238E27FC236}">
                  <a16:creationId xmlns:a16="http://schemas.microsoft.com/office/drawing/2014/main" id="{7F9ECA23-0FC3-6B2A-52C4-762CF491F181}"/>
                </a:ext>
              </a:extLst>
            </p:cNvPr>
            <p:cNvSpPr/>
            <p:nvPr/>
          </p:nvSpPr>
          <p:spPr>
            <a:xfrm>
              <a:off x="8103589"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6" name="Freeform: Shape 335">
              <a:extLst>
                <a:ext uri="{FF2B5EF4-FFF2-40B4-BE49-F238E27FC236}">
                  <a16:creationId xmlns:a16="http://schemas.microsoft.com/office/drawing/2014/main" id="{51B3299F-DCA5-6C1B-7C39-7B1B33964990}"/>
                </a:ext>
              </a:extLst>
            </p:cNvPr>
            <p:cNvSpPr/>
            <p:nvPr/>
          </p:nvSpPr>
          <p:spPr>
            <a:xfrm>
              <a:off x="8103589"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7" name="Freeform: Shape 336">
              <a:extLst>
                <a:ext uri="{FF2B5EF4-FFF2-40B4-BE49-F238E27FC236}">
                  <a16:creationId xmlns:a16="http://schemas.microsoft.com/office/drawing/2014/main" id="{82942087-F50F-770E-D401-28FA7CC58902}"/>
                </a:ext>
              </a:extLst>
            </p:cNvPr>
            <p:cNvSpPr/>
            <p:nvPr/>
          </p:nvSpPr>
          <p:spPr>
            <a:xfrm>
              <a:off x="7732777"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8" name="Freeform: Shape 337">
              <a:extLst>
                <a:ext uri="{FF2B5EF4-FFF2-40B4-BE49-F238E27FC236}">
                  <a16:creationId xmlns:a16="http://schemas.microsoft.com/office/drawing/2014/main" id="{420008ED-6D75-7E4A-B2B6-CDEB7E461E67}"/>
                </a:ext>
              </a:extLst>
            </p:cNvPr>
            <p:cNvSpPr/>
            <p:nvPr/>
          </p:nvSpPr>
          <p:spPr>
            <a:xfrm>
              <a:off x="7732777"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9" name="Freeform: Shape 338">
              <a:extLst>
                <a:ext uri="{FF2B5EF4-FFF2-40B4-BE49-F238E27FC236}">
                  <a16:creationId xmlns:a16="http://schemas.microsoft.com/office/drawing/2014/main" id="{CAC2FD45-65DB-5307-9DA3-B3D214936D5B}"/>
                </a:ext>
              </a:extLst>
            </p:cNvPr>
            <p:cNvSpPr/>
            <p:nvPr/>
          </p:nvSpPr>
          <p:spPr>
            <a:xfrm>
              <a:off x="8103589"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0" name="Freeform: Shape 339">
              <a:extLst>
                <a:ext uri="{FF2B5EF4-FFF2-40B4-BE49-F238E27FC236}">
                  <a16:creationId xmlns:a16="http://schemas.microsoft.com/office/drawing/2014/main" id="{B45AE987-BF24-13FE-F64A-526CDB7DBC11}"/>
                </a:ext>
              </a:extLst>
            </p:cNvPr>
            <p:cNvSpPr/>
            <p:nvPr/>
          </p:nvSpPr>
          <p:spPr>
            <a:xfrm>
              <a:off x="8103589"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1" name="Freeform: Shape 340">
              <a:extLst>
                <a:ext uri="{FF2B5EF4-FFF2-40B4-BE49-F238E27FC236}">
                  <a16:creationId xmlns:a16="http://schemas.microsoft.com/office/drawing/2014/main" id="{50CC173F-18CE-B868-2BC9-39086ECB588A}"/>
                </a:ext>
              </a:extLst>
            </p:cNvPr>
            <p:cNvSpPr/>
            <p:nvPr/>
          </p:nvSpPr>
          <p:spPr>
            <a:xfrm>
              <a:off x="7732777"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2" name="Freeform: Shape 341">
              <a:extLst>
                <a:ext uri="{FF2B5EF4-FFF2-40B4-BE49-F238E27FC236}">
                  <a16:creationId xmlns:a16="http://schemas.microsoft.com/office/drawing/2014/main" id="{EAA21942-DDD1-E521-D6A1-4F8216572481}"/>
                </a:ext>
              </a:extLst>
            </p:cNvPr>
            <p:cNvSpPr/>
            <p:nvPr/>
          </p:nvSpPr>
          <p:spPr>
            <a:xfrm>
              <a:off x="7732777"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3" name="Freeform: Shape 342">
              <a:extLst>
                <a:ext uri="{FF2B5EF4-FFF2-40B4-BE49-F238E27FC236}">
                  <a16:creationId xmlns:a16="http://schemas.microsoft.com/office/drawing/2014/main" id="{45E73235-DCF7-EBAF-0B9E-3BAD6E928A98}"/>
                </a:ext>
              </a:extLst>
            </p:cNvPr>
            <p:cNvSpPr/>
            <p:nvPr/>
          </p:nvSpPr>
          <p:spPr>
            <a:xfrm>
              <a:off x="8103589"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4" name="Freeform: Shape 343">
              <a:extLst>
                <a:ext uri="{FF2B5EF4-FFF2-40B4-BE49-F238E27FC236}">
                  <a16:creationId xmlns:a16="http://schemas.microsoft.com/office/drawing/2014/main" id="{82EB03F2-2057-99A4-7EF1-3EB81B4BFB1E}"/>
                </a:ext>
              </a:extLst>
            </p:cNvPr>
            <p:cNvSpPr/>
            <p:nvPr/>
          </p:nvSpPr>
          <p:spPr>
            <a:xfrm>
              <a:off x="8103589"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5" name="Freeform: Shape 344">
              <a:extLst>
                <a:ext uri="{FF2B5EF4-FFF2-40B4-BE49-F238E27FC236}">
                  <a16:creationId xmlns:a16="http://schemas.microsoft.com/office/drawing/2014/main" id="{CE8D1253-B8E2-6D97-CA7E-691CC88B49B7}"/>
                </a:ext>
              </a:extLst>
            </p:cNvPr>
            <p:cNvSpPr/>
            <p:nvPr/>
          </p:nvSpPr>
          <p:spPr>
            <a:xfrm>
              <a:off x="7732777"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6" name="Freeform: Shape 345">
              <a:extLst>
                <a:ext uri="{FF2B5EF4-FFF2-40B4-BE49-F238E27FC236}">
                  <a16:creationId xmlns:a16="http://schemas.microsoft.com/office/drawing/2014/main" id="{F47A121F-480C-A743-506A-3AD51E61DDB5}"/>
                </a:ext>
              </a:extLst>
            </p:cNvPr>
            <p:cNvSpPr/>
            <p:nvPr/>
          </p:nvSpPr>
          <p:spPr>
            <a:xfrm>
              <a:off x="7732777"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7" name="Freeform: Shape 346">
              <a:extLst>
                <a:ext uri="{FF2B5EF4-FFF2-40B4-BE49-F238E27FC236}">
                  <a16:creationId xmlns:a16="http://schemas.microsoft.com/office/drawing/2014/main" id="{98E26793-6608-B0C8-EED5-D97710525A4A}"/>
                </a:ext>
              </a:extLst>
            </p:cNvPr>
            <p:cNvSpPr/>
            <p:nvPr/>
          </p:nvSpPr>
          <p:spPr>
            <a:xfrm>
              <a:off x="8103589"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8" name="Freeform: Shape 347">
              <a:extLst>
                <a:ext uri="{FF2B5EF4-FFF2-40B4-BE49-F238E27FC236}">
                  <a16:creationId xmlns:a16="http://schemas.microsoft.com/office/drawing/2014/main" id="{F1586B63-1A01-2C19-1287-D07B41921094}"/>
                </a:ext>
              </a:extLst>
            </p:cNvPr>
            <p:cNvSpPr/>
            <p:nvPr/>
          </p:nvSpPr>
          <p:spPr>
            <a:xfrm>
              <a:off x="8103589"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9" name="Freeform: Shape 348">
              <a:extLst>
                <a:ext uri="{FF2B5EF4-FFF2-40B4-BE49-F238E27FC236}">
                  <a16:creationId xmlns:a16="http://schemas.microsoft.com/office/drawing/2014/main" id="{8615A118-D550-94E7-51A1-C54B2AC38A7B}"/>
                </a:ext>
              </a:extLst>
            </p:cNvPr>
            <p:cNvSpPr/>
            <p:nvPr/>
          </p:nvSpPr>
          <p:spPr>
            <a:xfrm>
              <a:off x="7732777"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0" name="Freeform: Shape 349">
              <a:extLst>
                <a:ext uri="{FF2B5EF4-FFF2-40B4-BE49-F238E27FC236}">
                  <a16:creationId xmlns:a16="http://schemas.microsoft.com/office/drawing/2014/main" id="{0F807322-9EB3-4843-01FB-AADFB2AD0ABE}"/>
                </a:ext>
              </a:extLst>
            </p:cNvPr>
            <p:cNvSpPr/>
            <p:nvPr/>
          </p:nvSpPr>
          <p:spPr>
            <a:xfrm>
              <a:off x="7732777"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1" name="Freeform: Shape 350">
              <a:extLst>
                <a:ext uri="{FF2B5EF4-FFF2-40B4-BE49-F238E27FC236}">
                  <a16:creationId xmlns:a16="http://schemas.microsoft.com/office/drawing/2014/main" id="{5EB54B84-F485-6B3D-6D3C-EB22C0A13AA5}"/>
                </a:ext>
              </a:extLst>
            </p:cNvPr>
            <p:cNvSpPr/>
            <p:nvPr/>
          </p:nvSpPr>
          <p:spPr>
            <a:xfrm>
              <a:off x="8103589"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2" name="Freeform: Shape 351">
              <a:extLst>
                <a:ext uri="{FF2B5EF4-FFF2-40B4-BE49-F238E27FC236}">
                  <a16:creationId xmlns:a16="http://schemas.microsoft.com/office/drawing/2014/main" id="{BA9BACB4-2CE2-8A0A-C358-6AD732F56115}"/>
                </a:ext>
              </a:extLst>
            </p:cNvPr>
            <p:cNvSpPr/>
            <p:nvPr/>
          </p:nvSpPr>
          <p:spPr>
            <a:xfrm>
              <a:off x="8103589"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3" name="Freeform: Shape 352">
              <a:extLst>
                <a:ext uri="{FF2B5EF4-FFF2-40B4-BE49-F238E27FC236}">
                  <a16:creationId xmlns:a16="http://schemas.microsoft.com/office/drawing/2014/main" id="{978EA011-2E40-76FB-3820-36C4376C3E2C}"/>
                </a:ext>
              </a:extLst>
            </p:cNvPr>
            <p:cNvSpPr/>
            <p:nvPr/>
          </p:nvSpPr>
          <p:spPr>
            <a:xfrm>
              <a:off x="7732777"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4" name="Freeform: Shape 353">
              <a:extLst>
                <a:ext uri="{FF2B5EF4-FFF2-40B4-BE49-F238E27FC236}">
                  <a16:creationId xmlns:a16="http://schemas.microsoft.com/office/drawing/2014/main" id="{D5853D7B-3989-5A5B-4A7C-2549C47FD184}"/>
                </a:ext>
              </a:extLst>
            </p:cNvPr>
            <p:cNvSpPr/>
            <p:nvPr/>
          </p:nvSpPr>
          <p:spPr>
            <a:xfrm>
              <a:off x="7732777"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5" name="Freeform: Shape 354">
              <a:extLst>
                <a:ext uri="{FF2B5EF4-FFF2-40B4-BE49-F238E27FC236}">
                  <a16:creationId xmlns:a16="http://schemas.microsoft.com/office/drawing/2014/main" id="{AD69E0F5-B8DB-10ED-2843-896612B2EE67}"/>
                </a:ext>
              </a:extLst>
            </p:cNvPr>
            <p:cNvSpPr/>
            <p:nvPr/>
          </p:nvSpPr>
          <p:spPr>
            <a:xfrm>
              <a:off x="8103589"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6" name="Freeform: Shape 355">
              <a:extLst>
                <a:ext uri="{FF2B5EF4-FFF2-40B4-BE49-F238E27FC236}">
                  <a16:creationId xmlns:a16="http://schemas.microsoft.com/office/drawing/2014/main" id="{34B69CC5-884F-D2C9-77A9-D7D3DC6CA26D}"/>
                </a:ext>
              </a:extLst>
            </p:cNvPr>
            <p:cNvSpPr/>
            <p:nvPr/>
          </p:nvSpPr>
          <p:spPr>
            <a:xfrm>
              <a:off x="8103589"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7" name="Freeform: Shape 356">
              <a:extLst>
                <a:ext uri="{FF2B5EF4-FFF2-40B4-BE49-F238E27FC236}">
                  <a16:creationId xmlns:a16="http://schemas.microsoft.com/office/drawing/2014/main" id="{01267A17-A8C2-202C-B5EE-133F8CC15754}"/>
                </a:ext>
              </a:extLst>
            </p:cNvPr>
            <p:cNvSpPr/>
            <p:nvPr/>
          </p:nvSpPr>
          <p:spPr>
            <a:xfrm>
              <a:off x="7732777"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8" name="Freeform: Shape 357">
              <a:extLst>
                <a:ext uri="{FF2B5EF4-FFF2-40B4-BE49-F238E27FC236}">
                  <a16:creationId xmlns:a16="http://schemas.microsoft.com/office/drawing/2014/main" id="{C63F096B-CB8D-C946-A9EB-92AC49D67886}"/>
                </a:ext>
              </a:extLst>
            </p:cNvPr>
            <p:cNvSpPr/>
            <p:nvPr/>
          </p:nvSpPr>
          <p:spPr>
            <a:xfrm>
              <a:off x="7732777"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9" name="Freeform: Shape 358">
              <a:extLst>
                <a:ext uri="{FF2B5EF4-FFF2-40B4-BE49-F238E27FC236}">
                  <a16:creationId xmlns:a16="http://schemas.microsoft.com/office/drawing/2014/main" id="{E7A584DC-CC1B-EE33-AFFB-CE54D0E042D0}"/>
                </a:ext>
              </a:extLst>
            </p:cNvPr>
            <p:cNvSpPr/>
            <p:nvPr/>
          </p:nvSpPr>
          <p:spPr>
            <a:xfrm>
              <a:off x="8103589"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0" name="Freeform: Shape 359">
              <a:extLst>
                <a:ext uri="{FF2B5EF4-FFF2-40B4-BE49-F238E27FC236}">
                  <a16:creationId xmlns:a16="http://schemas.microsoft.com/office/drawing/2014/main" id="{620182CB-A58A-FF82-09FD-AABEF256906F}"/>
                </a:ext>
              </a:extLst>
            </p:cNvPr>
            <p:cNvSpPr/>
            <p:nvPr/>
          </p:nvSpPr>
          <p:spPr>
            <a:xfrm>
              <a:off x="8103589"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1" name="Freeform: Shape 360">
              <a:extLst>
                <a:ext uri="{FF2B5EF4-FFF2-40B4-BE49-F238E27FC236}">
                  <a16:creationId xmlns:a16="http://schemas.microsoft.com/office/drawing/2014/main" id="{52F1B3CE-BBBE-D4C3-892C-A4F613D41277}"/>
                </a:ext>
              </a:extLst>
            </p:cNvPr>
            <p:cNvSpPr/>
            <p:nvPr/>
          </p:nvSpPr>
          <p:spPr>
            <a:xfrm>
              <a:off x="7732777"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2" name="Freeform: Shape 361">
              <a:extLst>
                <a:ext uri="{FF2B5EF4-FFF2-40B4-BE49-F238E27FC236}">
                  <a16:creationId xmlns:a16="http://schemas.microsoft.com/office/drawing/2014/main" id="{CEE2F76F-1C36-88A3-87DB-2678782F8594}"/>
                </a:ext>
              </a:extLst>
            </p:cNvPr>
            <p:cNvSpPr/>
            <p:nvPr/>
          </p:nvSpPr>
          <p:spPr>
            <a:xfrm>
              <a:off x="847440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3" name="Freeform: Shape 362">
              <a:extLst>
                <a:ext uri="{FF2B5EF4-FFF2-40B4-BE49-F238E27FC236}">
                  <a16:creationId xmlns:a16="http://schemas.microsoft.com/office/drawing/2014/main" id="{01CDC70F-00E0-68BE-C64E-B946D10D83A5}"/>
                </a:ext>
              </a:extLst>
            </p:cNvPr>
            <p:cNvSpPr/>
            <p:nvPr/>
          </p:nvSpPr>
          <p:spPr>
            <a:xfrm>
              <a:off x="8845211"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4" name="Freeform: Shape 363">
              <a:extLst>
                <a:ext uri="{FF2B5EF4-FFF2-40B4-BE49-F238E27FC236}">
                  <a16:creationId xmlns:a16="http://schemas.microsoft.com/office/drawing/2014/main" id="{DB88BB45-4277-FE20-E838-D152A3F50FCA}"/>
                </a:ext>
              </a:extLst>
            </p:cNvPr>
            <p:cNvSpPr/>
            <p:nvPr/>
          </p:nvSpPr>
          <p:spPr>
            <a:xfrm>
              <a:off x="8845211"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5" name="Freeform: Shape 364">
              <a:extLst>
                <a:ext uri="{FF2B5EF4-FFF2-40B4-BE49-F238E27FC236}">
                  <a16:creationId xmlns:a16="http://schemas.microsoft.com/office/drawing/2014/main" id="{EF29DF06-75D1-F46C-A217-2C122F436878}"/>
                </a:ext>
              </a:extLst>
            </p:cNvPr>
            <p:cNvSpPr/>
            <p:nvPr/>
          </p:nvSpPr>
          <p:spPr>
            <a:xfrm>
              <a:off x="8474400"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6" name="Freeform: Shape 365">
              <a:extLst>
                <a:ext uri="{FF2B5EF4-FFF2-40B4-BE49-F238E27FC236}">
                  <a16:creationId xmlns:a16="http://schemas.microsoft.com/office/drawing/2014/main" id="{C18E5900-94C3-A728-884B-678D3EDCD895}"/>
                </a:ext>
              </a:extLst>
            </p:cNvPr>
            <p:cNvSpPr/>
            <p:nvPr/>
          </p:nvSpPr>
          <p:spPr>
            <a:xfrm>
              <a:off x="847440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7" name="Freeform: Shape 366">
              <a:extLst>
                <a:ext uri="{FF2B5EF4-FFF2-40B4-BE49-F238E27FC236}">
                  <a16:creationId xmlns:a16="http://schemas.microsoft.com/office/drawing/2014/main" id="{E8D0DA9F-9BEF-2717-AA1D-F92CC64F986D}"/>
                </a:ext>
              </a:extLst>
            </p:cNvPr>
            <p:cNvSpPr/>
            <p:nvPr/>
          </p:nvSpPr>
          <p:spPr>
            <a:xfrm>
              <a:off x="8845211"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8" name="Freeform: Shape 367">
              <a:extLst>
                <a:ext uri="{FF2B5EF4-FFF2-40B4-BE49-F238E27FC236}">
                  <a16:creationId xmlns:a16="http://schemas.microsoft.com/office/drawing/2014/main" id="{DAABA3F3-CF34-F7C0-0A64-014D1AFDBF94}"/>
                </a:ext>
              </a:extLst>
            </p:cNvPr>
            <p:cNvSpPr/>
            <p:nvPr/>
          </p:nvSpPr>
          <p:spPr>
            <a:xfrm>
              <a:off x="8845211"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9" name="Freeform: Shape 368">
              <a:extLst>
                <a:ext uri="{FF2B5EF4-FFF2-40B4-BE49-F238E27FC236}">
                  <a16:creationId xmlns:a16="http://schemas.microsoft.com/office/drawing/2014/main" id="{FA769E2A-5F12-8ED8-CF43-28A67BF6AB12}"/>
                </a:ext>
              </a:extLst>
            </p:cNvPr>
            <p:cNvSpPr/>
            <p:nvPr/>
          </p:nvSpPr>
          <p:spPr>
            <a:xfrm>
              <a:off x="8474400"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0" name="Freeform: Shape 369">
              <a:extLst>
                <a:ext uri="{FF2B5EF4-FFF2-40B4-BE49-F238E27FC236}">
                  <a16:creationId xmlns:a16="http://schemas.microsoft.com/office/drawing/2014/main" id="{44E7F385-96D8-06B3-E754-59C469D80EA6}"/>
                </a:ext>
              </a:extLst>
            </p:cNvPr>
            <p:cNvSpPr/>
            <p:nvPr/>
          </p:nvSpPr>
          <p:spPr>
            <a:xfrm>
              <a:off x="847440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1" name="Freeform: Shape 370">
              <a:extLst>
                <a:ext uri="{FF2B5EF4-FFF2-40B4-BE49-F238E27FC236}">
                  <a16:creationId xmlns:a16="http://schemas.microsoft.com/office/drawing/2014/main" id="{7EB3DCBE-7E23-1F13-9A22-7A61CFBCBFD8}"/>
                </a:ext>
              </a:extLst>
            </p:cNvPr>
            <p:cNvSpPr/>
            <p:nvPr/>
          </p:nvSpPr>
          <p:spPr>
            <a:xfrm>
              <a:off x="8845211"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2" name="Freeform: Shape 371">
              <a:extLst>
                <a:ext uri="{FF2B5EF4-FFF2-40B4-BE49-F238E27FC236}">
                  <a16:creationId xmlns:a16="http://schemas.microsoft.com/office/drawing/2014/main" id="{39B6BC04-A439-93C4-D9C7-4137E71FE43D}"/>
                </a:ext>
              </a:extLst>
            </p:cNvPr>
            <p:cNvSpPr/>
            <p:nvPr/>
          </p:nvSpPr>
          <p:spPr>
            <a:xfrm>
              <a:off x="8845211"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3" name="Freeform: Shape 372">
              <a:extLst>
                <a:ext uri="{FF2B5EF4-FFF2-40B4-BE49-F238E27FC236}">
                  <a16:creationId xmlns:a16="http://schemas.microsoft.com/office/drawing/2014/main" id="{4B5DF522-7C7E-C44A-CB57-A05D15F3AAC2}"/>
                </a:ext>
              </a:extLst>
            </p:cNvPr>
            <p:cNvSpPr/>
            <p:nvPr/>
          </p:nvSpPr>
          <p:spPr>
            <a:xfrm>
              <a:off x="8474400"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4" name="Freeform: Shape 373">
              <a:extLst>
                <a:ext uri="{FF2B5EF4-FFF2-40B4-BE49-F238E27FC236}">
                  <a16:creationId xmlns:a16="http://schemas.microsoft.com/office/drawing/2014/main" id="{17B5D265-8389-516B-351F-701AFCCEF81C}"/>
                </a:ext>
              </a:extLst>
            </p:cNvPr>
            <p:cNvSpPr/>
            <p:nvPr/>
          </p:nvSpPr>
          <p:spPr>
            <a:xfrm>
              <a:off x="847440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5" name="Freeform: Shape 374">
              <a:extLst>
                <a:ext uri="{FF2B5EF4-FFF2-40B4-BE49-F238E27FC236}">
                  <a16:creationId xmlns:a16="http://schemas.microsoft.com/office/drawing/2014/main" id="{CE6EF9AA-3739-7707-33AE-AA2A531BB65F}"/>
                </a:ext>
              </a:extLst>
            </p:cNvPr>
            <p:cNvSpPr/>
            <p:nvPr/>
          </p:nvSpPr>
          <p:spPr>
            <a:xfrm>
              <a:off x="8845211"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6" name="Freeform: Shape 375">
              <a:extLst>
                <a:ext uri="{FF2B5EF4-FFF2-40B4-BE49-F238E27FC236}">
                  <a16:creationId xmlns:a16="http://schemas.microsoft.com/office/drawing/2014/main" id="{B1DD2E02-8E22-FA90-6CC8-21A0A9CEC24A}"/>
                </a:ext>
              </a:extLst>
            </p:cNvPr>
            <p:cNvSpPr/>
            <p:nvPr/>
          </p:nvSpPr>
          <p:spPr>
            <a:xfrm>
              <a:off x="8845211"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7" name="Freeform: Shape 376">
              <a:extLst>
                <a:ext uri="{FF2B5EF4-FFF2-40B4-BE49-F238E27FC236}">
                  <a16:creationId xmlns:a16="http://schemas.microsoft.com/office/drawing/2014/main" id="{58C126BD-F247-5727-C659-211EF6D2AC6E}"/>
                </a:ext>
              </a:extLst>
            </p:cNvPr>
            <p:cNvSpPr/>
            <p:nvPr/>
          </p:nvSpPr>
          <p:spPr>
            <a:xfrm>
              <a:off x="8474400"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8" name="Freeform: Shape 377">
              <a:extLst>
                <a:ext uri="{FF2B5EF4-FFF2-40B4-BE49-F238E27FC236}">
                  <a16:creationId xmlns:a16="http://schemas.microsoft.com/office/drawing/2014/main" id="{7436A2C5-BB46-7154-4615-4F183B00C7BE}"/>
                </a:ext>
              </a:extLst>
            </p:cNvPr>
            <p:cNvSpPr/>
            <p:nvPr/>
          </p:nvSpPr>
          <p:spPr>
            <a:xfrm>
              <a:off x="847440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9" name="Freeform: Shape 378">
              <a:extLst>
                <a:ext uri="{FF2B5EF4-FFF2-40B4-BE49-F238E27FC236}">
                  <a16:creationId xmlns:a16="http://schemas.microsoft.com/office/drawing/2014/main" id="{656481C3-D550-9503-CF2B-C6CEB6997007}"/>
                </a:ext>
              </a:extLst>
            </p:cNvPr>
            <p:cNvSpPr/>
            <p:nvPr/>
          </p:nvSpPr>
          <p:spPr>
            <a:xfrm>
              <a:off x="8845211"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0" name="Freeform: Shape 379">
              <a:extLst>
                <a:ext uri="{FF2B5EF4-FFF2-40B4-BE49-F238E27FC236}">
                  <a16:creationId xmlns:a16="http://schemas.microsoft.com/office/drawing/2014/main" id="{5AFE15A4-3445-B193-AE04-FDAE59EC188A}"/>
                </a:ext>
              </a:extLst>
            </p:cNvPr>
            <p:cNvSpPr/>
            <p:nvPr/>
          </p:nvSpPr>
          <p:spPr>
            <a:xfrm>
              <a:off x="8845211"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1" name="Freeform: Shape 380">
              <a:extLst>
                <a:ext uri="{FF2B5EF4-FFF2-40B4-BE49-F238E27FC236}">
                  <a16:creationId xmlns:a16="http://schemas.microsoft.com/office/drawing/2014/main" id="{8B76F1C2-AD48-4CD8-E70E-791372BBAF4A}"/>
                </a:ext>
              </a:extLst>
            </p:cNvPr>
            <p:cNvSpPr/>
            <p:nvPr/>
          </p:nvSpPr>
          <p:spPr>
            <a:xfrm>
              <a:off x="8474400"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2" name="Freeform: Shape 381">
              <a:extLst>
                <a:ext uri="{FF2B5EF4-FFF2-40B4-BE49-F238E27FC236}">
                  <a16:creationId xmlns:a16="http://schemas.microsoft.com/office/drawing/2014/main" id="{53120563-2D5F-2F12-5BD1-E9C7933F1CAD}"/>
                </a:ext>
              </a:extLst>
            </p:cNvPr>
            <p:cNvSpPr/>
            <p:nvPr/>
          </p:nvSpPr>
          <p:spPr>
            <a:xfrm>
              <a:off x="847440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3" name="Freeform: Shape 382">
              <a:extLst>
                <a:ext uri="{FF2B5EF4-FFF2-40B4-BE49-F238E27FC236}">
                  <a16:creationId xmlns:a16="http://schemas.microsoft.com/office/drawing/2014/main" id="{A5DD5E93-C1CE-5A3F-5D8E-B4F4D82372D0}"/>
                </a:ext>
              </a:extLst>
            </p:cNvPr>
            <p:cNvSpPr/>
            <p:nvPr/>
          </p:nvSpPr>
          <p:spPr>
            <a:xfrm>
              <a:off x="8845211"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4" name="Freeform: Shape 383">
              <a:extLst>
                <a:ext uri="{FF2B5EF4-FFF2-40B4-BE49-F238E27FC236}">
                  <a16:creationId xmlns:a16="http://schemas.microsoft.com/office/drawing/2014/main" id="{54ABB39D-7810-1031-7270-326E7AFA04AC}"/>
                </a:ext>
              </a:extLst>
            </p:cNvPr>
            <p:cNvSpPr/>
            <p:nvPr/>
          </p:nvSpPr>
          <p:spPr>
            <a:xfrm>
              <a:off x="8845211"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5" name="Freeform: Shape 384">
              <a:extLst>
                <a:ext uri="{FF2B5EF4-FFF2-40B4-BE49-F238E27FC236}">
                  <a16:creationId xmlns:a16="http://schemas.microsoft.com/office/drawing/2014/main" id="{78C6E378-B2C3-7755-A3AE-3917668A206A}"/>
                </a:ext>
              </a:extLst>
            </p:cNvPr>
            <p:cNvSpPr/>
            <p:nvPr/>
          </p:nvSpPr>
          <p:spPr>
            <a:xfrm>
              <a:off x="8474400"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6" name="Freeform: Shape 385">
              <a:extLst>
                <a:ext uri="{FF2B5EF4-FFF2-40B4-BE49-F238E27FC236}">
                  <a16:creationId xmlns:a16="http://schemas.microsoft.com/office/drawing/2014/main" id="{889E734D-E208-6B5E-1EB2-6649F0B63CA0}"/>
                </a:ext>
              </a:extLst>
            </p:cNvPr>
            <p:cNvSpPr/>
            <p:nvPr/>
          </p:nvSpPr>
          <p:spPr>
            <a:xfrm>
              <a:off x="847440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7" name="Freeform: Shape 386">
              <a:extLst>
                <a:ext uri="{FF2B5EF4-FFF2-40B4-BE49-F238E27FC236}">
                  <a16:creationId xmlns:a16="http://schemas.microsoft.com/office/drawing/2014/main" id="{01A6D073-2D64-AA41-6455-87DCA80BC7B0}"/>
                </a:ext>
              </a:extLst>
            </p:cNvPr>
            <p:cNvSpPr/>
            <p:nvPr/>
          </p:nvSpPr>
          <p:spPr>
            <a:xfrm>
              <a:off x="8845211"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8" name="Freeform: Shape 387">
              <a:extLst>
                <a:ext uri="{FF2B5EF4-FFF2-40B4-BE49-F238E27FC236}">
                  <a16:creationId xmlns:a16="http://schemas.microsoft.com/office/drawing/2014/main" id="{83EB2052-2C2E-457F-9C7A-CEF1D45B28AE}"/>
                </a:ext>
              </a:extLst>
            </p:cNvPr>
            <p:cNvSpPr/>
            <p:nvPr/>
          </p:nvSpPr>
          <p:spPr>
            <a:xfrm>
              <a:off x="8845211"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9" name="Freeform: Shape 388">
              <a:extLst>
                <a:ext uri="{FF2B5EF4-FFF2-40B4-BE49-F238E27FC236}">
                  <a16:creationId xmlns:a16="http://schemas.microsoft.com/office/drawing/2014/main" id="{B0ADAA79-EAB5-AC6C-E8C3-FAB258237CF7}"/>
                </a:ext>
              </a:extLst>
            </p:cNvPr>
            <p:cNvSpPr/>
            <p:nvPr/>
          </p:nvSpPr>
          <p:spPr>
            <a:xfrm>
              <a:off x="8474400"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0" name="Freeform: Shape 389">
              <a:extLst>
                <a:ext uri="{FF2B5EF4-FFF2-40B4-BE49-F238E27FC236}">
                  <a16:creationId xmlns:a16="http://schemas.microsoft.com/office/drawing/2014/main" id="{DC0EF5A1-BA95-8175-6E65-F8FA6798A998}"/>
                </a:ext>
              </a:extLst>
            </p:cNvPr>
            <p:cNvSpPr/>
            <p:nvPr/>
          </p:nvSpPr>
          <p:spPr>
            <a:xfrm>
              <a:off x="847440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1" name="Freeform: Shape 390">
              <a:extLst>
                <a:ext uri="{FF2B5EF4-FFF2-40B4-BE49-F238E27FC236}">
                  <a16:creationId xmlns:a16="http://schemas.microsoft.com/office/drawing/2014/main" id="{16940192-75DA-9ED0-DD38-DADB38DCDDD7}"/>
                </a:ext>
              </a:extLst>
            </p:cNvPr>
            <p:cNvSpPr/>
            <p:nvPr/>
          </p:nvSpPr>
          <p:spPr>
            <a:xfrm>
              <a:off x="8845211"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2" name="Freeform: Shape 391">
              <a:extLst>
                <a:ext uri="{FF2B5EF4-FFF2-40B4-BE49-F238E27FC236}">
                  <a16:creationId xmlns:a16="http://schemas.microsoft.com/office/drawing/2014/main" id="{EC6DA67B-08BE-A29E-C34F-DAB0565586AE}"/>
                </a:ext>
              </a:extLst>
            </p:cNvPr>
            <p:cNvSpPr/>
            <p:nvPr/>
          </p:nvSpPr>
          <p:spPr>
            <a:xfrm>
              <a:off x="8845211"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3" name="Freeform: Shape 392">
              <a:extLst>
                <a:ext uri="{FF2B5EF4-FFF2-40B4-BE49-F238E27FC236}">
                  <a16:creationId xmlns:a16="http://schemas.microsoft.com/office/drawing/2014/main" id="{968E8AE4-5801-05F5-A5AE-4F61B046384B}"/>
                </a:ext>
              </a:extLst>
            </p:cNvPr>
            <p:cNvSpPr/>
            <p:nvPr/>
          </p:nvSpPr>
          <p:spPr>
            <a:xfrm>
              <a:off x="8474400"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4" name="Freeform: Shape 393">
              <a:extLst>
                <a:ext uri="{FF2B5EF4-FFF2-40B4-BE49-F238E27FC236}">
                  <a16:creationId xmlns:a16="http://schemas.microsoft.com/office/drawing/2014/main" id="{772AB980-4DE2-2938-0295-79FAC902A6C9}"/>
                </a:ext>
              </a:extLst>
            </p:cNvPr>
            <p:cNvSpPr/>
            <p:nvPr/>
          </p:nvSpPr>
          <p:spPr>
            <a:xfrm>
              <a:off x="9224666" y="12846603"/>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2 h 826777"/>
                <a:gd name="connsiteX4" fmla="*/ 357976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5" name="Freeform: Shape 394">
              <a:extLst>
                <a:ext uri="{FF2B5EF4-FFF2-40B4-BE49-F238E27FC236}">
                  <a16:creationId xmlns:a16="http://schemas.microsoft.com/office/drawing/2014/main" id="{399B50B1-A924-B38D-25C9-17E4D12A4B51}"/>
                </a:ext>
              </a:extLst>
            </p:cNvPr>
            <p:cNvSpPr/>
            <p:nvPr/>
          </p:nvSpPr>
          <p:spPr>
            <a:xfrm>
              <a:off x="9595478"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6" name="Freeform: Shape 395">
              <a:extLst>
                <a:ext uri="{FF2B5EF4-FFF2-40B4-BE49-F238E27FC236}">
                  <a16:creationId xmlns:a16="http://schemas.microsoft.com/office/drawing/2014/main" id="{9679F569-960E-023F-B6D3-AB70EA379C64}"/>
                </a:ext>
              </a:extLst>
            </p:cNvPr>
            <p:cNvSpPr/>
            <p:nvPr/>
          </p:nvSpPr>
          <p:spPr>
            <a:xfrm>
              <a:off x="9595478"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7" name="Freeform: Shape 396">
              <a:extLst>
                <a:ext uri="{FF2B5EF4-FFF2-40B4-BE49-F238E27FC236}">
                  <a16:creationId xmlns:a16="http://schemas.microsoft.com/office/drawing/2014/main" id="{5C9E6ED1-DA39-B20D-5885-D767F2882EF7}"/>
                </a:ext>
              </a:extLst>
            </p:cNvPr>
            <p:cNvSpPr/>
            <p:nvPr/>
          </p:nvSpPr>
          <p:spPr>
            <a:xfrm>
              <a:off x="9224666"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8" name="Freeform: Shape 397">
              <a:extLst>
                <a:ext uri="{FF2B5EF4-FFF2-40B4-BE49-F238E27FC236}">
                  <a16:creationId xmlns:a16="http://schemas.microsoft.com/office/drawing/2014/main" id="{F3F4327E-905F-017F-15D2-0FCFD860423D}"/>
                </a:ext>
              </a:extLst>
            </p:cNvPr>
            <p:cNvSpPr/>
            <p:nvPr/>
          </p:nvSpPr>
          <p:spPr>
            <a:xfrm>
              <a:off x="9224666" y="11990182"/>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9" name="Freeform: Shape 398">
              <a:extLst>
                <a:ext uri="{FF2B5EF4-FFF2-40B4-BE49-F238E27FC236}">
                  <a16:creationId xmlns:a16="http://schemas.microsoft.com/office/drawing/2014/main" id="{7B79EFA1-4E40-030D-792E-DC8C60C9C691}"/>
                </a:ext>
              </a:extLst>
            </p:cNvPr>
            <p:cNvSpPr/>
            <p:nvPr/>
          </p:nvSpPr>
          <p:spPr>
            <a:xfrm>
              <a:off x="9595478"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0" name="Freeform: Shape 399">
              <a:extLst>
                <a:ext uri="{FF2B5EF4-FFF2-40B4-BE49-F238E27FC236}">
                  <a16:creationId xmlns:a16="http://schemas.microsoft.com/office/drawing/2014/main" id="{763D4624-5B46-445B-4D1F-9124481880CB}"/>
                </a:ext>
              </a:extLst>
            </p:cNvPr>
            <p:cNvSpPr/>
            <p:nvPr/>
          </p:nvSpPr>
          <p:spPr>
            <a:xfrm>
              <a:off x="9595478"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1" name="Freeform: Shape 400">
              <a:extLst>
                <a:ext uri="{FF2B5EF4-FFF2-40B4-BE49-F238E27FC236}">
                  <a16:creationId xmlns:a16="http://schemas.microsoft.com/office/drawing/2014/main" id="{96757401-1D7C-B68E-8B28-013A1A141902}"/>
                </a:ext>
              </a:extLst>
            </p:cNvPr>
            <p:cNvSpPr/>
            <p:nvPr/>
          </p:nvSpPr>
          <p:spPr>
            <a:xfrm>
              <a:off x="9224666"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2" name="Freeform: Shape 401">
              <a:extLst>
                <a:ext uri="{FF2B5EF4-FFF2-40B4-BE49-F238E27FC236}">
                  <a16:creationId xmlns:a16="http://schemas.microsoft.com/office/drawing/2014/main" id="{A9A1DCBE-3F7F-256C-76C4-E97781601A5D}"/>
                </a:ext>
              </a:extLst>
            </p:cNvPr>
            <p:cNvSpPr/>
            <p:nvPr/>
          </p:nvSpPr>
          <p:spPr>
            <a:xfrm>
              <a:off x="9224666" y="11133081"/>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3" name="Freeform: Shape 402">
              <a:extLst>
                <a:ext uri="{FF2B5EF4-FFF2-40B4-BE49-F238E27FC236}">
                  <a16:creationId xmlns:a16="http://schemas.microsoft.com/office/drawing/2014/main" id="{F5C43C66-5D83-4D7F-9DCD-570D4B0A5648}"/>
                </a:ext>
              </a:extLst>
            </p:cNvPr>
            <p:cNvSpPr/>
            <p:nvPr/>
          </p:nvSpPr>
          <p:spPr>
            <a:xfrm>
              <a:off x="9595478"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4" name="Freeform: Shape 403">
              <a:extLst>
                <a:ext uri="{FF2B5EF4-FFF2-40B4-BE49-F238E27FC236}">
                  <a16:creationId xmlns:a16="http://schemas.microsoft.com/office/drawing/2014/main" id="{592E25A9-E3F7-BEE3-393C-6F7EEFD280B7}"/>
                </a:ext>
              </a:extLst>
            </p:cNvPr>
            <p:cNvSpPr/>
            <p:nvPr/>
          </p:nvSpPr>
          <p:spPr>
            <a:xfrm>
              <a:off x="9595478"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5" name="Freeform: Shape 404">
              <a:extLst>
                <a:ext uri="{FF2B5EF4-FFF2-40B4-BE49-F238E27FC236}">
                  <a16:creationId xmlns:a16="http://schemas.microsoft.com/office/drawing/2014/main" id="{E66EBAA2-2E7E-9508-9572-BE374316B3CF}"/>
                </a:ext>
              </a:extLst>
            </p:cNvPr>
            <p:cNvSpPr/>
            <p:nvPr/>
          </p:nvSpPr>
          <p:spPr>
            <a:xfrm>
              <a:off x="9224666"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6" name="Freeform: Shape 405">
              <a:extLst>
                <a:ext uri="{FF2B5EF4-FFF2-40B4-BE49-F238E27FC236}">
                  <a16:creationId xmlns:a16="http://schemas.microsoft.com/office/drawing/2014/main" id="{46FB4E3B-C01B-CE95-00C5-7CF1087D51E9}"/>
                </a:ext>
              </a:extLst>
            </p:cNvPr>
            <p:cNvSpPr/>
            <p:nvPr/>
          </p:nvSpPr>
          <p:spPr>
            <a:xfrm>
              <a:off x="9224666" y="10276758"/>
              <a:ext cx="741623" cy="856323"/>
            </a:xfrm>
            <a:custGeom>
              <a:avLst/>
              <a:gdLst>
                <a:gd name="connsiteX0" fmla="*/ 0 w 715953"/>
                <a:gd name="connsiteY0" fmla="*/ 620036 h 826683"/>
                <a:gd name="connsiteX1" fmla="*/ 357976 w 715953"/>
                <a:gd name="connsiteY1" fmla="*/ 826684 h 826683"/>
                <a:gd name="connsiteX2" fmla="*/ 715953 w 715953"/>
                <a:gd name="connsiteY2" fmla="*/ 620036 h 826683"/>
                <a:gd name="connsiteX3" fmla="*/ 715953 w 715953"/>
                <a:gd name="connsiteY3" fmla="*/ 206648 h 826683"/>
                <a:gd name="connsiteX4" fmla="*/ 357976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7" name="Freeform: Shape 406">
              <a:extLst>
                <a:ext uri="{FF2B5EF4-FFF2-40B4-BE49-F238E27FC236}">
                  <a16:creationId xmlns:a16="http://schemas.microsoft.com/office/drawing/2014/main" id="{6BC969CB-1843-F1C8-2F36-FE28A63E87F1}"/>
                </a:ext>
              </a:extLst>
            </p:cNvPr>
            <p:cNvSpPr/>
            <p:nvPr/>
          </p:nvSpPr>
          <p:spPr>
            <a:xfrm>
              <a:off x="9595478"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8" name="Freeform: Shape 407">
              <a:extLst>
                <a:ext uri="{FF2B5EF4-FFF2-40B4-BE49-F238E27FC236}">
                  <a16:creationId xmlns:a16="http://schemas.microsoft.com/office/drawing/2014/main" id="{EA7F6276-B7A9-8F67-CAD6-09F7011C3C9C}"/>
                </a:ext>
              </a:extLst>
            </p:cNvPr>
            <p:cNvSpPr/>
            <p:nvPr/>
          </p:nvSpPr>
          <p:spPr>
            <a:xfrm>
              <a:off x="9595478"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9" name="Freeform: Shape 408">
              <a:extLst>
                <a:ext uri="{FF2B5EF4-FFF2-40B4-BE49-F238E27FC236}">
                  <a16:creationId xmlns:a16="http://schemas.microsoft.com/office/drawing/2014/main" id="{B0721A1E-68D9-9CDF-466B-143DD98CE4F3}"/>
                </a:ext>
              </a:extLst>
            </p:cNvPr>
            <p:cNvSpPr/>
            <p:nvPr/>
          </p:nvSpPr>
          <p:spPr>
            <a:xfrm>
              <a:off x="9224666"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0" name="Freeform: Shape 409">
              <a:extLst>
                <a:ext uri="{FF2B5EF4-FFF2-40B4-BE49-F238E27FC236}">
                  <a16:creationId xmlns:a16="http://schemas.microsoft.com/office/drawing/2014/main" id="{44FEADC7-10C0-9731-3F07-706EAA466613}"/>
                </a:ext>
              </a:extLst>
            </p:cNvPr>
            <p:cNvSpPr/>
            <p:nvPr/>
          </p:nvSpPr>
          <p:spPr>
            <a:xfrm>
              <a:off x="9224666" y="9420629"/>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1" name="Freeform: Shape 410">
              <a:extLst>
                <a:ext uri="{FF2B5EF4-FFF2-40B4-BE49-F238E27FC236}">
                  <a16:creationId xmlns:a16="http://schemas.microsoft.com/office/drawing/2014/main" id="{76F8D4A0-82F2-5863-66FE-6286D749AABD}"/>
                </a:ext>
              </a:extLst>
            </p:cNvPr>
            <p:cNvSpPr/>
            <p:nvPr/>
          </p:nvSpPr>
          <p:spPr>
            <a:xfrm>
              <a:off x="9595478"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2" name="Freeform: Shape 411">
              <a:extLst>
                <a:ext uri="{FF2B5EF4-FFF2-40B4-BE49-F238E27FC236}">
                  <a16:creationId xmlns:a16="http://schemas.microsoft.com/office/drawing/2014/main" id="{EC8E69C3-D5F2-30EA-0A76-BE4AC3ECC419}"/>
                </a:ext>
              </a:extLst>
            </p:cNvPr>
            <p:cNvSpPr/>
            <p:nvPr/>
          </p:nvSpPr>
          <p:spPr>
            <a:xfrm>
              <a:off x="9595478"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3" name="Freeform: Shape 412">
              <a:extLst>
                <a:ext uri="{FF2B5EF4-FFF2-40B4-BE49-F238E27FC236}">
                  <a16:creationId xmlns:a16="http://schemas.microsoft.com/office/drawing/2014/main" id="{1862A95F-2AEF-6DAD-2B61-F4CFD75D4852}"/>
                </a:ext>
              </a:extLst>
            </p:cNvPr>
            <p:cNvSpPr/>
            <p:nvPr/>
          </p:nvSpPr>
          <p:spPr>
            <a:xfrm>
              <a:off x="9224666"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4" name="Freeform: Shape 413">
              <a:extLst>
                <a:ext uri="{FF2B5EF4-FFF2-40B4-BE49-F238E27FC236}">
                  <a16:creationId xmlns:a16="http://schemas.microsoft.com/office/drawing/2014/main" id="{A6151748-E4F4-5D87-31FF-3BDB89E9B1CE}"/>
                </a:ext>
              </a:extLst>
            </p:cNvPr>
            <p:cNvSpPr/>
            <p:nvPr/>
          </p:nvSpPr>
          <p:spPr>
            <a:xfrm>
              <a:off x="9224666" y="8564208"/>
              <a:ext cx="741623" cy="856420"/>
            </a:xfrm>
            <a:custGeom>
              <a:avLst/>
              <a:gdLst>
                <a:gd name="connsiteX0" fmla="*/ 0 w 715953"/>
                <a:gd name="connsiteY0" fmla="*/ 620130 h 826777"/>
                <a:gd name="connsiteX1" fmla="*/ 357976 w 715953"/>
                <a:gd name="connsiteY1" fmla="*/ 826778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5" name="Freeform: Shape 414">
              <a:extLst>
                <a:ext uri="{FF2B5EF4-FFF2-40B4-BE49-F238E27FC236}">
                  <a16:creationId xmlns:a16="http://schemas.microsoft.com/office/drawing/2014/main" id="{D78B7F46-6454-8565-074B-2F517B7B4A73}"/>
                </a:ext>
              </a:extLst>
            </p:cNvPr>
            <p:cNvSpPr/>
            <p:nvPr/>
          </p:nvSpPr>
          <p:spPr>
            <a:xfrm>
              <a:off x="9595478"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6" name="Freeform: Shape 415">
              <a:extLst>
                <a:ext uri="{FF2B5EF4-FFF2-40B4-BE49-F238E27FC236}">
                  <a16:creationId xmlns:a16="http://schemas.microsoft.com/office/drawing/2014/main" id="{7FE77A9E-DD88-9C40-4994-D9C3084ED0D4}"/>
                </a:ext>
              </a:extLst>
            </p:cNvPr>
            <p:cNvSpPr/>
            <p:nvPr/>
          </p:nvSpPr>
          <p:spPr>
            <a:xfrm>
              <a:off x="9595478"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7" name="Freeform: Shape 416">
              <a:extLst>
                <a:ext uri="{FF2B5EF4-FFF2-40B4-BE49-F238E27FC236}">
                  <a16:creationId xmlns:a16="http://schemas.microsoft.com/office/drawing/2014/main" id="{D2BE129B-5CFB-0BFE-C0BA-7C1EE9DAB96F}"/>
                </a:ext>
              </a:extLst>
            </p:cNvPr>
            <p:cNvSpPr/>
            <p:nvPr/>
          </p:nvSpPr>
          <p:spPr>
            <a:xfrm>
              <a:off x="9224666"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8" name="Freeform: Shape 417">
              <a:extLst>
                <a:ext uri="{FF2B5EF4-FFF2-40B4-BE49-F238E27FC236}">
                  <a16:creationId xmlns:a16="http://schemas.microsoft.com/office/drawing/2014/main" id="{CFA44BBA-1DF0-416F-3DC6-EAC261C4ED82}"/>
                </a:ext>
              </a:extLst>
            </p:cNvPr>
            <p:cNvSpPr/>
            <p:nvPr/>
          </p:nvSpPr>
          <p:spPr>
            <a:xfrm>
              <a:off x="9224666" y="7707108"/>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9" name="Freeform: Shape 418">
              <a:extLst>
                <a:ext uri="{FF2B5EF4-FFF2-40B4-BE49-F238E27FC236}">
                  <a16:creationId xmlns:a16="http://schemas.microsoft.com/office/drawing/2014/main" id="{7F2DDE3D-CBEF-B4E0-6824-1C7014ABF7E7}"/>
                </a:ext>
              </a:extLst>
            </p:cNvPr>
            <p:cNvSpPr/>
            <p:nvPr/>
          </p:nvSpPr>
          <p:spPr>
            <a:xfrm>
              <a:off x="9595478"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0" name="Freeform: Shape 419">
              <a:extLst>
                <a:ext uri="{FF2B5EF4-FFF2-40B4-BE49-F238E27FC236}">
                  <a16:creationId xmlns:a16="http://schemas.microsoft.com/office/drawing/2014/main" id="{AE0F5719-E26A-7242-0065-3F3C806C7CC4}"/>
                </a:ext>
              </a:extLst>
            </p:cNvPr>
            <p:cNvSpPr/>
            <p:nvPr/>
          </p:nvSpPr>
          <p:spPr>
            <a:xfrm>
              <a:off x="9595478"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1" name="Freeform: Shape 420">
              <a:extLst>
                <a:ext uri="{FF2B5EF4-FFF2-40B4-BE49-F238E27FC236}">
                  <a16:creationId xmlns:a16="http://schemas.microsoft.com/office/drawing/2014/main" id="{3B5506AE-C6E6-90FF-7D28-E5D0AFDE1180}"/>
                </a:ext>
              </a:extLst>
            </p:cNvPr>
            <p:cNvSpPr/>
            <p:nvPr/>
          </p:nvSpPr>
          <p:spPr>
            <a:xfrm>
              <a:off x="9224666"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2" name="Freeform: Shape 421">
              <a:extLst>
                <a:ext uri="{FF2B5EF4-FFF2-40B4-BE49-F238E27FC236}">
                  <a16:creationId xmlns:a16="http://schemas.microsoft.com/office/drawing/2014/main" id="{B556E937-A11C-0C4D-856D-F2E1F012FC35}"/>
                </a:ext>
              </a:extLst>
            </p:cNvPr>
            <p:cNvSpPr/>
            <p:nvPr/>
          </p:nvSpPr>
          <p:spPr>
            <a:xfrm>
              <a:off x="9224666" y="6850687"/>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3" name="Freeform: Shape 422">
              <a:extLst>
                <a:ext uri="{FF2B5EF4-FFF2-40B4-BE49-F238E27FC236}">
                  <a16:creationId xmlns:a16="http://schemas.microsoft.com/office/drawing/2014/main" id="{550DC98E-F2D3-52C0-B606-F290437DA8BD}"/>
                </a:ext>
              </a:extLst>
            </p:cNvPr>
            <p:cNvSpPr/>
            <p:nvPr/>
          </p:nvSpPr>
          <p:spPr>
            <a:xfrm>
              <a:off x="9595478"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4" name="Freeform: Shape 423">
              <a:extLst>
                <a:ext uri="{FF2B5EF4-FFF2-40B4-BE49-F238E27FC236}">
                  <a16:creationId xmlns:a16="http://schemas.microsoft.com/office/drawing/2014/main" id="{D3E18E76-61AE-186E-D79B-2657F5033EF5}"/>
                </a:ext>
              </a:extLst>
            </p:cNvPr>
            <p:cNvSpPr/>
            <p:nvPr/>
          </p:nvSpPr>
          <p:spPr>
            <a:xfrm>
              <a:off x="9595478"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5" name="Freeform: Shape 424">
              <a:extLst>
                <a:ext uri="{FF2B5EF4-FFF2-40B4-BE49-F238E27FC236}">
                  <a16:creationId xmlns:a16="http://schemas.microsoft.com/office/drawing/2014/main" id="{F5728016-F6E5-ADA6-8B5F-A16EFD082A63}"/>
                </a:ext>
              </a:extLst>
            </p:cNvPr>
            <p:cNvSpPr/>
            <p:nvPr/>
          </p:nvSpPr>
          <p:spPr>
            <a:xfrm>
              <a:off x="9224666"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6" name="Freeform: Shape 425">
              <a:extLst>
                <a:ext uri="{FF2B5EF4-FFF2-40B4-BE49-F238E27FC236}">
                  <a16:creationId xmlns:a16="http://schemas.microsoft.com/office/drawing/2014/main" id="{AD9EB215-F497-6AEF-3E7D-91BDF290D2A8}"/>
                </a:ext>
              </a:extLst>
            </p:cNvPr>
            <p:cNvSpPr/>
            <p:nvPr/>
          </p:nvSpPr>
          <p:spPr>
            <a:xfrm>
              <a:off x="996629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7" name="Freeform: Shape 426">
              <a:extLst>
                <a:ext uri="{FF2B5EF4-FFF2-40B4-BE49-F238E27FC236}">
                  <a16:creationId xmlns:a16="http://schemas.microsoft.com/office/drawing/2014/main" id="{A0E4C92C-7C66-4F01-04D3-69BFB6044B22}"/>
                </a:ext>
              </a:extLst>
            </p:cNvPr>
            <p:cNvSpPr/>
            <p:nvPr/>
          </p:nvSpPr>
          <p:spPr>
            <a:xfrm>
              <a:off x="10337100"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8" name="Freeform: Shape 427">
              <a:extLst>
                <a:ext uri="{FF2B5EF4-FFF2-40B4-BE49-F238E27FC236}">
                  <a16:creationId xmlns:a16="http://schemas.microsoft.com/office/drawing/2014/main" id="{4E1A7B82-EF50-F25A-BB8D-56CD44D11DE0}"/>
                </a:ext>
              </a:extLst>
            </p:cNvPr>
            <p:cNvSpPr/>
            <p:nvPr/>
          </p:nvSpPr>
          <p:spPr>
            <a:xfrm>
              <a:off x="10337100"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9" name="Freeform: Shape 428">
              <a:extLst>
                <a:ext uri="{FF2B5EF4-FFF2-40B4-BE49-F238E27FC236}">
                  <a16:creationId xmlns:a16="http://schemas.microsoft.com/office/drawing/2014/main" id="{0B357652-E5AA-8148-C31C-7077AAD82B7A}"/>
                </a:ext>
              </a:extLst>
            </p:cNvPr>
            <p:cNvSpPr/>
            <p:nvPr/>
          </p:nvSpPr>
          <p:spPr>
            <a:xfrm>
              <a:off x="9966288"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0" name="Freeform: Shape 429">
              <a:extLst>
                <a:ext uri="{FF2B5EF4-FFF2-40B4-BE49-F238E27FC236}">
                  <a16:creationId xmlns:a16="http://schemas.microsoft.com/office/drawing/2014/main" id="{8086229A-8FAD-F996-ED3F-7F317449F334}"/>
                </a:ext>
              </a:extLst>
            </p:cNvPr>
            <p:cNvSpPr/>
            <p:nvPr/>
          </p:nvSpPr>
          <p:spPr>
            <a:xfrm>
              <a:off x="996629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1" name="Freeform: Shape 430">
              <a:extLst>
                <a:ext uri="{FF2B5EF4-FFF2-40B4-BE49-F238E27FC236}">
                  <a16:creationId xmlns:a16="http://schemas.microsoft.com/office/drawing/2014/main" id="{AF1CB7CA-98A1-0C5E-DF5C-379431EDF1C6}"/>
                </a:ext>
              </a:extLst>
            </p:cNvPr>
            <p:cNvSpPr/>
            <p:nvPr/>
          </p:nvSpPr>
          <p:spPr>
            <a:xfrm>
              <a:off x="10337100"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2" name="Freeform: Shape 431">
              <a:extLst>
                <a:ext uri="{FF2B5EF4-FFF2-40B4-BE49-F238E27FC236}">
                  <a16:creationId xmlns:a16="http://schemas.microsoft.com/office/drawing/2014/main" id="{F2B40AAD-198F-302C-2B02-5C45762E0F50}"/>
                </a:ext>
              </a:extLst>
            </p:cNvPr>
            <p:cNvSpPr/>
            <p:nvPr/>
          </p:nvSpPr>
          <p:spPr>
            <a:xfrm>
              <a:off x="10337100"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3" name="Freeform: Shape 432">
              <a:extLst>
                <a:ext uri="{FF2B5EF4-FFF2-40B4-BE49-F238E27FC236}">
                  <a16:creationId xmlns:a16="http://schemas.microsoft.com/office/drawing/2014/main" id="{D23899C1-1602-BE73-7E68-7AF5A96F04F9}"/>
                </a:ext>
              </a:extLst>
            </p:cNvPr>
            <p:cNvSpPr/>
            <p:nvPr/>
          </p:nvSpPr>
          <p:spPr>
            <a:xfrm>
              <a:off x="9966288"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4" name="Freeform: Shape 433">
              <a:extLst>
                <a:ext uri="{FF2B5EF4-FFF2-40B4-BE49-F238E27FC236}">
                  <a16:creationId xmlns:a16="http://schemas.microsoft.com/office/drawing/2014/main" id="{20D6C7BC-6F58-C967-A655-E5CC6CCD1790}"/>
                </a:ext>
              </a:extLst>
            </p:cNvPr>
            <p:cNvSpPr/>
            <p:nvPr/>
          </p:nvSpPr>
          <p:spPr>
            <a:xfrm>
              <a:off x="996629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5" name="Freeform: Shape 434">
              <a:extLst>
                <a:ext uri="{FF2B5EF4-FFF2-40B4-BE49-F238E27FC236}">
                  <a16:creationId xmlns:a16="http://schemas.microsoft.com/office/drawing/2014/main" id="{EC9F6DF5-D9C4-4FAB-7D2B-A424AE36D352}"/>
                </a:ext>
              </a:extLst>
            </p:cNvPr>
            <p:cNvSpPr/>
            <p:nvPr/>
          </p:nvSpPr>
          <p:spPr>
            <a:xfrm>
              <a:off x="10337100"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6" name="Freeform: Shape 435">
              <a:extLst>
                <a:ext uri="{FF2B5EF4-FFF2-40B4-BE49-F238E27FC236}">
                  <a16:creationId xmlns:a16="http://schemas.microsoft.com/office/drawing/2014/main" id="{803EF9D5-410B-8471-B96A-22366DE7F522}"/>
                </a:ext>
              </a:extLst>
            </p:cNvPr>
            <p:cNvSpPr/>
            <p:nvPr/>
          </p:nvSpPr>
          <p:spPr>
            <a:xfrm>
              <a:off x="10337100"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7" name="Freeform: Shape 436">
              <a:extLst>
                <a:ext uri="{FF2B5EF4-FFF2-40B4-BE49-F238E27FC236}">
                  <a16:creationId xmlns:a16="http://schemas.microsoft.com/office/drawing/2014/main" id="{6B5E4F24-B650-C55A-E1D0-7E8EB97D643B}"/>
                </a:ext>
              </a:extLst>
            </p:cNvPr>
            <p:cNvSpPr/>
            <p:nvPr/>
          </p:nvSpPr>
          <p:spPr>
            <a:xfrm>
              <a:off x="9966288"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8" name="Freeform: Shape 437">
              <a:extLst>
                <a:ext uri="{FF2B5EF4-FFF2-40B4-BE49-F238E27FC236}">
                  <a16:creationId xmlns:a16="http://schemas.microsoft.com/office/drawing/2014/main" id="{8C9B3249-B9AA-AB42-1F75-2A39DC63EB6E}"/>
                </a:ext>
              </a:extLst>
            </p:cNvPr>
            <p:cNvSpPr/>
            <p:nvPr/>
          </p:nvSpPr>
          <p:spPr>
            <a:xfrm>
              <a:off x="996629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9" name="Freeform: Shape 438">
              <a:extLst>
                <a:ext uri="{FF2B5EF4-FFF2-40B4-BE49-F238E27FC236}">
                  <a16:creationId xmlns:a16="http://schemas.microsoft.com/office/drawing/2014/main" id="{A546C6F6-70B9-8EBC-F166-7C2FA9A579A7}"/>
                </a:ext>
              </a:extLst>
            </p:cNvPr>
            <p:cNvSpPr/>
            <p:nvPr/>
          </p:nvSpPr>
          <p:spPr>
            <a:xfrm>
              <a:off x="10337100"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0" name="Freeform: Shape 439">
              <a:extLst>
                <a:ext uri="{FF2B5EF4-FFF2-40B4-BE49-F238E27FC236}">
                  <a16:creationId xmlns:a16="http://schemas.microsoft.com/office/drawing/2014/main" id="{9E2BE772-0117-2092-F56E-38058D26E500}"/>
                </a:ext>
              </a:extLst>
            </p:cNvPr>
            <p:cNvSpPr/>
            <p:nvPr/>
          </p:nvSpPr>
          <p:spPr>
            <a:xfrm>
              <a:off x="10337100"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1" name="Freeform: Shape 440">
              <a:extLst>
                <a:ext uri="{FF2B5EF4-FFF2-40B4-BE49-F238E27FC236}">
                  <a16:creationId xmlns:a16="http://schemas.microsoft.com/office/drawing/2014/main" id="{C62C61E1-B283-6BBE-1154-097EE7C2CDE1}"/>
                </a:ext>
              </a:extLst>
            </p:cNvPr>
            <p:cNvSpPr/>
            <p:nvPr/>
          </p:nvSpPr>
          <p:spPr>
            <a:xfrm>
              <a:off x="9966288"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2" name="Freeform: Shape 441">
              <a:extLst>
                <a:ext uri="{FF2B5EF4-FFF2-40B4-BE49-F238E27FC236}">
                  <a16:creationId xmlns:a16="http://schemas.microsoft.com/office/drawing/2014/main" id="{3C210480-072F-8DE2-3E1D-2071E620DD9C}"/>
                </a:ext>
              </a:extLst>
            </p:cNvPr>
            <p:cNvSpPr/>
            <p:nvPr/>
          </p:nvSpPr>
          <p:spPr>
            <a:xfrm>
              <a:off x="996629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3" name="Freeform: Shape 442">
              <a:extLst>
                <a:ext uri="{FF2B5EF4-FFF2-40B4-BE49-F238E27FC236}">
                  <a16:creationId xmlns:a16="http://schemas.microsoft.com/office/drawing/2014/main" id="{82036A08-2E9C-A485-0174-EF7F78393780}"/>
                </a:ext>
              </a:extLst>
            </p:cNvPr>
            <p:cNvSpPr/>
            <p:nvPr/>
          </p:nvSpPr>
          <p:spPr>
            <a:xfrm>
              <a:off x="10337100"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4" name="Freeform: Shape 443">
              <a:extLst>
                <a:ext uri="{FF2B5EF4-FFF2-40B4-BE49-F238E27FC236}">
                  <a16:creationId xmlns:a16="http://schemas.microsoft.com/office/drawing/2014/main" id="{FEFF4165-896B-866A-E5A1-BCC944B83266}"/>
                </a:ext>
              </a:extLst>
            </p:cNvPr>
            <p:cNvSpPr/>
            <p:nvPr/>
          </p:nvSpPr>
          <p:spPr>
            <a:xfrm>
              <a:off x="10337100"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5" name="Freeform: Shape 444">
              <a:extLst>
                <a:ext uri="{FF2B5EF4-FFF2-40B4-BE49-F238E27FC236}">
                  <a16:creationId xmlns:a16="http://schemas.microsoft.com/office/drawing/2014/main" id="{7700D7D7-734D-AC09-F62C-E0DD9CAA5D44}"/>
                </a:ext>
              </a:extLst>
            </p:cNvPr>
            <p:cNvSpPr/>
            <p:nvPr/>
          </p:nvSpPr>
          <p:spPr>
            <a:xfrm>
              <a:off x="9966288"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6" name="Freeform: Shape 445">
              <a:extLst>
                <a:ext uri="{FF2B5EF4-FFF2-40B4-BE49-F238E27FC236}">
                  <a16:creationId xmlns:a16="http://schemas.microsoft.com/office/drawing/2014/main" id="{DA568A25-C127-3233-9B0D-3F7D7893178B}"/>
                </a:ext>
              </a:extLst>
            </p:cNvPr>
            <p:cNvSpPr/>
            <p:nvPr/>
          </p:nvSpPr>
          <p:spPr>
            <a:xfrm>
              <a:off x="996629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7" name="Freeform: Shape 446">
              <a:extLst>
                <a:ext uri="{FF2B5EF4-FFF2-40B4-BE49-F238E27FC236}">
                  <a16:creationId xmlns:a16="http://schemas.microsoft.com/office/drawing/2014/main" id="{74490FA2-F5CC-10EA-EBDD-15EEAF8B11F3}"/>
                </a:ext>
              </a:extLst>
            </p:cNvPr>
            <p:cNvSpPr/>
            <p:nvPr/>
          </p:nvSpPr>
          <p:spPr>
            <a:xfrm>
              <a:off x="10337100"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8" name="Freeform: Shape 447">
              <a:extLst>
                <a:ext uri="{FF2B5EF4-FFF2-40B4-BE49-F238E27FC236}">
                  <a16:creationId xmlns:a16="http://schemas.microsoft.com/office/drawing/2014/main" id="{DB76C66C-A067-B1D1-9747-AB0AFB4F649A}"/>
                </a:ext>
              </a:extLst>
            </p:cNvPr>
            <p:cNvSpPr/>
            <p:nvPr/>
          </p:nvSpPr>
          <p:spPr>
            <a:xfrm>
              <a:off x="10337100"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9" name="Freeform: Shape 448">
              <a:extLst>
                <a:ext uri="{FF2B5EF4-FFF2-40B4-BE49-F238E27FC236}">
                  <a16:creationId xmlns:a16="http://schemas.microsoft.com/office/drawing/2014/main" id="{3B5DD1A7-259E-D612-2D4B-A53EFD1249C5}"/>
                </a:ext>
              </a:extLst>
            </p:cNvPr>
            <p:cNvSpPr/>
            <p:nvPr/>
          </p:nvSpPr>
          <p:spPr>
            <a:xfrm>
              <a:off x="9966288"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0" name="Freeform: Shape 449">
              <a:extLst>
                <a:ext uri="{FF2B5EF4-FFF2-40B4-BE49-F238E27FC236}">
                  <a16:creationId xmlns:a16="http://schemas.microsoft.com/office/drawing/2014/main" id="{29B265B6-328F-222A-FABC-A985D1E329EF}"/>
                </a:ext>
              </a:extLst>
            </p:cNvPr>
            <p:cNvSpPr/>
            <p:nvPr/>
          </p:nvSpPr>
          <p:spPr>
            <a:xfrm>
              <a:off x="996629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1" name="Freeform: Shape 450">
              <a:extLst>
                <a:ext uri="{FF2B5EF4-FFF2-40B4-BE49-F238E27FC236}">
                  <a16:creationId xmlns:a16="http://schemas.microsoft.com/office/drawing/2014/main" id="{C9658E9F-C77C-FEE5-8C19-0534D497EF1E}"/>
                </a:ext>
              </a:extLst>
            </p:cNvPr>
            <p:cNvSpPr/>
            <p:nvPr/>
          </p:nvSpPr>
          <p:spPr>
            <a:xfrm>
              <a:off x="10337100"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2" name="Freeform: Shape 451">
              <a:extLst>
                <a:ext uri="{FF2B5EF4-FFF2-40B4-BE49-F238E27FC236}">
                  <a16:creationId xmlns:a16="http://schemas.microsoft.com/office/drawing/2014/main" id="{318C3BC6-B8DA-8672-1FFB-224AF0D5EE46}"/>
                </a:ext>
              </a:extLst>
            </p:cNvPr>
            <p:cNvSpPr/>
            <p:nvPr/>
          </p:nvSpPr>
          <p:spPr>
            <a:xfrm>
              <a:off x="10337100"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3" name="Freeform: Shape 452">
              <a:extLst>
                <a:ext uri="{FF2B5EF4-FFF2-40B4-BE49-F238E27FC236}">
                  <a16:creationId xmlns:a16="http://schemas.microsoft.com/office/drawing/2014/main" id="{D574EAA0-5F96-7001-5CF6-D2AC73F8D474}"/>
                </a:ext>
              </a:extLst>
            </p:cNvPr>
            <p:cNvSpPr/>
            <p:nvPr/>
          </p:nvSpPr>
          <p:spPr>
            <a:xfrm>
              <a:off x="9966288"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4" name="Freeform: Shape 453">
              <a:extLst>
                <a:ext uri="{FF2B5EF4-FFF2-40B4-BE49-F238E27FC236}">
                  <a16:creationId xmlns:a16="http://schemas.microsoft.com/office/drawing/2014/main" id="{A73579F4-7FF6-D046-0724-3112E04E85ED}"/>
                </a:ext>
              </a:extLst>
            </p:cNvPr>
            <p:cNvSpPr/>
            <p:nvPr/>
          </p:nvSpPr>
          <p:spPr>
            <a:xfrm>
              <a:off x="996629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5" name="Freeform: Shape 454">
              <a:extLst>
                <a:ext uri="{FF2B5EF4-FFF2-40B4-BE49-F238E27FC236}">
                  <a16:creationId xmlns:a16="http://schemas.microsoft.com/office/drawing/2014/main" id="{44A42DAE-0DC8-1AE8-DD0A-01D6BDA1E2ED}"/>
                </a:ext>
              </a:extLst>
            </p:cNvPr>
            <p:cNvSpPr/>
            <p:nvPr/>
          </p:nvSpPr>
          <p:spPr>
            <a:xfrm>
              <a:off x="10337100"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6" name="Freeform: Shape 455">
              <a:extLst>
                <a:ext uri="{FF2B5EF4-FFF2-40B4-BE49-F238E27FC236}">
                  <a16:creationId xmlns:a16="http://schemas.microsoft.com/office/drawing/2014/main" id="{1D4E9494-D82D-3300-4398-AA16EE5F759A}"/>
                </a:ext>
              </a:extLst>
            </p:cNvPr>
            <p:cNvSpPr/>
            <p:nvPr/>
          </p:nvSpPr>
          <p:spPr>
            <a:xfrm>
              <a:off x="10337100"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7" name="Freeform: Shape 456">
              <a:extLst>
                <a:ext uri="{FF2B5EF4-FFF2-40B4-BE49-F238E27FC236}">
                  <a16:creationId xmlns:a16="http://schemas.microsoft.com/office/drawing/2014/main" id="{F098CF18-22AF-5179-7F22-6BFE74C4944B}"/>
                </a:ext>
              </a:extLst>
            </p:cNvPr>
            <p:cNvSpPr/>
            <p:nvPr/>
          </p:nvSpPr>
          <p:spPr>
            <a:xfrm>
              <a:off x="9966288"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8" name="Freeform: Shape 457">
              <a:extLst>
                <a:ext uri="{FF2B5EF4-FFF2-40B4-BE49-F238E27FC236}">
                  <a16:creationId xmlns:a16="http://schemas.microsoft.com/office/drawing/2014/main" id="{5F263C85-EA2E-0D27-D107-468268589BCD}"/>
                </a:ext>
              </a:extLst>
            </p:cNvPr>
            <p:cNvSpPr/>
            <p:nvPr/>
          </p:nvSpPr>
          <p:spPr>
            <a:xfrm>
              <a:off x="10705483"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9" name="Freeform: Shape 458">
              <a:extLst>
                <a:ext uri="{FF2B5EF4-FFF2-40B4-BE49-F238E27FC236}">
                  <a16:creationId xmlns:a16="http://schemas.microsoft.com/office/drawing/2014/main" id="{2CFABFC2-9458-FD3F-7F80-D660B1F1F1DE}"/>
                </a:ext>
              </a:extLst>
            </p:cNvPr>
            <p:cNvSpPr/>
            <p:nvPr/>
          </p:nvSpPr>
          <p:spPr>
            <a:xfrm>
              <a:off x="110762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0" name="Freeform: Shape 459">
              <a:extLst>
                <a:ext uri="{FF2B5EF4-FFF2-40B4-BE49-F238E27FC236}">
                  <a16:creationId xmlns:a16="http://schemas.microsoft.com/office/drawing/2014/main" id="{8FF78EA1-1BBD-F5FF-1F17-49D9B0D094F0}"/>
                </a:ext>
              </a:extLst>
            </p:cNvPr>
            <p:cNvSpPr/>
            <p:nvPr/>
          </p:nvSpPr>
          <p:spPr>
            <a:xfrm>
              <a:off x="110762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1" name="Freeform: Shape 460">
              <a:extLst>
                <a:ext uri="{FF2B5EF4-FFF2-40B4-BE49-F238E27FC236}">
                  <a16:creationId xmlns:a16="http://schemas.microsoft.com/office/drawing/2014/main" id="{310FE0C9-2C13-CAD2-86E3-65D57BDD3765}"/>
                </a:ext>
              </a:extLst>
            </p:cNvPr>
            <p:cNvSpPr/>
            <p:nvPr/>
          </p:nvSpPr>
          <p:spPr>
            <a:xfrm>
              <a:off x="10705483"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2" name="Freeform: Shape 461">
              <a:extLst>
                <a:ext uri="{FF2B5EF4-FFF2-40B4-BE49-F238E27FC236}">
                  <a16:creationId xmlns:a16="http://schemas.microsoft.com/office/drawing/2014/main" id="{715F63C4-3649-2262-ECAD-3AED05FC9036}"/>
                </a:ext>
              </a:extLst>
            </p:cNvPr>
            <p:cNvSpPr/>
            <p:nvPr/>
          </p:nvSpPr>
          <p:spPr>
            <a:xfrm>
              <a:off x="10705483"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3" name="Freeform: Shape 462">
              <a:extLst>
                <a:ext uri="{FF2B5EF4-FFF2-40B4-BE49-F238E27FC236}">
                  <a16:creationId xmlns:a16="http://schemas.microsoft.com/office/drawing/2014/main" id="{828EC839-5D1E-F7F1-2408-E0A830A35EEC}"/>
                </a:ext>
              </a:extLst>
            </p:cNvPr>
            <p:cNvSpPr/>
            <p:nvPr/>
          </p:nvSpPr>
          <p:spPr>
            <a:xfrm>
              <a:off x="110762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4" name="Freeform: Shape 463">
              <a:extLst>
                <a:ext uri="{FF2B5EF4-FFF2-40B4-BE49-F238E27FC236}">
                  <a16:creationId xmlns:a16="http://schemas.microsoft.com/office/drawing/2014/main" id="{2C05ED20-8E58-9613-E573-B8AE5D6FCEA3}"/>
                </a:ext>
              </a:extLst>
            </p:cNvPr>
            <p:cNvSpPr/>
            <p:nvPr/>
          </p:nvSpPr>
          <p:spPr>
            <a:xfrm>
              <a:off x="110762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5" name="Freeform: Shape 464">
              <a:extLst>
                <a:ext uri="{FF2B5EF4-FFF2-40B4-BE49-F238E27FC236}">
                  <a16:creationId xmlns:a16="http://schemas.microsoft.com/office/drawing/2014/main" id="{CB3D527B-3F48-2793-E0D5-E30239E98D25}"/>
                </a:ext>
              </a:extLst>
            </p:cNvPr>
            <p:cNvSpPr/>
            <p:nvPr/>
          </p:nvSpPr>
          <p:spPr>
            <a:xfrm>
              <a:off x="10705483"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6" name="Freeform: Shape 465">
              <a:extLst>
                <a:ext uri="{FF2B5EF4-FFF2-40B4-BE49-F238E27FC236}">
                  <a16:creationId xmlns:a16="http://schemas.microsoft.com/office/drawing/2014/main" id="{E3AE98ED-AEBA-3787-D03C-3A0BA09E834F}"/>
                </a:ext>
              </a:extLst>
            </p:cNvPr>
            <p:cNvSpPr/>
            <p:nvPr/>
          </p:nvSpPr>
          <p:spPr>
            <a:xfrm>
              <a:off x="10705483"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7" name="Freeform: Shape 466">
              <a:extLst>
                <a:ext uri="{FF2B5EF4-FFF2-40B4-BE49-F238E27FC236}">
                  <a16:creationId xmlns:a16="http://schemas.microsoft.com/office/drawing/2014/main" id="{D118AB67-21E7-50C6-1046-CC756F31D182}"/>
                </a:ext>
              </a:extLst>
            </p:cNvPr>
            <p:cNvSpPr/>
            <p:nvPr/>
          </p:nvSpPr>
          <p:spPr>
            <a:xfrm>
              <a:off x="110762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8" name="Freeform: Shape 467">
              <a:extLst>
                <a:ext uri="{FF2B5EF4-FFF2-40B4-BE49-F238E27FC236}">
                  <a16:creationId xmlns:a16="http://schemas.microsoft.com/office/drawing/2014/main" id="{8096A165-159E-B3C1-B8EC-917679F52B64}"/>
                </a:ext>
              </a:extLst>
            </p:cNvPr>
            <p:cNvSpPr/>
            <p:nvPr/>
          </p:nvSpPr>
          <p:spPr>
            <a:xfrm>
              <a:off x="110762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9" name="Freeform: Shape 468">
              <a:extLst>
                <a:ext uri="{FF2B5EF4-FFF2-40B4-BE49-F238E27FC236}">
                  <a16:creationId xmlns:a16="http://schemas.microsoft.com/office/drawing/2014/main" id="{C23B5BF5-B8C6-C8CD-8B64-657844D3903D}"/>
                </a:ext>
              </a:extLst>
            </p:cNvPr>
            <p:cNvSpPr/>
            <p:nvPr/>
          </p:nvSpPr>
          <p:spPr>
            <a:xfrm>
              <a:off x="10705483"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0" name="Freeform: Shape 469">
              <a:extLst>
                <a:ext uri="{FF2B5EF4-FFF2-40B4-BE49-F238E27FC236}">
                  <a16:creationId xmlns:a16="http://schemas.microsoft.com/office/drawing/2014/main" id="{DD2B5B05-C7AE-F518-8B41-CB0658937164}"/>
                </a:ext>
              </a:extLst>
            </p:cNvPr>
            <p:cNvSpPr/>
            <p:nvPr/>
          </p:nvSpPr>
          <p:spPr>
            <a:xfrm>
              <a:off x="10705483"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1" name="Freeform: Shape 470">
              <a:extLst>
                <a:ext uri="{FF2B5EF4-FFF2-40B4-BE49-F238E27FC236}">
                  <a16:creationId xmlns:a16="http://schemas.microsoft.com/office/drawing/2014/main" id="{A3BBB7F0-C694-340B-A2CD-F0424198C737}"/>
                </a:ext>
              </a:extLst>
            </p:cNvPr>
            <p:cNvSpPr/>
            <p:nvPr/>
          </p:nvSpPr>
          <p:spPr>
            <a:xfrm>
              <a:off x="110762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2" name="Freeform: Shape 471">
              <a:extLst>
                <a:ext uri="{FF2B5EF4-FFF2-40B4-BE49-F238E27FC236}">
                  <a16:creationId xmlns:a16="http://schemas.microsoft.com/office/drawing/2014/main" id="{5DC51959-47E7-65E7-ED34-E825BFF4A103}"/>
                </a:ext>
              </a:extLst>
            </p:cNvPr>
            <p:cNvSpPr/>
            <p:nvPr/>
          </p:nvSpPr>
          <p:spPr>
            <a:xfrm>
              <a:off x="110762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3" name="Freeform: Shape 472">
              <a:extLst>
                <a:ext uri="{FF2B5EF4-FFF2-40B4-BE49-F238E27FC236}">
                  <a16:creationId xmlns:a16="http://schemas.microsoft.com/office/drawing/2014/main" id="{E4BA0C8E-8DFD-5043-2F44-A8BC7375882D}"/>
                </a:ext>
              </a:extLst>
            </p:cNvPr>
            <p:cNvSpPr/>
            <p:nvPr/>
          </p:nvSpPr>
          <p:spPr>
            <a:xfrm>
              <a:off x="10705483"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4" name="Freeform: Shape 473">
              <a:extLst>
                <a:ext uri="{FF2B5EF4-FFF2-40B4-BE49-F238E27FC236}">
                  <a16:creationId xmlns:a16="http://schemas.microsoft.com/office/drawing/2014/main" id="{C9760966-D799-9F25-CC89-CAD0FE7985FF}"/>
                </a:ext>
              </a:extLst>
            </p:cNvPr>
            <p:cNvSpPr/>
            <p:nvPr/>
          </p:nvSpPr>
          <p:spPr>
            <a:xfrm>
              <a:off x="10705483"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5" name="Freeform: Shape 474">
              <a:extLst>
                <a:ext uri="{FF2B5EF4-FFF2-40B4-BE49-F238E27FC236}">
                  <a16:creationId xmlns:a16="http://schemas.microsoft.com/office/drawing/2014/main" id="{391A8242-FE2E-D636-473A-0DA9E642D018}"/>
                </a:ext>
              </a:extLst>
            </p:cNvPr>
            <p:cNvSpPr/>
            <p:nvPr/>
          </p:nvSpPr>
          <p:spPr>
            <a:xfrm>
              <a:off x="110762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6" name="Freeform: Shape 475">
              <a:extLst>
                <a:ext uri="{FF2B5EF4-FFF2-40B4-BE49-F238E27FC236}">
                  <a16:creationId xmlns:a16="http://schemas.microsoft.com/office/drawing/2014/main" id="{4390F41B-0DCA-B700-EEA3-0DAFD40F6E29}"/>
                </a:ext>
              </a:extLst>
            </p:cNvPr>
            <p:cNvSpPr/>
            <p:nvPr/>
          </p:nvSpPr>
          <p:spPr>
            <a:xfrm>
              <a:off x="110762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7" name="Freeform: Shape 476">
              <a:extLst>
                <a:ext uri="{FF2B5EF4-FFF2-40B4-BE49-F238E27FC236}">
                  <a16:creationId xmlns:a16="http://schemas.microsoft.com/office/drawing/2014/main" id="{624698F0-0D74-3801-F956-D339D550FBC7}"/>
                </a:ext>
              </a:extLst>
            </p:cNvPr>
            <p:cNvSpPr/>
            <p:nvPr/>
          </p:nvSpPr>
          <p:spPr>
            <a:xfrm>
              <a:off x="10705483"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8" name="Freeform: Shape 477">
              <a:extLst>
                <a:ext uri="{FF2B5EF4-FFF2-40B4-BE49-F238E27FC236}">
                  <a16:creationId xmlns:a16="http://schemas.microsoft.com/office/drawing/2014/main" id="{732B44EF-E457-DD65-04C0-04D9BB0CFAE4}"/>
                </a:ext>
              </a:extLst>
            </p:cNvPr>
            <p:cNvSpPr/>
            <p:nvPr/>
          </p:nvSpPr>
          <p:spPr>
            <a:xfrm>
              <a:off x="10705483"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9" name="Freeform: Shape 478">
              <a:extLst>
                <a:ext uri="{FF2B5EF4-FFF2-40B4-BE49-F238E27FC236}">
                  <a16:creationId xmlns:a16="http://schemas.microsoft.com/office/drawing/2014/main" id="{209BE1C0-5E0F-5620-FF71-081070F58286}"/>
                </a:ext>
              </a:extLst>
            </p:cNvPr>
            <p:cNvSpPr/>
            <p:nvPr/>
          </p:nvSpPr>
          <p:spPr>
            <a:xfrm>
              <a:off x="110762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0" name="Freeform: Shape 479">
              <a:extLst>
                <a:ext uri="{FF2B5EF4-FFF2-40B4-BE49-F238E27FC236}">
                  <a16:creationId xmlns:a16="http://schemas.microsoft.com/office/drawing/2014/main" id="{14909D61-5081-8425-85A3-93A804BD2B46}"/>
                </a:ext>
              </a:extLst>
            </p:cNvPr>
            <p:cNvSpPr/>
            <p:nvPr/>
          </p:nvSpPr>
          <p:spPr>
            <a:xfrm>
              <a:off x="110762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1" name="Freeform: Shape 480">
              <a:extLst>
                <a:ext uri="{FF2B5EF4-FFF2-40B4-BE49-F238E27FC236}">
                  <a16:creationId xmlns:a16="http://schemas.microsoft.com/office/drawing/2014/main" id="{2E91BFC8-A60C-F737-60B8-F73F325F9629}"/>
                </a:ext>
              </a:extLst>
            </p:cNvPr>
            <p:cNvSpPr/>
            <p:nvPr/>
          </p:nvSpPr>
          <p:spPr>
            <a:xfrm>
              <a:off x="10705483"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2" name="Freeform: Shape 481">
              <a:extLst>
                <a:ext uri="{FF2B5EF4-FFF2-40B4-BE49-F238E27FC236}">
                  <a16:creationId xmlns:a16="http://schemas.microsoft.com/office/drawing/2014/main" id="{13DEF1BD-2879-12FA-9534-20F3F1CCAC0A}"/>
                </a:ext>
              </a:extLst>
            </p:cNvPr>
            <p:cNvSpPr/>
            <p:nvPr/>
          </p:nvSpPr>
          <p:spPr>
            <a:xfrm>
              <a:off x="10705483"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3" name="Freeform: Shape 482">
              <a:extLst>
                <a:ext uri="{FF2B5EF4-FFF2-40B4-BE49-F238E27FC236}">
                  <a16:creationId xmlns:a16="http://schemas.microsoft.com/office/drawing/2014/main" id="{542FFED9-B488-16CD-9CB0-796587D803C4}"/>
                </a:ext>
              </a:extLst>
            </p:cNvPr>
            <p:cNvSpPr/>
            <p:nvPr/>
          </p:nvSpPr>
          <p:spPr>
            <a:xfrm>
              <a:off x="110762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4" name="Freeform: Shape 483">
              <a:extLst>
                <a:ext uri="{FF2B5EF4-FFF2-40B4-BE49-F238E27FC236}">
                  <a16:creationId xmlns:a16="http://schemas.microsoft.com/office/drawing/2014/main" id="{CA77E16E-DB36-3B87-C00C-EDD47A6C77DA}"/>
                </a:ext>
              </a:extLst>
            </p:cNvPr>
            <p:cNvSpPr/>
            <p:nvPr/>
          </p:nvSpPr>
          <p:spPr>
            <a:xfrm>
              <a:off x="110762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5" name="Freeform: Shape 484">
              <a:extLst>
                <a:ext uri="{FF2B5EF4-FFF2-40B4-BE49-F238E27FC236}">
                  <a16:creationId xmlns:a16="http://schemas.microsoft.com/office/drawing/2014/main" id="{54040300-7132-1246-6592-F9B4C0447564}"/>
                </a:ext>
              </a:extLst>
            </p:cNvPr>
            <p:cNvSpPr/>
            <p:nvPr/>
          </p:nvSpPr>
          <p:spPr>
            <a:xfrm>
              <a:off x="10705483"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6" name="Freeform: Shape 485">
              <a:extLst>
                <a:ext uri="{FF2B5EF4-FFF2-40B4-BE49-F238E27FC236}">
                  <a16:creationId xmlns:a16="http://schemas.microsoft.com/office/drawing/2014/main" id="{D88FC938-C1E4-C0F7-B147-14D48AEAD963}"/>
                </a:ext>
              </a:extLst>
            </p:cNvPr>
            <p:cNvSpPr/>
            <p:nvPr/>
          </p:nvSpPr>
          <p:spPr>
            <a:xfrm>
              <a:off x="10705483"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7" name="Freeform: Shape 486">
              <a:extLst>
                <a:ext uri="{FF2B5EF4-FFF2-40B4-BE49-F238E27FC236}">
                  <a16:creationId xmlns:a16="http://schemas.microsoft.com/office/drawing/2014/main" id="{118B9DF4-2CE0-4F05-F2D0-778B34C47411}"/>
                </a:ext>
              </a:extLst>
            </p:cNvPr>
            <p:cNvSpPr/>
            <p:nvPr/>
          </p:nvSpPr>
          <p:spPr>
            <a:xfrm>
              <a:off x="110762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8" name="Freeform: Shape 487">
              <a:extLst>
                <a:ext uri="{FF2B5EF4-FFF2-40B4-BE49-F238E27FC236}">
                  <a16:creationId xmlns:a16="http://schemas.microsoft.com/office/drawing/2014/main" id="{F359C336-0970-4C43-E558-0E947E623CD8}"/>
                </a:ext>
              </a:extLst>
            </p:cNvPr>
            <p:cNvSpPr/>
            <p:nvPr/>
          </p:nvSpPr>
          <p:spPr>
            <a:xfrm>
              <a:off x="110762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9" name="Freeform: Shape 488">
              <a:extLst>
                <a:ext uri="{FF2B5EF4-FFF2-40B4-BE49-F238E27FC236}">
                  <a16:creationId xmlns:a16="http://schemas.microsoft.com/office/drawing/2014/main" id="{868DDA56-0CDE-8ACC-7EA3-CBAE757AC1A2}"/>
                </a:ext>
              </a:extLst>
            </p:cNvPr>
            <p:cNvSpPr/>
            <p:nvPr/>
          </p:nvSpPr>
          <p:spPr>
            <a:xfrm>
              <a:off x="10705483"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0" name="Freeform: Shape 489">
              <a:extLst>
                <a:ext uri="{FF2B5EF4-FFF2-40B4-BE49-F238E27FC236}">
                  <a16:creationId xmlns:a16="http://schemas.microsoft.com/office/drawing/2014/main" id="{9F71D9B8-942E-9CEE-F65A-B130E8A783AC}"/>
                </a:ext>
              </a:extLst>
            </p:cNvPr>
            <p:cNvSpPr/>
            <p:nvPr/>
          </p:nvSpPr>
          <p:spPr>
            <a:xfrm>
              <a:off x="11447106" y="12846603"/>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2 h 826777"/>
                <a:gd name="connsiteX4" fmla="*/ 358070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2"/>
                  </a:lnTo>
                  <a:lnTo>
                    <a:pt x="358070"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1" name="Freeform: Shape 490">
              <a:extLst>
                <a:ext uri="{FF2B5EF4-FFF2-40B4-BE49-F238E27FC236}">
                  <a16:creationId xmlns:a16="http://schemas.microsoft.com/office/drawing/2014/main" id="{C0C073DF-0319-9836-B4B0-4F3E1C931E4B}"/>
                </a:ext>
              </a:extLst>
            </p:cNvPr>
            <p:cNvSpPr/>
            <p:nvPr/>
          </p:nvSpPr>
          <p:spPr>
            <a:xfrm>
              <a:off x="11818014" y="13274812"/>
              <a:ext cx="9712" cy="428210"/>
            </a:xfrm>
            <a:custGeom>
              <a:avLst/>
              <a:gdLst>
                <a:gd name="connsiteX0" fmla="*/ -1 w 9376"/>
                <a:gd name="connsiteY0" fmla="*/ 0 h 413388"/>
                <a:gd name="connsiteX1" fmla="*/ -1 w 9376"/>
                <a:gd name="connsiteY1" fmla="*/ 413388 h 413388"/>
              </a:gdLst>
              <a:ahLst/>
              <a:cxnLst>
                <a:cxn ang="0">
                  <a:pos x="connsiteX0" y="connsiteY0"/>
                </a:cxn>
                <a:cxn ang="0">
                  <a:pos x="connsiteX1" y="connsiteY1"/>
                </a:cxn>
              </a:cxnLst>
              <a:rect l="l" t="t" r="r" b="b"/>
              <a:pathLst>
                <a:path w="9376" h="413388">
                  <a:moveTo>
                    <a:pt x="-1" y="0"/>
                  </a:moveTo>
                  <a:lnTo>
                    <a:pt x="-1"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2" name="Freeform: Shape 491">
              <a:extLst>
                <a:ext uri="{FF2B5EF4-FFF2-40B4-BE49-F238E27FC236}">
                  <a16:creationId xmlns:a16="http://schemas.microsoft.com/office/drawing/2014/main" id="{3CBA4A5A-6CBB-FFA0-C142-8283007D11F5}"/>
                </a:ext>
              </a:extLst>
            </p:cNvPr>
            <p:cNvSpPr/>
            <p:nvPr/>
          </p:nvSpPr>
          <p:spPr>
            <a:xfrm>
              <a:off x="11818014" y="1306075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3" name="Freeform: Shape 492">
              <a:extLst>
                <a:ext uri="{FF2B5EF4-FFF2-40B4-BE49-F238E27FC236}">
                  <a16:creationId xmlns:a16="http://schemas.microsoft.com/office/drawing/2014/main" id="{83D91728-2F27-6592-0184-836136D9B43B}"/>
                </a:ext>
              </a:extLst>
            </p:cNvPr>
            <p:cNvSpPr/>
            <p:nvPr/>
          </p:nvSpPr>
          <p:spPr>
            <a:xfrm>
              <a:off x="11447106" y="1306075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4" name="Freeform: Shape 493">
              <a:extLst>
                <a:ext uri="{FF2B5EF4-FFF2-40B4-BE49-F238E27FC236}">
                  <a16:creationId xmlns:a16="http://schemas.microsoft.com/office/drawing/2014/main" id="{D02AEED5-DD80-29C1-6871-B2F20F32831B}"/>
                </a:ext>
              </a:extLst>
            </p:cNvPr>
            <p:cNvSpPr/>
            <p:nvPr/>
          </p:nvSpPr>
          <p:spPr>
            <a:xfrm>
              <a:off x="11447106" y="11990182"/>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5" name="Freeform: Shape 494">
              <a:extLst>
                <a:ext uri="{FF2B5EF4-FFF2-40B4-BE49-F238E27FC236}">
                  <a16:creationId xmlns:a16="http://schemas.microsoft.com/office/drawing/2014/main" id="{DCD56E18-C333-5D1C-78A8-DEE6FFE3FD7D}"/>
                </a:ext>
              </a:extLst>
            </p:cNvPr>
            <p:cNvSpPr/>
            <p:nvPr/>
          </p:nvSpPr>
          <p:spPr>
            <a:xfrm>
              <a:off x="11818014" y="124183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6" name="Freeform: Shape 495">
              <a:extLst>
                <a:ext uri="{FF2B5EF4-FFF2-40B4-BE49-F238E27FC236}">
                  <a16:creationId xmlns:a16="http://schemas.microsoft.com/office/drawing/2014/main" id="{0A3E10A4-F48D-6CC1-54EC-FA79DA0B3437}"/>
                </a:ext>
              </a:extLst>
            </p:cNvPr>
            <p:cNvSpPr/>
            <p:nvPr/>
          </p:nvSpPr>
          <p:spPr>
            <a:xfrm>
              <a:off x="11818014" y="1220433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7" name="Freeform: Shape 496">
              <a:extLst>
                <a:ext uri="{FF2B5EF4-FFF2-40B4-BE49-F238E27FC236}">
                  <a16:creationId xmlns:a16="http://schemas.microsoft.com/office/drawing/2014/main" id="{E23F746E-5F28-5237-EA8E-0A38170BCE0C}"/>
                </a:ext>
              </a:extLst>
            </p:cNvPr>
            <p:cNvSpPr/>
            <p:nvPr/>
          </p:nvSpPr>
          <p:spPr>
            <a:xfrm>
              <a:off x="11447106" y="1220433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8" name="Freeform: Shape 497">
              <a:extLst>
                <a:ext uri="{FF2B5EF4-FFF2-40B4-BE49-F238E27FC236}">
                  <a16:creationId xmlns:a16="http://schemas.microsoft.com/office/drawing/2014/main" id="{0A7A8DD3-10C8-B8DB-20D3-0595D9E5D733}"/>
                </a:ext>
              </a:extLst>
            </p:cNvPr>
            <p:cNvSpPr/>
            <p:nvPr/>
          </p:nvSpPr>
          <p:spPr>
            <a:xfrm>
              <a:off x="11447106" y="11133081"/>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9" name="Freeform: Shape 498">
              <a:extLst>
                <a:ext uri="{FF2B5EF4-FFF2-40B4-BE49-F238E27FC236}">
                  <a16:creationId xmlns:a16="http://schemas.microsoft.com/office/drawing/2014/main" id="{425E747D-01AC-87B5-79D6-4EE514434251}"/>
                </a:ext>
              </a:extLst>
            </p:cNvPr>
            <p:cNvSpPr/>
            <p:nvPr/>
          </p:nvSpPr>
          <p:spPr>
            <a:xfrm>
              <a:off x="11818014" y="115612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0" name="Freeform: Shape 499">
              <a:extLst>
                <a:ext uri="{FF2B5EF4-FFF2-40B4-BE49-F238E27FC236}">
                  <a16:creationId xmlns:a16="http://schemas.microsoft.com/office/drawing/2014/main" id="{A7722C81-FE4F-F7F8-7EE3-C3FA50088937}"/>
                </a:ext>
              </a:extLst>
            </p:cNvPr>
            <p:cNvSpPr/>
            <p:nvPr/>
          </p:nvSpPr>
          <p:spPr>
            <a:xfrm>
              <a:off x="11818014" y="11347235"/>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1" name="Freeform: Shape 500">
              <a:extLst>
                <a:ext uri="{FF2B5EF4-FFF2-40B4-BE49-F238E27FC236}">
                  <a16:creationId xmlns:a16="http://schemas.microsoft.com/office/drawing/2014/main" id="{197C28DE-0BFE-EE9A-2C85-91E4956CD915}"/>
                </a:ext>
              </a:extLst>
            </p:cNvPr>
            <p:cNvSpPr/>
            <p:nvPr/>
          </p:nvSpPr>
          <p:spPr>
            <a:xfrm>
              <a:off x="11447106" y="11347235"/>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2" name="Freeform: Shape 501">
              <a:extLst>
                <a:ext uri="{FF2B5EF4-FFF2-40B4-BE49-F238E27FC236}">
                  <a16:creationId xmlns:a16="http://schemas.microsoft.com/office/drawing/2014/main" id="{954CE611-0809-5EF0-C40B-487F03CA438A}"/>
                </a:ext>
              </a:extLst>
            </p:cNvPr>
            <p:cNvSpPr/>
            <p:nvPr/>
          </p:nvSpPr>
          <p:spPr>
            <a:xfrm>
              <a:off x="11447106" y="10276758"/>
              <a:ext cx="741719" cy="856323"/>
            </a:xfrm>
            <a:custGeom>
              <a:avLst/>
              <a:gdLst>
                <a:gd name="connsiteX0" fmla="*/ 0 w 716046"/>
                <a:gd name="connsiteY0" fmla="*/ 620036 h 826683"/>
                <a:gd name="connsiteX1" fmla="*/ 358070 w 716046"/>
                <a:gd name="connsiteY1" fmla="*/ 826684 h 826683"/>
                <a:gd name="connsiteX2" fmla="*/ 716047 w 716046"/>
                <a:gd name="connsiteY2" fmla="*/ 620036 h 826683"/>
                <a:gd name="connsiteX3" fmla="*/ 716047 w 716046"/>
                <a:gd name="connsiteY3" fmla="*/ 206648 h 826683"/>
                <a:gd name="connsiteX4" fmla="*/ 358070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8070" y="826684"/>
                  </a:lnTo>
                  <a:lnTo>
                    <a:pt x="716047" y="620036"/>
                  </a:lnTo>
                  <a:lnTo>
                    <a:pt x="716047" y="206648"/>
                  </a:lnTo>
                  <a:lnTo>
                    <a:pt x="358070"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3" name="Freeform: Shape 502">
              <a:extLst>
                <a:ext uri="{FF2B5EF4-FFF2-40B4-BE49-F238E27FC236}">
                  <a16:creationId xmlns:a16="http://schemas.microsoft.com/office/drawing/2014/main" id="{F399A8A3-F0EE-B135-487F-2166273A13D5}"/>
                </a:ext>
              </a:extLst>
            </p:cNvPr>
            <p:cNvSpPr/>
            <p:nvPr/>
          </p:nvSpPr>
          <p:spPr>
            <a:xfrm>
              <a:off x="11818014" y="10704871"/>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4" name="Freeform: Shape 503">
              <a:extLst>
                <a:ext uri="{FF2B5EF4-FFF2-40B4-BE49-F238E27FC236}">
                  <a16:creationId xmlns:a16="http://schemas.microsoft.com/office/drawing/2014/main" id="{DB2DA1C4-C861-95C8-3317-0ED21033D832}"/>
                </a:ext>
              </a:extLst>
            </p:cNvPr>
            <p:cNvSpPr/>
            <p:nvPr/>
          </p:nvSpPr>
          <p:spPr>
            <a:xfrm>
              <a:off x="11818014" y="10490814"/>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5" name="Freeform: Shape 504">
              <a:extLst>
                <a:ext uri="{FF2B5EF4-FFF2-40B4-BE49-F238E27FC236}">
                  <a16:creationId xmlns:a16="http://schemas.microsoft.com/office/drawing/2014/main" id="{9B746171-2F31-8182-1BD2-30061C59DCB6}"/>
                </a:ext>
              </a:extLst>
            </p:cNvPr>
            <p:cNvSpPr/>
            <p:nvPr/>
          </p:nvSpPr>
          <p:spPr>
            <a:xfrm>
              <a:off x="11447106" y="10490814"/>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6" name="Freeform: Shape 505">
              <a:extLst>
                <a:ext uri="{FF2B5EF4-FFF2-40B4-BE49-F238E27FC236}">
                  <a16:creationId xmlns:a16="http://schemas.microsoft.com/office/drawing/2014/main" id="{1617084C-655C-5FB3-0CF1-704D172A8760}"/>
                </a:ext>
              </a:extLst>
            </p:cNvPr>
            <p:cNvSpPr/>
            <p:nvPr/>
          </p:nvSpPr>
          <p:spPr>
            <a:xfrm>
              <a:off x="11447106" y="9420629"/>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7" name="Freeform: Shape 506">
              <a:extLst>
                <a:ext uri="{FF2B5EF4-FFF2-40B4-BE49-F238E27FC236}">
                  <a16:creationId xmlns:a16="http://schemas.microsoft.com/office/drawing/2014/main" id="{FFCB4E2A-9F7D-7241-4828-F074471869BC}"/>
                </a:ext>
              </a:extLst>
            </p:cNvPr>
            <p:cNvSpPr/>
            <p:nvPr/>
          </p:nvSpPr>
          <p:spPr>
            <a:xfrm>
              <a:off x="11818014" y="9848840"/>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8" name="Freeform: Shape 507">
              <a:extLst>
                <a:ext uri="{FF2B5EF4-FFF2-40B4-BE49-F238E27FC236}">
                  <a16:creationId xmlns:a16="http://schemas.microsoft.com/office/drawing/2014/main" id="{F06AE0EC-CA9E-3721-2512-724C6E033076}"/>
                </a:ext>
              </a:extLst>
            </p:cNvPr>
            <p:cNvSpPr/>
            <p:nvPr/>
          </p:nvSpPr>
          <p:spPr>
            <a:xfrm>
              <a:off x="11818014" y="9634685"/>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9" name="Freeform: Shape 508">
              <a:extLst>
                <a:ext uri="{FF2B5EF4-FFF2-40B4-BE49-F238E27FC236}">
                  <a16:creationId xmlns:a16="http://schemas.microsoft.com/office/drawing/2014/main" id="{28F4A44B-843C-0726-03CD-535C339D743E}"/>
                </a:ext>
              </a:extLst>
            </p:cNvPr>
            <p:cNvSpPr/>
            <p:nvPr/>
          </p:nvSpPr>
          <p:spPr>
            <a:xfrm>
              <a:off x="11447106" y="9634685"/>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0" name="Freeform: Shape 509">
              <a:extLst>
                <a:ext uri="{FF2B5EF4-FFF2-40B4-BE49-F238E27FC236}">
                  <a16:creationId xmlns:a16="http://schemas.microsoft.com/office/drawing/2014/main" id="{B4B86990-ED7A-E7C0-EE21-8280DB74E37C}"/>
                </a:ext>
              </a:extLst>
            </p:cNvPr>
            <p:cNvSpPr/>
            <p:nvPr/>
          </p:nvSpPr>
          <p:spPr>
            <a:xfrm>
              <a:off x="11447106" y="8564208"/>
              <a:ext cx="741719" cy="856420"/>
            </a:xfrm>
            <a:custGeom>
              <a:avLst/>
              <a:gdLst>
                <a:gd name="connsiteX0" fmla="*/ 0 w 716046"/>
                <a:gd name="connsiteY0" fmla="*/ 620130 h 826777"/>
                <a:gd name="connsiteX1" fmla="*/ 358070 w 716046"/>
                <a:gd name="connsiteY1" fmla="*/ 826778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8"/>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1" name="Freeform: Shape 510">
              <a:extLst>
                <a:ext uri="{FF2B5EF4-FFF2-40B4-BE49-F238E27FC236}">
                  <a16:creationId xmlns:a16="http://schemas.microsoft.com/office/drawing/2014/main" id="{B9B3ED11-78E3-403B-D132-82BE36BBE344}"/>
                </a:ext>
              </a:extLst>
            </p:cNvPr>
            <p:cNvSpPr/>
            <p:nvPr/>
          </p:nvSpPr>
          <p:spPr>
            <a:xfrm>
              <a:off x="11818014" y="89924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2" name="Freeform: Shape 511">
              <a:extLst>
                <a:ext uri="{FF2B5EF4-FFF2-40B4-BE49-F238E27FC236}">
                  <a16:creationId xmlns:a16="http://schemas.microsoft.com/office/drawing/2014/main" id="{6CC744C1-D932-59A4-7FA5-987E46FDB811}"/>
                </a:ext>
              </a:extLst>
            </p:cNvPr>
            <p:cNvSpPr/>
            <p:nvPr/>
          </p:nvSpPr>
          <p:spPr>
            <a:xfrm>
              <a:off x="11818014" y="8778362"/>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3" name="Freeform: Shape 512">
              <a:extLst>
                <a:ext uri="{FF2B5EF4-FFF2-40B4-BE49-F238E27FC236}">
                  <a16:creationId xmlns:a16="http://schemas.microsoft.com/office/drawing/2014/main" id="{7DF791FC-D308-D8A4-5E9F-14728ECB02D4}"/>
                </a:ext>
              </a:extLst>
            </p:cNvPr>
            <p:cNvSpPr/>
            <p:nvPr/>
          </p:nvSpPr>
          <p:spPr>
            <a:xfrm>
              <a:off x="11447106" y="8778362"/>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4" name="Freeform: Shape 513">
              <a:extLst>
                <a:ext uri="{FF2B5EF4-FFF2-40B4-BE49-F238E27FC236}">
                  <a16:creationId xmlns:a16="http://schemas.microsoft.com/office/drawing/2014/main" id="{B9C08C1A-0375-530A-6411-2809D08DD8A6}"/>
                </a:ext>
              </a:extLst>
            </p:cNvPr>
            <p:cNvSpPr/>
            <p:nvPr/>
          </p:nvSpPr>
          <p:spPr>
            <a:xfrm>
              <a:off x="11447106" y="7707108"/>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5" name="Freeform: Shape 514">
              <a:extLst>
                <a:ext uri="{FF2B5EF4-FFF2-40B4-BE49-F238E27FC236}">
                  <a16:creationId xmlns:a16="http://schemas.microsoft.com/office/drawing/2014/main" id="{A9B30969-197A-9818-115A-985BFF00DBBE}"/>
                </a:ext>
              </a:extLst>
            </p:cNvPr>
            <p:cNvSpPr/>
            <p:nvPr/>
          </p:nvSpPr>
          <p:spPr>
            <a:xfrm>
              <a:off x="11818014" y="81353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6" name="Freeform: Shape 515">
              <a:extLst>
                <a:ext uri="{FF2B5EF4-FFF2-40B4-BE49-F238E27FC236}">
                  <a16:creationId xmlns:a16="http://schemas.microsoft.com/office/drawing/2014/main" id="{372E0505-D39A-AA70-51C0-F1869D4DAF7A}"/>
                </a:ext>
              </a:extLst>
            </p:cNvPr>
            <p:cNvSpPr/>
            <p:nvPr/>
          </p:nvSpPr>
          <p:spPr>
            <a:xfrm>
              <a:off x="11818014" y="7921164"/>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7" name="Freeform: Shape 516">
              <a:extLst>
                <a:ext uri="{FF2B5EF4-FFF2-40B4-BE49-F238E27FC236}">
                  <a16:creationId xmlns:a16="http://schemas.microsoft.com/office/drawing/2014/main" id="{11D5A5A4-751D-FE08-DF62-E939369CB249}"/>
                </a:ext>
              </a:extLst>
            </p:cNvPr>
            <p:cNvSpPr/>
            <p:nvPr/>
          </p:nvSpPr>
          <p:spPr>
            <a:xfrm>
              <a:off x="11447106" y="7921164"/>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8" name="Freeform: Shape 517">
              <a:extLst>
                <a:ext uri="{FF2B5EF4-FFF2-40B4-BE49-F238E27FC236}">
                  <a16:creationId xmlns:a16="http://schemas.microsoft.com/office/drawing/2014/main" id="{A901B146-1A63-6DC6-A02F-297222F2A708}"/>
                </a:ext>
              </a:extLst>
            </p:cNvPr>
            <p:cNvSpPr/>
            <p:nvPr/>
          </p:nvSpPr>
          <p:spPr>
            <a:xfrm>
              <a:off x="11447106" y="6850687"/>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9" name="Freeform: Shape 518">
              <a:extLst>
                <a:ext uri="{FF2B5EF4-FFF2-40B4-BE49-F238E27FC236}">
                  <a16:creationId xmlns:a16="http://schemas.microsoft.com/office/drawing/2014/main" id="{B18C3CEE-274F-E608-F526-A20960EC7CFB}"/>
                </a:ext>
              </a:extLst>
            </p:cNvPr>
            <p:cNvSpPr/>
            <p:nvPr/>
          </p:nvSpPr>
          <p:spPr>
            <a:xfrm>
              <a:off x="11818014" y="727889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0" name="Freeform: Shape 519">
              <a:extLst>
                <a:ext uri="{FF2B5EF4-FFF2-40B4-BE49-F238E27FC236}">
                  <a16:creationId xmlns:a16="http://schemas.microsoft.com/office/drawing/2014/main" id="{79708D0E-5330-9613-3F28-7A212114CF35}"/>
                </a:ext>
              </a:extLst>
            </p:cNvPr>
            <p:cNvSpPr/>
            <p:nvPr/>
          </p:nvSpPr>
          <p:spPr>
            <a:xfrm>
              <a:off x="11818014" y="7064840"/>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1" name="Freeform: Shape 520">
              <a:extLst>
                <a:ext uri="{FF2B5EF4-FFF2-40B4-BE49-F238E27FC236}">
                  <a16:creationId xmlns:a16="http://schemas.microsoft.com/office/drawing/2014/main" id="{F20E2BB3-24D4-06D1-F4C6-3D309D2F5F19}"/>
                </a:ext>
              </a:extLst>
            </p:cNvPr>
            <p:cNvSpPr/>
            <p:nvPr/>
          </p:nvSpPr>
          <p:spPr>
            <a:xfrm>
              <a:off x="11447106" y="7064840"/>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grpSp>
      <p:sp>
        <p:nvSpPr>
          <p:cNvPr id="522" name="Rectangle 521">
            <a:extLst>
              <a:ext uri="{FF2B5EF4-FFF2-40B4-BE49-F238E27FC236}">
                <a16:creationId xmlns:a16="http://schemas.microsoft.com/office/drawing/2014/main" id="{4C5149A8-47E3-7698-CD48-26336981DB78}"/>
              </a:ext>
            </a:extLst>
          </p:cNvPr>
          <p:cNvSpPr/>
          <p:nvPr userDrawn="1"/>
        </p:nvSpPr>
        <p:spPr>
          <a:xfrm>
            <a:off x="-1" y="0"/>
            <a:ext cx="121888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24" name="Title 1">
            <a:extLst>
              <a:ext uri="{FF2B5EF4-FFF2-40B4-BE49-F238E27FC236}">
                <a16:creationId xmlns:a16="http://schemas.microsoft.com/office/drawing/2014/main" id="{99A8E752-119D-7D9D-D39E-AB8779D443EC}"/>
              </a:ext>
            </a:extLst>
          </p:cNvPr>
          <p:cNvSpPr>
            <a:spLocks noGrp="1"/>
          </p:cNvSpPr>
          <p:nvPr>
            <p:ph type="ctrTitle"/>
          </p:nvPr>
        </p:nvSpPr>
        <p:spPr>
          <a:xfrm>
            <a:off x="914163" y="4221088"/>
            <a:ext cx="8564626" cy="1053707"/>
          </a:xfrm>
        </p:spPr>
        <p:txBody>
          <a:bodyPr>
            <a:noAutofit/>
          </a:bodyPr>
          <a:lstStyle>
            <a:lvl1pPr algn="l">
              <a:defRPr lang="en-US" sz="8000" kern="1200" smtClean="0">
                <a:solidFill>
                  <a:schemeClr val="bg1"/>
                </a:solidFill>
                <a:latin typeface="Segoe UI Black" panose="020B0A02040204020203" pitchFamily="34" charset="0"/>
                <a:ea typeface="Segoe UI Black" panose="020B0A02040204020203" pitchFamily="34" charset="0"/>
                <a:cs typeface="+mj-cs"/>
              </a:defRPr>
            </a:lvl1pPr>
          </a:lstStyle>
          <a:p>
            <a:r>
              <a:rPr lang="en-US" dirty="0"/>
              <a:t>Click to edit</a:t>
            </a:r>
          </a:p>
        </p:txBody>
      </p:sp>
      <p:sp>
        <p:nvSpPr>
          <p:cNvPr id="525" name="Subtitle 2">
            <a:extLst>
              <a:ext uri="{FF2B5EF4-FFF2-40B4-BE49-F238E27FC236}">
                <a16:creationId xmlns:a16="http://schemas.microsoft.com/office/drawing/2014/main" id="{B445FDE7-E97D-D2F0-F2E9-E8B8E2BACE3E}"/>
              </a:ext>
            </a:extLst>
          </p:cNvPr>
          <p:cNvSpPr>
            <a:spLocks noGrp="1"/>
          </p:cNvSpPr>
          <p:nvPr>
            <p:ph type="subTitle" idx="1" hasCustomPrompt="1"/>
          </p:nvPr>
        </p:nvSpPr>
        <p:spPr>
          <a:xfrm>
            <a:off x="914162" y="5456063"/>
            <a:ext cx="8532178" cy="508250"/>
          </a:xfrm>
        </p:spPr>
        <p:txBody>
          <a:bodyPr anchor="ctr">
            <a:noAutofit/>
          </a:bodyPr>
          <a:lstStyle>
            <a:lvl1pPr marL="0" indent="0" algn="l">
              <a:buNone/>
              <a:defRPr lang="en-US" sz="3000" kern="1200" smtClean="0">
                <a:solidFill>
                  <a:schemeClr val="bg1"/>
                </a:solidFill>
                <a:latin typeface="Segoe UI Light" panose="020B0502040204020203" pitchFamily="34" charset="0"/>
                <a:ea typeface="+mj-ea"/>
                <a:cs typeface="Segoe UI Light" panose="020B0502040204020203" pitchFamily="34" charset="0"/>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334556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ver">
    <p:bg>
      <p:bgPr>
        <a:solidFill>
          <a:schemeClr val="bg2">
            <a:lumMod val="20000"/>
            <a:lumOff val="80000"/>
          </a:schemeClr>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60AEFB-BA5F-DFF0-C58C-3BDF414FA7D4}"/>
              </a:ext>
            </a:extLst>
          </p:cNvPr>
          <p:cNvGrpSpPr/>
          <p:nvPr userDrawn="1"/>
        </p:nvGrpSpPr>
        <p:grpSpPr>
          <a:xfrm>
            <a:off x="313735" y="2298"/>
            <a:ext cx="11875090" cy="6853404"/>
            <a:chOff x="313735" y="6850687"/>
            <a:chExt cx="11875090" cy="6853404"/>
          </a:xfrm>
        </p:grpSpPr>
        <p:sp>
          <p:nvSpPr>
            <p:cNvPr id="10" name="Freeform: Shape 9">
              <a:extLst>
                <a:ext uri="{FF2B5EF4-FFF2-40B4-BE49-F238E27FC236}">
                  <a16:creationId xmlns:a16="http://schemas.microsoft.com/office/drawing/2014/main" id="{B1662576-E9FF-663E-0D33-FABA1893B38E}"/>
                </a:ext>
              </a:extLst>
            </p:cNvPr>
            <p:cNvSpPr/>
            <p:nvPr/>
          </p:nvSpPr>
          <p:spPr>
            <a:xfrm>
              <a:off x="313735"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 name="Freeform: Shape 10">
              <a:extLst>
                <a:ext uri="{FF2B5EF4-FFF2-40B4-BE49-F238E27FC236}">
                  <a16:creationId xmlns:a16="http://schemas.microsoft.com/office/drawing/2014/main" id="{244F89F8-1D1C-A517-E4A2-6FE544E96CA2}"/>
                </a:ext>
              </a:extLst>
            </p:cNvPr>
            <p:cNvSpPr/>
            <p:nvPr/>
          </p:nvSpPr>
          <p:spPr>
            <a:xfrm>
              <a:off x="68454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 name="Freeform: Shape 11">
              <a:extLst>
                <a:ext uri="{FF2B5EF4-FFF2-40B4-BE49-F238E27FC236}">
                  <a16:creationId xmlns:a16="http://schemas.microsoft.com/office/drawing/2014/main" id="{B560BC98-8DE7-ACF9-BD7C-267566A34C3C}"/>
                </a:ext>
              </a:extLst>
            </p:cNvPr>
            <p:cNvSpPr/>
            <p:nvPr/>
          </p:nvSpPr>
          <p:spPr>
            <a:xfrm>
              <a:off x="684546"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 name="Freeform: Shape 12">
              <a:extLst>
                <a:ext uri="{FF2B5EF4-FFF2-40B4-BE49-F238E27FC236}">
                  <a16:creationId xmlns:a16="http://schemas.microsoft.com/office/drawing/2014/main" id="{456011CD-BD11-650D-DDE5-3F82EC7E3F5C}"/>
                </a:ext>
              </a:extLst>
            </p:cNvPr>
            <p:cNvSpPr/>
            <p:nvPr/>
          </p:nvSpPr>
          <p:spPr>
            <a:xfrm>
              <a:off x="313735"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 name="Freeform: Shape 13">
              <a:extLst>
                <a:ext uri="{FF2B5EF4-FFF2-40B4-BE49-F238E27FC236}">
                  <a16:creationId xmlns:a16="http://schemas.microsoft.com/office/drawing/2014/main" id="{6347F766-1662-9854-34E7-478E08A3BA99}"/>
                </a:ext>
              </a:extLst>
            </p:cNvPr>
            <p:cNvSpPr/>
            <p:nvPr/>
          </p:nvSpPr>
          <p:spPr>
            <a:xfrm>
              <a:off x="313735"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 name="Freeform: Shape 14">
              <a:extLst>
                <a:ext uri="{FF2B5EF4-FFF2-40B4-BE49-F238E27FC236}">
                  <a16:creationId xmlns:a16="http://schemas.microsoft.com/office/drawing/2014/main" id="{095CAA95-42DD-1F87-904B-60BAF2152EEA}"/>
                </a:ext>
              </a:extLst>
            </p:cNvPr>
            <p:cNvSpPr/>
            <p:nvPr/>
          </p:nvSpPr>
          <p:spPr>
            <a:xfrm>
              <a:off x="68454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 name="Freeform: Shape 15">
              <a:extLst>
                <a:ext uri="{FF2B5EF4-FFF2-40B4-BE49-F238E27FC236}">
                  <a16:creationId xmlns:a16="http://schemas.microsoft.com/office/drawing/2014/main" id="{04105123-3D25-A579-F6E7-A3608CEA69EE}"/>
                </a:ext>
              </a:extLst>
            </p:cNvPr>
            <p:cNvSpPr/>
            <p:nvPr/>
          </p:nvSpPr>
          <p:spPr>
            <a:xfrm>
              <a:off x="684546"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 name="Freeform: Shape 16">
              <a:extLst>
                <a:ext uri="{FF2B5EF4-FFF2-40B4-BE49-F238E27FC236}">
                  <a16:creationId xmlns:a16="http://schemas.microsoft.com/office/drawing/2014/main" id="{EE6A7FDE-2091-549B-0C07-E934A9B35D9E}"/>
                </a:ext>
              </a:extLst>
            </p:cNvPr>
            <p:cNvSpPr/>
            <p:nvPr/>
          </p:nvSpPr>
          <p:spPr>
            <a:xfrm>
              <a:off x="313735"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 name="Freeform: Shape 17">
              <a:extLst>
                <a:ext uri="{FF2B5EF4-FFF2-40B4-BE49-F238E27FC236}">
                  <a16:creationId xmlns:a16="http://schemas.microsoft.com/office/drawing/2014/main" id="{957687F7-69BF-C0C5-2139-B20AC754F1B8}"/>
                </a:ext>
              </a:extLst>
            </p:cNvPr>
            <p:cNvSpPr/>
            <p:nvPr/>
          </p:nvSpPr>
          <p:spPr>
            <a:xfrm>
              <a:off x="313735"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 name="Freeform: Shape 18">
              <a:extLst>
                <a:ext uri="{FF2B5EF4-FFF2-40B4-BE49-F238E27FC236}">
                  <a16:creationId xmlns:a16="http://schemas.microsoft.com/office/drawing/2014/main" id="{69CD2B0B-862D-E81F-C111-DC3AAD196F3E}"/>
                </a:ext>
              </a:extLst>
            </p:cNvPr>
            <p:cNvSpPr/>
            <p:nvPr/>
          </p:nvSpPr>
          <p:spPr>
            <a:xfrm>
              <a:off x="68454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 name="Freeform: Shape 19">
              <a:extLst>
                <a:ext uri="{FF2B5EF4-FFF2-40B4-BE49-F238E27FC236}">
                  <a16:creationId xmlns:a16="http://schemas.microsoft.com/office/drawing/2014/main" id="{1BD27A7B-C44D-9F6F-B825-AB8ED3B1ED5C}"/>
                </a:ext>
              </a:extLst>
            </p:cNvPr>
            <p:cNvSpPr/>
            <p:nvPr/>
          </p:nvSpPr>
          <p:spPr>
            <a:xfrm>
              <a:off x="684546"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 name="Freeform: Shape 20">
              <a:extLst>
                <a:ext uri="{FF2B5EF4-FFF2-40B4-BE49-F238E27FC236}">
                  <a16:creationId xmlns:a16="http://schemas.microsoft.com/office/drawing/2014/main" id="{4D9EF41F-BC7B-6CF2-B6E6-A146F91EA4E1}"/>
                </a:ext>
              </a:extLst>
            </p:cNvPr>
            <p:cNvSpPr/>
            <p:nvPr/>
          </p:nvSpPr>
          <p:spPr>
            <a:xfrm>
              <a:off x="313735"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 name="Freeform: Shape 21">
              <a:extLst>
                <a:ext uri="{FF2B5EF4-FFF2-40B4-BE49-F238E27FC236}">
                  <a16:creationId xmlns:a16="http://schemas.microsoft.com/office/drawing/2014/main" id="{0A65BD44-8BA0-8B67-0A64-44E8C2791A49}"/>
                </a:ext>
              </a:extLst>
            </p:cNvPr>
            <p:cNvSpPr/>
            <p:nvPr/>
          </p:nvSpPr>
          <p:spPr>
            <a:xfrm>
              <a:off x="313735"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 name="Freeform: Shape 22">
              <a:extLst>
                <a:ext uri="{FF2B5EF4-FFF2-40B4-BE49-F238E27FC236}">
                  <a16:creationId xmlns:a16="http://schemas.microsoft.com/office/drawing/2014/main" id="{80F779AF-44CD-889A-D67E-B5EA16176107}"/>
                </a:ext>
              </a:extLst>
            </p:cNvPr>
            <p:cNvSpPr/>
            <p:nvPr/>
          </p:nvSpPr>
          <p:spPr>
            <a:xfrm>
              <a:off x="68454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 name="Freeform: Shape 23">
              <a:extLst>
                <a:ext uri="{FF2B5EF4-FFF2-40B4-BE49-F238E27FC236}">
                  <a16:creationId xmlns:a16="http://schemas.microsoft.com/office/drawing/2014/main" id="{256770D2-0323-1CE3-E307-006DF18C1453}"/>
                </a:ext>
              </a:extLst>
            </p:cNvPr>
            <p:cNvSpPr/>
            <p:nvPr/>
          </p:nvSpPr>
          <p:spPr>
            <a:xfrm>
              <a:off x="684546"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 name="Freeform: Shape 24">
              <a:extLst>
                <a:ext uri="{FF2B5EF4-FFF2-40B4-BE49-F238E27FC236}">
                  <a16:creationId xmlns:a16="http://schemas.microsoft.com/office/drawing/2014/main" id="{7AA488AC-9AD8-8609-9D0E-A9120A086618}"/>
                </a:ext>
              </a:extLst>
            </p:cNvPr>
            <p:cNvSpPr/>
            <p:nvPr/>
          </p:nvSpPr>
          <p:spPr>
            <a:xfrm>
              <a:off x="313735"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 name="Freeform: Shape 25">
              <a:extLst>
                <a:ext uri="{FF2B5EF4-FFF2-40B4-BE49-F238E27FC236}">
                  <a16:creationId xmlns:a16="http://schemas.microsoft.com/office/drawing/2014/main" id="{F24C0F93-DE0E-6D06-E24F-843A2884391F}"/>
                </a:ext>
              </a:extLst>
            </p:cNvPr>
            <p:cNvSpPr/>
            <p:nvPr/>
          </p:nvSpPr>
          <p:spPr>
            <a:xfrm>
              <a:off x="313735"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 name="Freeform: Shape 26">
              <a:extLst>
                <a:ext uri="{FF2B5EF4-FFF2-40B4-BE49-F238E27FC236}">
                  <a16:creationId xmlns:a16="http://schemas.microsoft.com/office/drawing/2014/main" id="{3A7E140F-812F-2637-47C3-B47B52081610}"/>
                </a:ext>
              </a:extLst>
            </p:cNvPr>
            <p:cNvSpPr/>
            <p:nvPr/>
          </p:nvSpPr>
          <p:spPr>
            <a:xfrm>
              <a:off x="68454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 name="Freeform: Shape 27">
              <a:extLst>
                <a:ext uri="{FF2B5EF4-FFF2-40B4-BE49-F238E27FC236}">
                  <a16:creationId xmlns:a16="http://schemas.microsoft.com/office/drawing/2014/main" id="{57256BC8-C1C2-9FE4-703E-56E8DB0431F4}"/>
                </a:ext>
              </a:extLst>
            </p:cNvPr>
            <p:cNvSpPr/>
            <p:nvPr/>
          </p:nvSpPr>
          <p:spPr>
            <a:xfrm>
              <a:off x="684546"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 name="Freeform: Shape 28">
              <a:extLst>
                <a:ext uri="{FF2B5EF4-FFF2-40B4-BE49-F238E27FC236}">
                  <a16:creationId xmlns:a16="http://schemas.microsoft.com/office/drawing/2014/main" id="{6CC5514F-02AF-2AC7-D3A5-B939E3AF3822}"/>
                </a:ext>
              </a:extLst>
            </p:cNvPr>
            <p:cNvSpPr/>
            <p:nvPr/>
          </p:nvSpPr>
          <p:spPr>
            <a:xfrm>
              <a:off x="313735"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 name="Freeform: Shape 29">
              <a:extLst>
                <a:ext uri="{FF2B5EF4-FFF2-40B4-BE49-F238E27FC236}">
                  <a16:creationId xmlns:a16="http://schemas.microsoft.com/office/drawing/2014/main" id="{DB54B9FF-6E0F-DCC7-00FF-27C696CE3662}"/>
                </a:ext>
              </a:extLst>
            </p:cNvPr>
            <p:cNvSpPr/>
            <p:nvPr/>
          </p:nvSpPr>
          <p:spPr>
            <a:xfrm>
              <a:off x="313735"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 name="Freeform: Shape 30">
              <a:extLst>
                <a:ext uri="{FF2B5EF4-FFF2-40B4-BE49-F238E27FC236}">
                  <a16:creationId xmlns:a16="http://schemas.microsoft.com/office/drawing/2014/main" id="{CE18BFC9-CE59-72A7-3EF1-8F8AD9146BBB}"/>
                </a:ext>
              </a:extLst>
            </p:cNvPr>
            <p:cNvSpPr/>
            <p:nvPr/>
          </p:nvSpPr>
          <p:spPr>
            <a:xfrm>
              <a:off x="68454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 name="Freeform: Shape 31">
              <a:extLst>
                <a:ext uri="{FF2B5EF4-FFF2-40B4-BE49-F238E27FC236}">
                  <a16:creationId xmlns:a16="http://schemas.microsoft.com/office/drawing/2014/main" id="{FFE76BC4-5C3A-3B91-B867-E0BBA9556F8A}"/>
                </a:ext>
              </a:extLst>
            </p:cNvPr>
            <p:cNvSpPr/>
            <p:nvPr/>
          </p:nvSpPr>
          <p:spPr>
            <a:xfrm>
              <a:off x="684546"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 name="Freeform: Shape 32">
              <a:extLst>
                <a:ext uri="{FF2B5EF4-FFF2-40B4-BE49-F238E27FC236}">
                  <a16:creationId xmlns:a16="http://schemas.microsoft.com/office/drawing/2014/main" id="{22E3ADDD-3EF0-2DEE-E450-0EB18F2836F7}"/>
                </a:ext>
              </a:extLst>
            </p:cNvPr>
            <p:cNvSpPr/>
            <p:nvPr/>
          </p:nvSpPr>
          <p:spPr>
            <a:xfrm>
              <a:off x="313735"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 name="Freeform: Shape 33">
              <a:extLst>
                <a:ext uri="{FF2B5EF4-FFF2-40B4-BE49-F238E27FC236}">
                  <a16:creationId xmlns:a16="http://schemas.microsoft.com/office/drawing/2014/main" id="{25A86540-A133-D8DB-50FB-9620F167FA93}"/>
                </a:ext>
              </a:extLst>
            </p:cNvPr>
            <p:cNvSpPr/>
            <p:nvPr/>
          </p:nvSpPr>
          <p:spPr>
            <a:xfrm>
              <a:off x="313735"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 name="Freeform: Shape 34">
              <a:extLst>
                <a:ext uri="{FF2B5EF4-FFF2-40B4-BE49-F238E27FC236}">
                  <a16:creationId xmlns:a16="http://schemas.microsoft.com/office/drawing/2014/main" id="{558A2B8E-48BA-1156-5F70-CA13D8D521E7}"/>
                </a:ext>
              </a:extLst>
            </p:cNvPr>
            <p:cNvSpPr/>
            <p:nvPr/>
          </p:nvSpPr>
          <p:spPr>
            <a:xfrm>
              <a:off x="68454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 name="Freeform: Shape 35">
              <a:extLst>
                <a:ext uri="{FF2B5EF4-FFF2-40B4-BE49-F238E27FC236}">
                  <a16:creationId xmlns:a16="http://schemas.microsoft.com/office/drawing/2014/main" id="{1CAFA798-4370-B975-E450-3EDBCEA52008}"/>
                </a:ext>
              </a:extLst>
            </p:cNvPr>
            <p:cNvSpPr/>
            <p:nvPr/>
          </p:nvSpPr>
          <p:spPr>
            <a:xfrm>
              <a:off x="684546"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 name="Freeform: Shape 36">
              <a:extLst>
                <a:ext uri="{FF2B5EF4-FFF2-40B4-BE49-F238E27FC236}">
                  <a16:creationId xmlns:a16="http://schemas.microsoft.com/office/drawing/2014/main" id="{8FC6EAA6-CEE7-1A91-D020-A3703D9D2E0C}"/>
                </a:ext>
              </a:extLst>
            </p:cNvPr>
            <p:cNvSpPr/>
            <p:nvPr/>
          </p:nvSpPr>
          <p:spPr>
            <a:xfrm>
              <a:off x="313735"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 name="Freeform: Shape 37">
              <a:extLst>
                <a:ext uri="{FF2B5EF4-FFF2-40B4-BE49-F238E27FC236}">
                  <a16:creationId xmlns:a16="http://schemas.microsoft.com/office/drawing/2014/main" id="{3CCA1A48-2389-ECA3-13C5-90DE774F9B63}"/>
                </a:ext>
              </a:extLst>
            </p:cNvPr>
            <p:cNvSpPr/>
            <p:nvPr/>
          </p:nvSpPr>
          <p:spPr>
            <a:xfrm>
              <a:off x="313735"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 name="Freeform: Shape 38">
              <a:extLst>
                <a:ext uri="{FF2B5EF4-FFF2-40B4-BE49-F238E27FC236}">
                  <a16:creationId xmlns:a16="http://schemas.microsoft.com/office/drawing/2014/main" id="{C2A8ED22-4C92-CA3A-E610-18B188E89879}"/>
                </a:ext>
              </a:extLst>
            </p:cNvPr>
            <p:cNvSpPr/>
            <p:nvPr/>
          </p:nvSpPr>
          <p:spPr>
            <a:xfrm>
              <a:off x="68454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 name="Freeform: Shape 39">
              <a:extLst>
                <a:ext uri="{FF2B5EF4-FFF2-40B4-BE49-F238E27FC236}">
                  <a16:creationId xmlns:a16="http://schemas.microsoft.com/office/drawing/2014/main" id="{693FDFBB-D9DB-17CC-06EB-B6106F3ED64C}"/>
                </a:ext>
              </a:extLst>
            </p:cNvPr>
            <p:cNvSpPr/>
            <p:nvPr/>
          </p:nvSpPr>
          <p:spPr>
            <a:xfrm>
              <a:off x="684546"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 name="Freeform: Shape 40">
              <a:extLst>
                <a:ext uri="{FF2B5EF4-FFF2-40B4-BE49-F238E27FC236}">
                  <a16:creationId xmlns:a16="http://schemas.microsoft.com/office/drawing/2014/main" id="{89438D37-5616-2556-CDA9-7A45D3045102}"/>
                </a:ext>
              </a:extLst>
            </p:cNvPr>
            <p:cNvSpPr/>
            <p:nvPr/>
          </p:nvSpPr>
          <p:spPr>
            <a:xfrm>
              <a:off x="313735"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 name="Freeform: Shape 41">
              <a:extLst>
                <a:ext uri="{FF2B5EF4-FFF2-40B4-BE49-F238E27FC236}">
                  <a16:creationId xmlns:a16="http://schemas.microsoft.com/office/drawing/2014/main" id="{D25CFE8E-98D5-3B7A-4172-81F9B3EF1B6C}"/>
                </a:ext>
              </a:extLst>
            </p:cNvPr>
            <p:cNvSpPr/>
            <p:nvPr/>
          </p:nvSpPr>
          <p:spPr>
            <a:xfrm>
              <a:off x="1055358"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 name="Freeform: Shape 42">
              <a:extLst>
                <a:ext uri="{FF2B5EF4-FFF2-40B4-BE49-F238E27FC236}">
                  <a16:creationId xmlns:a16="http://schemas.microsoft.com/office/drawing/2014/main" id="{EECCA32F-DCD6-B969-5CD8-C2BB4E5D603F}"/>
                </a:ext>
              </a:extLst>
            </p:cNvPr>
            <p:cNvSpPr/>
            <p:nvPr/>
          </p:nvSpPr>
          <p:spPr>
            <a:xfrm>
              <a:off x="1426169"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 name="Freeform: Shape 43">
              <a:extLst>
                <a:ext uri="{FF2B5EF4-FFF2-40B4-BE49-F238E27FC236}">
                  <a16:creationId xmlns:a16="http://schemas.microsoft.com/office/drawing/2014/main" id="{1D7F5C1B-0319-6798-42B7-A72E7A54BF54}"/>
                </a:ext>
              </a:extLst>
            </p:cNvPr>
            <p:cNvSpPr/>
            <p:nvPr/>
          </p:nvSpPr>
          <p:spPr>
            <a:xfrm>
              <a:off x="1426169"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 name="Freeform: Shape 44">
              <a:extLst>
                <a:ext uri="{FF2B5EF4-FFF2-40B4-BE49-F238E27FC236}">
                  <a16:creationId xmlns:a16="http://schemas.microsoft.com/office/drawing/2014/main" id="{46E64AB7-2532-658C-1C4C-EE716B03F349}"/>
                </a:ext>
              </a:extLst>
            </p:cNvPr>
            <p:cNvSpPr/>
            <p:nvPr/>
          </p:nvSpPr>
          <p:spPr>
            <a:xfrm>
              <a:off x="1055358"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 name="Freeform: Shape 45">
              <a:extLst>
                <a:ext uri="{FF2B5EF4-FFF2-40B4-BE49-F238E27FC236}">
                  <a16:creationId xmlns:a16="http://schemas.microsoft.com/office/drawing/2014/main" id="{9D6892EC-333D-0856-19F8-E7F1CAF7493A}"/>
                </a:ext>
              </a:extLst>
            </p:cNvPr>
            <p:cNvSpPr/>
            <p:nvPr/>
          </p:nvSpPr>
          <p:spPr>
            <a:xfrm>
              <a:off x="1055358"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 name="Freeform: Shape 46">
              <a:extLst>
                <a:ext uri="{FF2B5EF4-FFF2-40B4-BE49-F238E27FC236}">
                  <a16:creationId xmlns:a16="http://schemas.microsoft.com/office/drawing/2014/main" id="{EC0ADA38-4A95-989B-274C-A8C572C78B5D}"/>
                </a:ext>
              </a:extLst>
            </p:cNvPr>
            <p:cNvSpPr/>
            <p:nvPr/>
          </p:nvSpPr>
          <p:spPr>
            <a:xfrm>
              <a:off x="1426169"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 name="Freeform: Shape 47">
              <a:extLst>
                <a:ext uri="{FF2B5EF4-FFF2-40B4-BE49-F238E27FC236}">
                  <a16:creationId xmlns:a16="http://schemas.microsoft.com/office/drawing/2014/main" id="{9804B06A-55A8-4376-CB6A-51B79AC32BEA}"/>
                </a:ext>
              </a:extLst>
            </p:cNvPr>
            <p:cNvSpPr/>
            <p:nvPr/>
          </p:nvSpPr>
          <p:spPr>
            <a:xfrm>
              <a:off x="1426169"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 name="Freeform: Shape 48">
              <a:extLst>
                <a:ext uri="{FF2B5EF4-FFF2-40B4-BE49-F238E27FC236}">
                  <a16:creationId xmlns:a16="http://schemas.microsoft.com/office/drawing/2014/main" id="{1F6D8989-50E9-8197-43D8-2C145843F488}"/>
                </a:ext>
              </a:extLst>
            </p:cNvPr>
            <p:cNvSpPr/>
            <p:nvPr/>
          </p:nvSpPr>
          <p:spPr>
            <a:xfrm>
              <a:off x="1055358"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 name="Freeform: Shape 49">
              <a:extLst>
                <a:ext uri="{FF2B5EF4-FFF2-40B4-BE49-F238E27FC236}">
                  <a16:creationId xmlns:a16="http://schemas.microsoft.com/office/drawing/2014/main" id="{46A2F7F3-5F6A-EA3C-5156-A58B05C3DF9B}"/>
                </a:ext>
              </a:extLst>
            </p:cNvPr>
            <p:cNvSpPr/>
            <p:nvPr/>
          </p:nvSpPr>
          <p:spPr>
            <a:xfrm>
              <a:off x="1055358"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 name="Freeform: Shape 50">
              <a:extLst>
                <a:ext uri="{FF2B5EF4-FFF2-40B4-BE49-F238E27FC236}">
                  <a16:creationId xmlns:a16="http://schemas.microsoft.com/office/drawing/2014/main" id="{8E5669A2-41DD-D5C9-A502-7892B801DBBF}"/>
                </a:ext>
              </a:extLst>
            </p:cNvPr>
            <p:cNvSpPr/>
            <p:nvPr/>
          </p:nvSpPr>
          <p:spPr>
            <a:xfrm>
              <a:off x="1426169"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 name="Freeform: Shape 51">
              <a:extLst>
                <a:ext uri="{FF2B5EF4-FFF2-40B4-BE49-F238E27FC236}">
                  <a16:creationId xmlns:a16="http://schemas.microsoft.com/office/drawing/2014/main" id="{2CB06D86-2B44-F874-CA57-F56C752BBD9A}"/>
                </a:ext>
              </a:extLst>
            </p:cNvPr>
            <p:cNvSpPr/>
            <p:nvPr/>
          </p:nvSpPr>
          <p:spPr>
            <a:xfrm>
              <a:off x="1426169"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3" name="Freeform: Shape 52">
              <a:extLst>
                <a:ext uri="{FF2B5EF4-FFF2-40B4-BE49-F238E27FC236}">
                  <a16:creationId xmlns:a16="http://schemas.microsoft.com/office/drawing/2014/main" id="{2AF8519C-121B-54FD-79D9-EE1E22E5D19F}"/>
                </a:ext>
              </a:extLst>
            </p:cNvPr>
            <p:cNvSpPr/>
            <p:nvPr/>
          </p:nvSpPr>
          <p:spPr>
            <a:xfrm>
              <a:off x="1055358"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4" name="Freeform: Shape 53">
              <a:extLst>
                <a:ext uri="{FF2B5EF4-FFF2-40B4-BE49-F238E27FC236}">
                  <a16:creationId xmlns:a16="http://schemas.microsoft.com/office/drawing/2014/main" id="{4D9AB866-DD23-7993-DDCC-A974F8D57E73}"/>
                </a:ext>
              </a:extLst>
            </p:cNvPr>
            <p:cNvSpPr/>
            <p:nvPr/>
          </p:nvSpPr>
          <p:spPr>
            <a:xfrm>
              <a:off x="1055358"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5" name="Freeform: Shape 54">
              <a:extLst>
                <a:ext uri="{FF2B5EF4-FFF2-40B4-BE49-F238E27FC236}">
                  <a16:creationId xmlns:a16="http://schemas.microsoft.com/office/drawing/2014/main" id="{68A7C09F-BA7D-DA22-6341-FC7B5A7E9364}"/>
                </a:ext>
              </a:extLst>
            </p:cNvPr>
            <p:cNvSpPr/>
            <p:nvPr/>
          </p:nvSpPr>
          <p:spPr>
            <a:xfrm>
              <a:off x="1426169"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6" name="Freeform: Shape 55">
              <a:extLst>
                <a:ext uri="{FF2B5EF4-FFF2-40B4-BE49-F238E27FC236}">
                  <a16:creationId xmlns:a16="http://schemas.microsoft.com/office/drawing/2014/main" id="{DB1C4DB6-AA77-F474-4884-ED6F33A1D628}"/>
                </a:ext>
              </a:extLst>
            </p:cNvPr>
            <p:cNvSpPr/>
            <p:nvPr/>
          </p:nvSpPr>
          <p:spPr>
            <a:xfrm>
              <a:off x="1426169"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7" name="Freeform: Shape 56">
              <a:extLst>
                <a:ext uri="{FF2B5EF4-FFF2-40B4-BE49-F238E27FC236}">
                  <a16:creationId xmlns:a16="http://schemas.microsoft.com/office/drawing/2014/main" id="{1931B89F-7E49-5DD9-B9BF-9F9285FD8F59}"/>
                </a:ext>
              </a:extLst>
            </p:cNvPr>
            <p:cNvSpPr/>
            <p:nvPr/>
          </p:nvSpPr>
          <p:spPr>
            <a:xfrm>
              <a:off x="1055358"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8" name="Freeform: Shape 57">
              <a:extLst>
                <a:ext uri="{FF2B5EF4-FFF2-40B4-BE49-F238E27FC236}">
                  <a16:creationId xmlns:a16="http://schemas.microsoft.com/office/drawing/2014/main" id="{362F08DF-7200-F345-4784-FE05F8A2909F}"/>
                </a:ext>
              </a:extLst>
            </p:cNvPr>
            <p:cNvSpPr/>
            <p:nvPr/>
          </p:nvSpPr>
          <p:spPr>
            <a:xfrm>
              <a:off x="1055358"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9" name="Freeform: Shape 58">
              <a:extLst>
                <a:ext uri="{FF2B5EF4-FFF2-40B4-BE49-F238E27FC236}">
                  <a16:creationId xmlns:a16="http://schemas.microsoft.com/office/drawing/2014/main" id="{F830F0C8-EA86-E941-6E6E-83AB92661085}"/>
                </a:ext>
              </a:extLst>
            </p:cNvPr>
            <p:cNvSpPr/>
            <p:nvPr/>
          </p:nvSpPr>
          <p:spPr>
            <a:xfrm>
              <a:off x="1426169"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0" name="Freeform: Shape 59">
              <a:extLst>
                <a:ext uri="{FF2B5EF4-FFF2-40B4-BE49-F238E27FC236}">
                  <a16:creationId xmlns:a16="http://schemas.microsoft.com/office/drawing/2014/main" id="{5A07F04D-0EB0-A1BE-B7C9-D1203E9EE197}"/>
                </a:ext>
              </a:extLst>
            </p:cNvPr>
            <p:cNvSpPr/>
            <p:nvPr/>
          </p:nvSpPr>
          <p:spPr>
            <a:xfrm>
              <a:off x="1426169"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1" name="Freeform: Shape 60">
              <a:extLst>
                <a:ext uri="{FF2B5EF4-FFF2-40B4-BE49-F238E27FC236}">
                  <a16:creationId xmlns:a16="http://schemas.microsoft.com/office/drawing/2014/main" id="{1A4A5040-1A0A-16DD-5075-D7B035A40688}"/>
                </a:ext>
              </a:extLst>
            </p:cNvPr>
            <p:cNvSpPr/>
            <p:nvPr/>
          </p:nvSpPr>
          <p:spPr>
            <a:xfrm>
              <a:off x="1055358"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2" name="Freeform: Shape 61">
              <a:extLst>
                <a:ext uri="{FF2B5EF4-FFF2-40B4-BE49-F238E27FC236}">
                  <a16:creationId xmlns:a16="http://schemas.microsoft.com/office/drawing/2014/main" id="{0AEA5AF3-8E81-02F1-7B1B-9E3994ED91C9}"/>
                </a:ext>
              </a:extLst>
            </p:cNvPr>
            <p:cNvSpPr/>
            <p:nvPr/>
          </p:nvSpPr>
          <p:spPr>
            <a:xfrm>
              <a:off x="1055358"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3" name="Freeform: Shape 62">
              <a:extLst>
                <a:ext uri="{FF2B5EF4-FFF2-40B4-BE49-F238E27FC236}">
                  <a16:creationId xmlns:a16="http://schemas.microsoft.com/office/drawing/2014/main" id="{F0CF5697-A273-B812-A284-FB28DE521131}"/>
                </a:ext>
              </a:extLst>
            </p:cNvPr>
            <p:cNvSpPr/>
            <p:nvPr/>
          </p:nvSpPr>
          <p:spPr>
            <a:xfrm>
              <a:off x="1426169"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4" name="Freeform: Shape 63">
              <a:extLst>
                <a:ext uri="{FF2B5EF4-FFF2-40B4-BE49-F238E27FC236}">
                  <a16:creationId xmlns:a16="http://schemas.microsoft.com/office/drawing/2014/main" id="{D5D669DD-C83E-6F91-7BC1-1F1274C5E075}"/>
                </a:ext>
              </a:extLst>
            </p:cNvPr>
            <p:cNvSpPr/>
            <p:nvPr/>
          </p:nvSpPr>
          <p:spPr>
            <a:xfrm>
              <a:off x="1426169"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5" name="Freeform: Shape 64">
              <a:extLst>
                <a:ext uri="{FF2B5EF4-FFF2-40B4-BE49-F238E27FC236}">
                  <a16:creationId xmlns:a16="http://schemas.microsoft.com/office/drawing/2014/main" id="{D0678499-D76D-0095-8142-FB058117163D}"/>
                </a:ext>
              </a:extLst>
            </p:cNvPr>
            <p:cNvSpPr/>
            <p:nvPr/>
          </p:nvSpPr>
          <p:spPr>
            <a:xfrm>
              <a:off x="1055358"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6" name="Freeform: Shape 65">
              <a:extLst>
                <a:ext uri="{FF2B5EF4-FFF2-40B4-BE49-F238E27FC236}">
                  <a16:creationId xmlns:a16="http://schemas.microsoft.com/office/drawing/2014/main" id="{E207B7EC-A98B-2F03-1E24-E44F4F397AB9}"/>
                </a:ext>
              </a:extLst>
            </p:cNvPr>
            <p:cNvSpPr/>
            <p:nvPr/>
          </p:nvSpPr>
          <p:spPr>
            <a:xfrm>
              <a:off x="1055358"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7" name="Freeform: Shape 66">
              <a:extLst>
                <a:ext uri="{FF2B5EF4-FFF2-40B4-BE49-F238E27FC236}">
                  <a16:creationId xmlns:a16="http://schemas.microsoft.com/office/drawing/2014/main" id="{FA5D6FFE-D9C1-4BEF-0CAC-DF099C5DCBAD}"/>
                </a:ext>
              </a:extLst>
            </p:cNvPr>
            <p:cNvSpPr/>
            <p:nvPr/>
          </p:nvSpPr>
          <p:spPr>
            <a:xfrm>
              <a:off x="1426169"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8" name="Freeform: Shape 67">
              <a:extLst>
                <a:ext uri="{FF2B5EF4-FFF2-40B4-BE49-F238E27FC236}">
                  <a16:creationId xmlns:a16="http://schemas.microsoft.com/office/drawing/2014/main" id="{5F8D66AB-BA54-AEF7-7764-9BC391E58361}"/>
                </a:ext>
              </a:extLst>
            </p:cNvPr>
            <p:cNvSpPr/>
            <p:nvPr/>
          </p:nvSpPr>
          <p:spPr>
            <a:xfrm>
              <a:off x="1426169"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9" name="Freeform: Shape 68">
              <a:extLst>
                <a:ext uri="{FF2B5EF4-FFF2-40B4-BE49-F238E27FC236}">
                  <a16:creationId xmlns:a16="http://schemas.microsoft.com/office/drawing/2014/main" id="{942EFC49-AD72-C67B-9C6C-37B3F793811A}"/>
                </a:ext>
              </a:extLst>
            </p:cNvPr>
            <p:cNvSpPr/>
            <p:nvPr/>
          </p:nvSpPr>
          <p:spPr>
            <a:xfrm>
              <a:off x="1055358"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0" name="Freeform: Shape 69">
              <a:extLst>
                <a:ext uri="{FF2B5EF4-FFF2-40B4-BE49-F238E27FC236}">
                  <a16:creationId xmlns:a16="http://schemas.microsoft.com/office/drawing/2014/main" id="{370866D4-A6AB-B837-1F17-55B85D0DC753}"/>
                </a:ext>
              </a:extLst>
            </p:cNvPr>
            <p:cNvSpPr/>
            <p:nvPr/>
          </p:nvSpPr>
          <p:spPr>
            <a:xfrm>
              <a:off x="1055358"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1" name="Freeform: Shape 70">
              <a:extLst>
                <a:ext uri="{FF2B5EF4-FFF2-40B4-BE49-F238E27FC236}">
                  <a16:creationId xmlns:a16="http://schemas.microsoft.com/office/drawing/2014/main" id="{E6DED611-7353-22AE-9D01-C9E5BB852126}"/>
                </a:ext>
              </a:extLst>
            </p:cNvPr>
            <p:cNvSpPr/>
            <p:nvPr/>
          </p:nvSpPr>
          <p:spPr>
            <a:xfrm>
              <a:off x="1426169"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2" name="Freeform: Shape 71">
              <a:extLst>
                <a:ext uri="{FF2B5EF4-FFF2-40B4-BE49-F238E27FC236}">
                  <a16:creationId xmlns:a16="http://schemas.microsoft.com/office/drawing/2014/main" id="{16B0348E-FC1A-AB10-5F08-6FE2AC206FBA}"/>
                </a:ext>
              </a:extLst>
            </p:cNvPr>
            <p:cNvSpPr/>
            <p:nvPr/>
          </p:nvSpPr>
          <p:spPr>
            <a:xfrm>
              <a:off x="1426169"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3" name="Freeform: Shape 72">
              <a:extLst>
                <a:ext uri="{FF2B5EF4-FFF2-40B4-BE49-F238E27FC236}">
                  <a16:creationId xmlns:a16="http://schemas.microsoft.com/office/drawing/2014/main" id="{1116FF35-EA91-6CC3-14A9-BBA1896659DA}"/>
                </a:ext>
              </a:extLst>
            </p:cNvPr>
            <p:cNvSpPr/>
            <p:nvPr/>
          </p:nvSpPr>
          <p:spPr>
            <a:xfrm>
              <a:off x="1055358"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4" name="Freeform: Shape 73">
              <a:extLst>
                <a:ext uri="{FF2B5EF4-FFF2-40B4-BE49-F238E27FC236}">
                  <a16:creationId xmlns:a16="http://schemas.microsoft.com/office/drawing/2014/main" id="{940FA7EA-7630-BF16-5F05-FACAB8F6DEFC}"/>
                </a:ext>
              </a:extLst>
            </p:cNvPr>
            <p:cNvSpPr/>
            <p:nvPr/>
          </p:nvSpPr>
          <p:spPr>
            <a:xfrm>
              <a:off x="1794552"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5" name="Freeform: Shape 74">
              <a:extLst>
                <a:ext uri="{FF2B5EF4-FFF2-40B4-BE49-F238E27FC236}">
                  <a16:creationId xmlns:a16="http://schemas.microsoft.com/office/drawing/2014/main" id="{D8A2A742-F8DF-3DE0-838A-D122FACCA153}"/>
                </a:ext>
              </a:extLst>
            </p:cNvPr>
            <p:cNvSpPr/>
            <p:nvPr/>
          </p:nvSpPr>
          <p:spPr>
            <a:xfrm>
              <a:off x="2165364"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6" name="Freeform: Shape 75">
              <a:extLst>
                <a:ext uri="{FF2B5EF4-FFF2-40B4-BE49-F238E27FC236}">
                  <a16:creationId xmlns:a16="http://schemas.microsoft.com/office/drawing/2014/main" id="{8FD0E195-AC22-671A-2590-B7BA315A90F1}"/>
                </a:ext>
              </a:extLst>
            </p:cNvPr>
            <p:cNvSpPr/>
            <p:nvPr/>
          </p:nvSpPr>
          <p:spPr>
            <a:xfrm>
              <a:off x="2165364"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7" name="Freeform: Shape 76">
              <a:extLst>
                <a:ext uri="{FF2B5EF4-FFF2-40B4-BE49-F238E27FC236}">
                  <a16:creationId xmlns:a16="http://schemas.microsoft.com/office/drawing/2014/main" id="{78F11719-74D1-235E-6659-AFB599AC2243}"/>
                </a:ext>
              </a:extLst>
            </p:cNvPr>
            <p:cNvSpPr/>
            <p:nvPr/>
          </p:nvSpPr>
          <p:spPr>
            <a:xfrm>
              <a:off x="1794552"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8" name="Freeform: Shape 77">
              <a:extLst>
                <a:ext uri="{FF2B5EF4-FFF2-40B4-BE49-F238E27FC236}">
                  <a16:creationId xmlns:a16="http://schemas.microsoft.com/office/drawing/2014/main" id="{E66D0B53-77E7-1B8F-B24E-955512952707}"/>
                </a:ext>
              </a:extLst>
            </p:cNvPr>
            <p:cNvSpPr/>
            <p:nvPr/>
          </p:nvSpPr>
          <p:spPr>
            <a:xfrm>
              <a:off x="1794552"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9" name="Freeform: Shape 78">
              <a:extLst>
                <a:ext uri="{FF2B5EF4-FFF2-40B4-BE49-F238E27FC236}">
                  <a16:creationId xmlns:a16="http://schemas.microsoft.com/office/drawing/2014/main" id="{003D2BE1-8226-3100-3FE0-E9B9C2C90941}"/>
                </a:ext>
              </a:extLst>
            </p:cNvPr>
            <p:cNvSpPr/>
            <p:nvPr/>
          </p:nvSpPr>
          <p:spPr>
            <a:xfrm>
              <a:off x="2165364"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0" name="Freeform: Shape 79">
              <a:extLst>
                <a:ext uri="{FF2B5EF4-FFF2-40B4-BE49-F238E27FC236}">
                  <a16:creationId xmlns:a16="http://schemas.microsoft.com/office/drawing/2014/main" id="{A6FD09BB-25B3-C51E-C92A-69393D22FCA3}"/>
                </a:ext>
              </a:extLst>
            </p:cNvPr>
            <p:cNvSpPr/>
            <p:nvPr/>
          </p:nvSpPr>
          <p:spPr>
            <a:xfrm>
              <a:off x="2165364"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1" name="Freeform: Shape 80">
              <a:extLst>
                <a:ext uri="{FF2B5EF4-FFF2-40B4-BE49-F238E27FC236}">
                  <a16:creationId xmlns:a16="http://schemas.microsoft.com/office/drawing/2014/main" id="{D41BEA3E-D315-03DA-DF7C-FC1BF28A6C27}"/>
                </a:ext>
              </a:extLst>
            </p:cNvPr>
            <p:cNvSpPr/>
            <p:nvPr/>
          </p:nvSpPr>
          <p:spPr>
            <a:xfrm>
              <a:off x="1794552"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2" name="Freeform: Shape 81">
              <a:extLst>
                <a:ext uri="{FF2B5EF4-FFF2-40B4-BE49-F238E27FC236}">
                  <a16:creationId xmlns:a16="http://schemas.microsoft.com/office/drawing/2014/main" id="{EA1ABE5A-91FF-C542-DC23-4F6A76CEC2D2}"/>
                </a:ext>
              </a:extLst>
            </p:cNvPr>
            <p:cNvSpPr/>
            <p:nvPr/>
          </p:nvSpPr>
          <p:spPr>
            <a:xfrm>
              <a:off x="1794552"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3" name="Freeform: Shape 82">
              <a:extLst>
                <a:ext uri="{FF2B5EF4-FFF2-40B4-BE49-F238E27FC236}">
                  <a16:creationId xmlns:a16="http://schemas.microsoft.com/office/drawing/2014/main" id="{AFA99208-A697-35FC-8A0A-6958DE93044E}"/>
                </a:ext>
              </a:extLst>
            </p:cNvPr>
            <p:cNvSpPr/>
            <p:nvPr/>
          </p:nvSpPr>
          <p:spPr>
            <a:xfrm>
              <a:off x="2165364"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4" name="Freeform: Shape 83">
              <a:extLst>
                <a:ext uri="{FF2B5EF4-FFF2-40B4-BE49-F238E27FC236}">
                  <a16:creationId xmlns:a16="http://schemas.microsoft.com/office/drawing/2014/main" id="{3C071182-1775-35D3-3644-5DA76D766995}"/>
                </a:ext>
              </a:extLst>
            </p:cNvPr>
            <p:cNvSpPr/>
            <p:nvPr/>
          </p:nvSpPr>
          <p:spPr>
            <a:xfrm>
              <a:off x="2165364"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5" name="Freeform: Shape 84">
              <a:extLst>
                <a:ext uri="{FF2B5EF4-FFF2-40B4-BE49-F238E27FC236}">
                  <a16:creationId xmlns:a16="http://schemas.microsoft.com/office/drawing/2014/main" id="{C8EA9179-4776-3B79-4A49-25D286AB7433}"/>
                </a:ext>
              </a:extLst>
            </p:cNvPr>
            <p:cNvSpPr/>
            <p:nvPr/>
          </p:nvSpPr>
          <p:spPr>
            <a:xfrm>
              <a:off x="1794552"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6" name="Freeform: Shape 85">
              <a:extLst>
                <a:ext uri="{FF2B5EF4-FFF2-40B4-BE49-F238E27FC236}">
                  <a16:creationId xmlns:a16="http://schemas.microsoft.com/office/drawing/2014/main" id="{4F63E37C-0051-6098-D343-3AFE0F4D48A0}"/>
                </a:ext>
              </a:extLst>
            </p:cNvPr>
            <p:cNvSpPr/>
            <p:nvPr/>
          </p:nvSpPr>
          <p:spPr>
            <a:xfrm>
              <a:off x="1794552"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7" name="Freeform: Shape 86">
              <a:extLst>
                <a:ext uri="{FF2B5EF4-FFF2-40B4-BE49-F238E27FC236}">
                  <a16:creationId xmlns:a16="http://schemas.microsoft.com/office/drawing/2014/main" id="{7FC55C25-6B3E-83B7-DF9B-BB239C7DD2DD}"/>
                </a:ext>
              </a:extLst>
            </p:cNvPr>
            <p:cNvSpPr/>
            <p:nvPr/>
          </p:nvSpPr>
          <p:spPr>
            <a:xfrm>
              <a:off x="2165364"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8" name="Freeform: Shape 87">
              <a:extLst>
                <a:ext uri="{FF2B5EF4-FFF2-40B4-BE49-F238E27FC236}">
                  <a16:creationId xmlns:a16="http://schemas.microsoft.com/office/drawing/2014/main" id="{131107E1-9466-4960-5336-77C4E28A4DC7}"/>
                </a:ext>
              </a:extLst>
            </p:cNvPr>
            <p:cNvSpPr/>
            <p:nvPr/>
          </p:nvSpPr>
          <p:spPr>
            <a:xfrm>
              <a:off x="2165364"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9" name="Freeform: Shape 88">
              <a:extLst>
                <a:ext uri="{FF2B5EF4-FFF2-40B4-BE49-F238E27FC236}">
                  <a16:creationId xmlns:a16="http://schemas.microsoft.com/office/drawing/2014/main" id="{D69BA7F7-1D7B-5543-34E8-3EF78B215AB2}"/>
                </a:ext>
              </a:extLst>
            </p:cNvPr>
            <p:cNvSpPr/>
            <p:nvPr/>
          </p:nvSpPr>
          <p:spPr>
            <a:xfrm>
              <a:off x="1794552"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0" name="Freeform: Shape 89">
              <a:extLst>
                <a:ext uri="{FF2B5EF4-FFF2-40B4-BE49-F238E27FC236}">
                  <a16:creationId xmlns:a16="http://schemas.microsoft.com/office/drawing/2014/main" id="{556B70C5-5631-EF23-102A-6879F4017369}"/>
                </a:ext>
              </a:extLst>
            </p:cNvPr>
            <p:cNvSpPr/>
            <p:nvPr/>
          </p:nvSpPr>
          <p:spPr>
            <a:xfrm>
              <a:off x="1794552"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1" name="Freeform: Shape 90">
              <a:extLst>
                <a:ext uri="{FF2B5EF4-FFF2-40B4-BE49-F238E27FC236}">
                  <a16:creationId xmlns:a16="http://schemas.microsoft.com/office/drawing/2014/main" id="{584E48CD-7D42-9FFC-1130-4D10B8987610}"/>
                </a:ext>
              </a:extLst>
            </p:cNvPr>
            <p:cNvSpPr/>
            <p:nvPr/>
          </p:nvSpPr>
          <p:spPr>
            <a:xfrm>
              <a:off x="2165364"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2" name="Freeform: Shape 91">
              <a:extLst>
                <a:ext uri="{FF2B5EF4-FFF2-40B4-BE49-F238E27FC236}">
                  <a16:creationId xmlns:a16="http://schemas.microsoft.com/office/drawing/2014/main" id="{2905501F-1FCF-9E83-5699-84DDA5245E56}"/>
                </a:ext>
              </a:extLst>
            </p:cNvPr>
            <p:cNvSpPr/>
            <p:nvPr/>
          </p:nvSpPr>
          <p:spPr>
            <a:xfrm>
              <a:off x="2165364"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3" name="Freeform: Shape 92">
              <a:extLst>
                <a:ext uri="{FF2B5EF4-FFF2-40B4-BE49-F238E27FC236}">
                  <a16:creationId xmlns:a16="http://schemas.microsoft.com/office/drawing/2014/main" id="{58174F50-B522-E1D4-6F90-288D6F368276}"/>
                </a:ext>
              </a:extLst>
            </p:cNvPr>
            <p:cNvSpPr/>
            <p:nvPr/>
          </p:nvSpPr>
          <p:spPr>
            <a:xfrm>
              <a:off x="1794552"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4" name="Freeform: Shape 93">
              <a:extLst>
                <a:ext uri="{FF2B5EF4-FFF2-40B4-BE49-F238E27FC236}">
                  <a16:creationId xmlns:a16="http://schemas.microsoft.com/office/drawing/2014/main" id="{CAA6B4ED-39A6-5DB5-6370-A9443F94D65C}"/>
                </a:ext>
              </a:extLst>
            </p:cNvPr>
            <p:cNvSpPr/>
            <p:nvPr/>
          </p:nvSpPr>
          <p:spPr>
            <a:xfrm>
              <a:off x="1794552"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5" name="Freeform: Shape 94">
              <a:extLst>
                <a:ext uri="{FF2B5EF4-FFF2-40B4-BE49-F238E27FC236}">
                  <a16:creationId xmlns:a16="http://schemas.microsoft.com/office/drawing/2014/main" id="{F030629F-D67A-6FBF-8970-75F83B1A4746}"/>
                </a:ext>
              </a:extLst>
            </p:cNvPr>
            <p:cNvSpPr/>
            <p:nvPr/>
          </p:nvSpPr>
          <p:spPr>
            <a:xfrm>
              <a:off x="2165364"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6" name="Freeform: Shape 95">
              <a:extLst>
                <a:ext uri="{FF2B5EF4-FFF2-40B4-BE49-F238E27FC236}">
                  <a16:creationId xmlns:a16="http://schemas.microsoft.com/office/drawing/2014/main" id="{824335A6-E463-3683-DB6A-42EA98C4D9D4}"/>
                </a:ext>
              </a:extLst>
            </p:cNvPr>
            <p:cNvSpPr/>
            <p:nvPr/>
          </p:nvSpPr>
          <p:spPr>
            <a:xfrm>
              <a:off x="2165364"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7" name="Freeform: Shape 96">
              <a:extLst>
                <a:ext uri="{FF2B5EF4-FFF2-40B4-BE49-F238E27FC236}">
                  <a16:creationId xmlns:a16="http://schemas.microsoft.com/office/drawing/2014/main" id="{B4027768-68BA-24E9-C05C-2E29A18D0BCB}"/>
                </a:ext>
              </a:extLst>
            </p:cNvPr>
            <p:cNvSpPr/>
            <p:nvPr/>
          </p:nvSpPr>
          <p:spPr>
            <a:xfrm>
              <a:off x="1794552"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8" name="Freeform: Shape 97">
              <a:extLst>
                <a:ext uri="{FF2B5EF4-FFF2-40B4-BE49-F238E27FC236}">
                  <a16:creationId xmlns:a16="http://schemas.microsoft.com/office/drawing/2014/main" id="{0CD697C0-5D46-67C1-17B9-E7987DC21638}"/>
                </a:ext>
              </a:extLst>
            </p:cNvPr>
            <p:cNvSpPr/>
            <p:nvPr/>
          </p:nvSpPr>
          <p:spPr>
            <a:xfrm>
              <a:off x="1794552"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9" name="Freeform: Shape 98">
              <a:extLst>
                <a:ext uri="{FF2B5EF4-FFF2-40B4-BE49-F238E27FC236}">
                  <a16:creationId xmlns:a16="http://schemas.microsoft.com/office/drawing/2014/main" id="{AD6E7DB6-D9ED-B89A-578A-A19EBF25F9B3}"/>
                </a:ext>
              </a:extLst>
            </p:cNvPr>
            <p:cNvSpPr/>
            <p:nvPr/>
          </p:nvSpPr>
          <p:spPr>
            <a:xfrm>
              <a:off x="2165364"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0" name="Freeform: Shape 99">
              <a:extLst>
                <a:ext uri="{FF2B5EF4-FFF2-40B4-BE49-F238E27FC236}">
                  <a16:creationId xmlns:a16="http://schemas.microsoft.com/office/drawing/2014/main" id="{9C0297CE-8493-4BD6-EFF5-633958286B51}"/>
                </a:ext>
              </a:extLst>
            </p:cNvPr>
            <p:cNvSpPr/>
            <p:nvPr/>
          </p:nvSpPr>
          <p:spPr>
            <a:xfrm>
              <a:off x="2165364"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1" name="Freeform: Shape 100">
              <a:extLst>
                <a:ext uri="{FF2B5EF4-FFF2-40B4-BE49-F238E27FC236}">
                  <a16:creationId xmlns:a16="http://schemas.microsoft.com/office/drawing/2014/main" id="{24FA641D-5897-10C5-08EA-52696B55D147}"/>
                </a:ext>
              </a:extLst>
            </p:cNvPr>
            <p:cNvSpPr/>
            <p:nvPr/>
          </p:nvSpPr>
          <p:spPr>
            <a:xfrm>
              <a:off x="1794552"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2" name="Freeform: Shape 101">
              <a:extLst>
                <a:ext uri="{FF2B5EF4-FFF2-40B4-BE49-F238E27FC236}">
                  <a16:creationId xmlns:a16="http://schemas.microsoft.com/office/drawing/2014/main" id="{97998045-A24A-D476-6FF2-A76D6C839E77}"/>
                </a:ext>
              </a:extLst>
            </p:cNvPr>
            <p:cNvSpPr/>
            <p:nvPr/>
          </p:nvSpPr>
          <p:spPr>
            <a:xfrm>
              <a:off x="1794552"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3" name="Freeform: Shape 102">
              <a:extLst>
                <a:ext uri="{FF2B5EF4-FFF2-40B4-BE49-F238E27FC236}">
                  <a16:creationId xmlns:a16="http://schemas.microsoft.com/office/drawing/2014/main" id="{D9AD7C58-49D1-8937-5B9F-B95A55EFB1B6}"/>
                </a:ext>
              </a:extLst>
            </p:cNvPr>
            <p:cNvSpPr/>
            <p:nvPr/>
          </p:nvSpPr>
          <p:spPr>
            <a:xfrm>
              <a:off x="2165364"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4" name="Freeform: Shape 103">
              <a:extLst>
                <a:ext uri="{FF2B5EF4-FFF2-40B4-BE49-F238E27FC236}">
                  <a16:creationId xmlns:a16="http://schemas.microsoft.com/office/drawing/2014/main" id="{C267BDA1-2937-5699-52AA-C002B3DD57DD}"/>
                </a:ext>
              </a:extLst>
            </p:cNvPr>
            <p:cNvSpPr/>
            <p:nvPr/>
          </p:nvSpPr>
          <p:spPr>
            <a:xfrm>
              <a:off x="2165364"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5" name="Freeform: Shape 104">
              <a:extLst>
                <a:ext uri="{FF2B5EF4-FFF2-40B4-BE49-F238E27FC236}">
                  <a16:creationId xmlns:a16="http://schemas.microsoft.com/office/drawing/2014/main" id="{8A4E83E2-CDF2-7DB2-31E2-63977C4034A1}"/>
                </a:ext>
              </a:extLst>
            </p:cNvPr>
            <p:cNvSpPr/>
            <p:nvPr/>
          </p:nvSpPr>
          <p:spPr>
            <a:xfrm>
              <a:off x="1794552"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6" name="Freeform: Shape 105">
              <a:extLst>
                <a:ext uri="{FF2B5EF4-FFF2-40B4-BE49-F238E27FC236}">
                  <a16:creationId xmlns:a16="http://schemas.microsoft.com/office/drawing/2014/main" id="{37D12EBF-B6E8-0979-F161-FDC1B32E7B55}"/>
                </a:ext>
              </a:extLst>
            </p:cNvPr>
            <p:cNvSpPr/>
            <p:nvPr/>
          </p:nvSpPr>
          <p:spPr>
            <a:xfrm>
              <a:off x="2536174"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7" name="Freeform: Shape 106">
              <a:extLst>
                <a:ext uri="{FF2B5EF4-FFF2-40B4-BE49-F238E27FC236}">
                  <a16:creationId xmlns:a16="http://schemas.microsoft.com/office/drawing/2014/main" id="{2E3DE229-F6C4-C823-0C5D-8B81251A2C39}"/>
                </a:ext>
              </a:extLst>
            </p:cNvPr>
            <p:cNvSpPr/>
            <p:nvPr/>
          </p:nvSpPr>
          <p:spPr>
            <a:xfrm>
              <a:off x="290698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8" name="Freeform: Shape 107">
              <a:extLst>
                <a:ext uri="{FF2B5EF4-FFF2-40B4-BE49-F238E27FC236}">
                  <a16:creationId xmlns:a16="http://schemas.microsoft.com/office/drawing/2014/main" id="{09332998-9515-9F47-F7ED-040F583FEDA8}"/>
                </a:ext>
              </a:extLst>
            </p:cNvPr>
            <p:cNvSpPr/>
            <p:nvPr/>
          </p:nvSpPr>
          <p:spPr>
            <a:xfrm>
              <a:off x="2906986"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9" name="Freeform: Shape 108">
              <a:extLst>
                <a:ext uri="{FF2B5EF4-FFF2-40B4-BE49-F238E27FC236}">
                  <a16:creationId xmlns:a16="http://schemas.microsoft.com/office/drawing/2014/main" id="{3837A81D-0C16-96BF-56E4-47602B9A9340}"/>
                </a:ext>
              </a:extLst>
            </p:cNvPr>
            <p:cNvSpPr/>
            <p:nvPr/>
          </p:nvSpPr>
          <p:spPr>
            <a:xfrm>
              <a:off x="2536174"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0" name="Freeform: Shape 109">
              <a:extLst>
                <a:ext uri="{FF2B5EF4-FFF2-40B4-BE49-F238E27FC236}">
                  <a16:creationId xmlns:a16="http://schemas.microsoft.com/office/drawing/2014/main" id="{F35E45B9-7B89-37AA-119B-D186965BCCE3}"/>
                </a:ext>
              </a:extLst>
            </p:cNvPr>
            <p:cNvSpPr/>
            <p:nvPr/>
          </p:nvSpPr>
          <p:spPr>
            <a:xfrm>
              <a:off x="2536174"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1" name="Freeform: Shape 110">
              <a:extLst>
                <a:ext uri="{FF2B5EF4-FFF2-40B4-BE49-F238E27FC236}">
                  <a16:creationId xmlns:a16="http://schemas.microsoft.com/office/drawing/2014/main" id="{A768E93E-0E31-935A-8CF5-00B0D4E583CC}"/>
                </a:ext>
              </a:extLst>
            </p:cNvPr>
            <p:cNvSpPr/>
            <p:nvPr/>
          </p:nvSpPr>
          <p:spPr>
            <a:xfrm>
              <a:off x="290698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2" name="Freeform: Shape 111">
              <a:extLst>
                <a:ext uri="{FF2B5EF4-FFF2-40B4-BE49-F238E27FC236}">
                  <a16:creationId xmlns:a16="http://schemas.microsoft.com/office/drawing/2014/main" id="{D726E40B-C4D3-83FA-DC81-F4D0621945E8}"/>
                </a:ext>
              </a:extLst>
            </p:cNvPr>
            <p:cNvSpPr/>
            <p:nvPr/>
          </p:nvSpPr>
          <p:spPr>
            <a:xfrm>
              <a:off x="2906986"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3" name="Freeform: Shape 112">
              <a:extLst>
                <a:ext uri="{FF2B5EF4-FFF2-40B4-BE49-F238E27FC236}">
                  <a16:creationId xmlns:a16="http://schemas.microsoft.com/office/drawing/2014/main" id="{BE6F028D-BCDD-18C6-8DBE-8152C1375E45}"/>
                </a:ext>
              </a:extLst>
            </p:cNvPr>
            <p:cNvSpPr/>
            <p:nvPr/>
          </p:nvSpPr>
          <p:spPr>
            <a:xfrm>
              <a:off x="2536174"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4" name="Freeform: Shape 113">
              <a:extLst>
                <a:ext uri="{FF2B5EF4-FFF2-40B4-BE49-F238E27FC236}">
                  <a16:creationId xmlns:a16="http://schemas.microsoft.com/office/drawing/2014/main" id="{1AFFF665-D432-1455-E73D-4CE508EF09C2}"/>
                </a:ext>
              </a:extLst>
            </p:cNvPr>
            <p:cNvSpPr/>
            <p:nvPr/>
          </p:nvSpPr>
          <p:spPr>
            <a:xfrm>
              <a:off x="2536174"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5" name="Freeform: Shape 114">
              <a:extLst>
                <a:ext uri="{FF2B5EF4-FFF2-40B4-BE49-F238E27FC236}">
                  <a16:creationId xmlns:a16="http://schemas.microsoft.com/office/drawing/2014/main" id="{367A3570-6DD5-A310-E88F-3CE3C96AA9C4}"/>
                </a:ext>
              </a:extLst>
            </p:cNvPr>
            <p:cNvSpPr/>
            <p:nvPr/>
          </p:nvSpPr>
          <p:spPr>
            <a:xfrm>
              <a:off x="290698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6" name="Freeform: Shape 115">
              <a:extLst>
                <a:ext uri="{FF2B5EF4-FFF2-40B4-BE49-F238E27FC236}">
                  <a16:creationId xmlns:a16="http://schemas.microsoft.com/office/drawing/2014/main" id="{B4430214-7187-CA00-7B1E-F74879717ADC}"/>
                </a:ext>
              </a:extLst>
            </p:cNvPr>
            <p:cNvSpPr/>
            <p:nvPr/>
          </p:nvSpPr>
          <p:spPr>
            <a:xfrm>
              <a:off x="2906986"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7" name="Freeform: Shape 116">
              <a:extLst>
                <a:ext uri="{FF2B5EF4-FFF2-40B4-BE49-F238E27FC236}">
                  <a16:creationId xmlns:a16="http://schemas.microsoft.com/office/drawing/2014/main" id="{034E8E66-49C5-5FE6-B00D-3038D09DEF35}"/>
                </a:ext>
              </a:extLst>
            </p:cNvPr>
            <p:cNvSpPr/>
            <p:nvPr/>
          </p:nvSpPr>
          <p:spPr>
            <a:xfrm>
              <a:off x="2536174"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8" name="Freeform: Shape 117">
              <a:extLst>
                <a:ext uri="{FF2B5EF4-FFF2-40B4-BE49-F238E27FC236}">
                  <a16:creationId xmlns:a16="http://schemas.microsoft.com/office/drawing/2014/main" id="{38277BAC-F4BC-BFAF-9BE9-1606563E9BED}"/>
                </a:ext>
              </a:extLst>
            </p:cNvPr>
            <p:cNvSpPr/>
            <p:nvPr/>
          </p:nvSpPr>
          <p:spPr>
            <a:xfrm>
              <a:off x="2536174"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9" name="Freeform: Shape 118">
              <a:extLst>
                <a:ext uri="{FF2B5EF4-FFF2-40B4-BE49-F238E27FC236}">
                  <a16:creationId xmlns:a16="http://schemas.microsoft.com/office/drawing/2014/main" id="{E71F700F-03E1-4FF4-0C55-74D1AB2C6B7E}"/>
                </a:ext>
              </a:extLst>
            </p:cNvPr>
            <p:cNvSpPr/>
            <p:nvPr/>
          </p:nvSpPr>
          <p:spPr>
            <a:xfrm>
              <a:off x="290698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0" name="Freeform: Shape 119">
              <a:extLst>
                <a:ext uri="{FF2B5EF4-FFF2-40B4-BE49-F238E27FC236}">
                  <a16:creationId xmlns:a16="http://schemas.microsoft.com/office/drawing/2014/main" id="{66DE318D-7E54-047D-4938-96D2B9A9B34D}"/>
                </a:ext>
              </a:extLst>
            </p:cNvPr>
            <p:cNvSpPr/>
            <p:nvPr/>
          </p:nvSpPr>
          <p:spPr>
            <a:xfrm>
              <a:off x="2906986"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1" name="Freeform: Shape 120">
              <a:extLst>
                <a:ext uri="{FF2B5EF4-FFF2-40B4-BE49-F238E27FC236}">
                  <a16:creationId xmlns:a16="http://schemas.microsoft.com/office/drawing/2014/main" id="{92E68935-C020-24F4-48E9-97F83F33987C}"/>
                </a:ext>
              </a:extLst>
            </p:cNvPr>
            <p:cNvSpPr/>
            <p:nvPr/>
          </p:nvSpPr>
          <p:spPr>
            <a:xfrm>
              <a:off x="2536174"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2" name="Freeform: Shape 121">
              <a:extLst>
                <a:ext uri="{FF2B5EF4-FFF2-40B4-BE49-F238E27FC236}">
                  <a16:creationId xmlns:a16="http://schemas.microsoft.com/office/drawing/2014/main" id="{F3A50897-FD76-6015-9946-F3CFF72A59A8}"/>
                </a:ext>
              </a:extLst>
            </p:cNvPr>
            <p:cNvSpPr/>
            <p:nvPr/>
          </p:nvSpPr>
          <p:spPr>
            <a:xfrm>
              <a:off x="2536174"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3" name="Freeform: Shape 122">
              <a:extLst>
                <a:ext uri="{FF2B5EF4-FFF2-40B4-BE49-F238E27FC236}">
                  <a16:creationId xmlns:a16="http://schemas.microsoft.com/office/drawing/2014/main" id="{8583E26A-46D2-D683-F0C2-B4B1068D55BD}"/>
                </a:ext>
              </a:extLst>
            </p:cNvPr>
            <p:cNvSpPr/>
            <p:nvPr/>
          </p:nvSpPr>
          <p:spPr>
            <a:xfrm>
              <a:off x="290698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4" name="Freeform: Shape 123">
              <a:extLst>
                <a:ext uri="{FF2B5EF4-FFF2-40B4-BE49-F238E27FC236}">
                  <a16:creationId xmlns:a16="http://schemas.microsoft.com/office/drawing/2014/main" id="{ED021CC4-9647-92AD-9613-96FA9CFBB8E2}"/>
                </a:ext>
              </a:extLst>
            </p:cNvPr>
            <p:cNvSpPr/>
            <p:nvPr/>
          </p:nvSpPr>
          <p:spPr>
            <a:xfrm>
              <a:off x="2906986"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5" name="Freeform: Shape 124">
              <a:extLst>
                <a:ext uri="{FF2B5EF4-FFF2-40B4-BE49-F238E27FC236}">
                  <a16:creationId xmlns:a16="http://schemas.microsoft.com/office/drawing/2014/main" id="{EDC8EC2A-3F62-99A0-B1BD-B659240BFC16}"/>
                </a:ext>
              </a:extLst>
            </p:cNvPr>
            <p:cNvSpPr/>
            <p:nvPr/>
          </p:nvSpPr>
          <p:spPr>
            <a:xfrm>
              <a:off x="2536174"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6" name="Freeform: Shape 125">
              <a:extLst>
                <a:ext uri="{FF2B5EF4-FFF2-40B4-BE49-F238E27FC236}">
                  <a16:creationId xmlns:a16="http://schemas.microsoft.com/office/drawing/2014/main" id="{0C280454-F60E-3073-7082-01117DAD5CAF}"/>
                </a:ext>
              </a:extLst>
            </p:cNvPr>
            <p:cNvSpPr/>
            <p:nvPr/>
          </p:nvSpPr>
          <p:spPr>
            <a:xfrm>
              <a:off x="2536174"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7" name="Freeform: Shape 126">
              <a:extLst>
                <a:ext uri="{FF2B5EF4-FFF2-40B4-BE49-F238E27FC236}">
                  <a16:creationId xmlns:a16="http://schemas.microsoft.com/office/drawing/2014/main" id="{E1B94ADF-AE6C-76D2-4931-3A33BA79770B}"/>
                </a:ext>
              </a:extLst>
            </p:cNvPr>
            <p:cNvSpPr/>
            <p:nvPr/>
          </p:nvSpPr>
          <p:spPr>
            <a:xfrm>
              <a:off x="290698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8" name="Freeform: Shape 127">
              <a:extLst>
                <a:ext uri="{FF2B5EF4-FFF2-40B4-BE49-F238E27FC236}">
                  <a16:creationId xmlns:a16="http://schemas.microsoft.com/office/drawing/2014/main" id="{7AE732FB-64B9-6321-447C-14848694C201}"/>
                </a:ext>
              </a:extLst>
            </p:cNvPr>
            <p:cNvSpPr/>
            <p:nvPr/>
          </p:nvSpPr>
          <p:spPr>
            <a:xfrm>
              <a:off x="2906986"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9" name="Freeform: Shape 128">
              <a:extLst>
                <a:ext uri="{FF2B5EF4-FFF2-40B4-BE49-F238E27FC236}">
                  <a16:creationId xmlns:a16="http://schemas.microsoft.com/office/drawing/2014/main" id="{1E7CEFAF-A93A-A1E4-ED6D-308EDBAACAF2}"/>
                </a:ext>
              </a:extLst>
            </p:cNvPr>
            <p:cNvSpPr/>
            <p:nvPr/>
          </p:nvSpPr>
          <p:spPr>
            <a:xfrm>
              <a:off x="2536174"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0" name="Freeform: Shape 129">
              <a:extLst>
                <a:ext uri="{FF2B5EF4-FFF2-40B4-BE49-F238E27FC236}">
                  <a16:creationId xmlns:a16="http://schemas.microsoft.com/office/drawing/2014/main" id="{D367FAED-6BCD-61D2-6556-CAF321722899}"/>
                </a:ext>
              </a:extLst>
            </p:cNvPr>
            <p:cNvSpPr/>
            <p:nvPr/>
          </p:nvSpPr>
          <p:spPr>
            <a:xfrm>
              <a:off x="2536174"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1" name="Freeform: Shape 130">
              <a:extLst>
                <a:ext uri="{FF2B5EF4-FFF2-40B4-BE49-F238E27FC236}">
                  <a16:creationId xmlns:a16="http://schemas.microsoft.com/office/drawing/2014/main" id="{2316C1BD-2B54-9E96-84F1-4209B7243171}"/>
                </a:ext>
              </a:extLst>
            </p:cNvPr>
            <p:cNvSpPr/>
            <p:nvPr/>
          </p:nvSpPr>
          <p:spPr>
            <a:xfrm>
              <a:off x="290698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2" name="Freeform: Shape 131">
              <a:extLst>
                <a:ext uri="{FF2B5EF4-FFF2-40B4-BE49-F238E27FC236}">
                  <a16:creationId xmlns:a16="http://schemas.microsoft.com/office/drawing/2014/main" id="{96C8BFB9-2186-0362-A929-D73AF3684CA6}"/>
                </a:ext>
              </a:extLst>
            </p:cNvPr>
            <p:cNvSpPr/>
            <p:nvPr/>
          </p:nvSpPr>
          <p:spPr>
            <a:xfrm>
              <a:off x="2906986"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3" name="Freeform: Shape 132">
              <a:extLst>
                <a:ext uri="{FF2B5EF4-FFF2-40B4-BE49-F238E27FC236}">
                  <a16:creationId xmlns:a16="http://schemas.microsoft.com/office/drawing/2014/main" id="{1A5DFB70-FF12-CBD1-0451-CDCFB7157C06}"/>
                </a:ext>
              </a:extLst>
            </p:cNvPr>
            <p:cNvSpPr/>
            <p:nvPr/>
          </p:nvSpPr>
          <p:spPr>
            <a:xfrm>
              <a:off x="2536174"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4" name="Freeform: Shape 133">
              <a:extLst>
                <a:ext uri="{FF2B5EF4-FFF2-40B4-BE49-F238E27FC236}">
                  <a16:creationId xmlns:a16="http://schemas.microsoft.com/office/drawing/2014/main" id="{DD56E5D0-A409-F567-F930-2CE1983DBC4C}"/>
                </a:ext>
              </a:extLst>
            </p:cNvPr>
            <p:cNvSpPr/>
            <p:nvPr/>
          </p:nvSpPr>
          <p:spPr>
            <a:xfrm>
              <a:off x="2536174"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5" name="Freeform: Shape 134">
              <a:extLst>
                <a:ext uri="{FF2B5EF4-FFF2-40B4-BE49-F238E27FC236}">
                  <a16:creationId xmlns:a16="http://schemas.microsoft.com/office/drawing/2014/main" id="{14675EA0-510F-EA18-C6AE-F55ADCA6980B}"/>
                </a:ext>
              </a:extLst>
            </p:cNvPr>
            <p:cNvSpPr/>
            <p:nvPr/>
          </p:nvSpPr>
          <p:spPr>
            <a:xfrm>
              <a:off x="290698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6" name="Freeform: Shape 135">
              <a:extLst>
                <a:ext uri="{FF2B5EF4-FFF2-40B4-BE49-F238E27FC236}">
                  <a16:creationId xmlns:a16="http://schemas.microsoft.com/office/drawing/2014/main" id="{8756DABD-A994-E788-CA85-42252E6B4B69}"/>
                </a:ext>
              </a:extLst>
            </p:cNvPr>
            <p:cNvSpPr/>
            <p:nvPr/>
          </p:nvSpPr>
          <p:spPr>
            <a:xfrm>
              <a:off x="2906986"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7" name="Freeform: Shape 136">
              <a:extLst>
                <a:ext uri="{FF2B5EF4-FFF2-40B4-BE49-F238E27FC236}">
                  <a16:creationId xmlns:a16="http://schemas.microsoft.com/office/drawing/2014/main" id="{7CDE9738-DF27-761C-9BA1-85B10DB75579}"/>
                </a:ext>
              </a:extLst>
            </p:cNvPr>
            <p:cNvSpPr/>
            <p:nvPr/>
          </p:nvSpPr>
          <p:spPr>
            <a:xfrm>
              <a:off x="2536174"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8" name="Freeform: Shape 137">
              <a:extLst>
                <a:ext uri="{FF2B5EF4-FFF2-40B4-BE49-F238E27FC236}">
                  <a16:creationId xmlns:a16="http://schemas.microsoft.com/office/drawing/2014/main" id="{B83FF796-FDAB-C99F-E19E-69AAF7025955}"/>
                </a:ext>
              </a:extLst>
            </p:cNvPr>
            <p:cNvSpPr/>
            <p:nvPr/>
          </p:nvSpPr>
          <p:spPr>
            <a:xfrm>
              <a:off x="3286441"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9" name="Freeform: Shape 138">
              <a:extLst>
                <a:ext uri="{FF2B5EF4-FFF2-40B4-BE49-F238E27FC236}">
                  <a16:creationId xmlns:a16="http://schemas.microsoft.com/office/drawing/2014/main" id="{6252F668-8450-D791-4FF7-371A6FE3865C}"/>
                </a:ext>
              </a:extLst>
            </p:cNvPr>
            <p:cNvSpPr/>
            <p:nvPr/>
          </p:nvSpPr>
          <p:spPr>
            <a:xfrm>
              <a:off x="365725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0" name="Freeform: Shape 139">
              <a:extLst>
                <a:ext uri="{FF2B5EF4-FFF2-40B4-BE49-F238E27FC236}">
                  <a16:creationId xmlns:a16="http://schemas.microsoft.com/office/drawing/2014/main" id="{944FCD5A-1E62-195A-422C-720CD93FAFF5}"/>
                </a:ext>
              </a:extLst>
            </p:cNvPr>
            <p:cNvSpPr/>
            <p:nvPr/>
          </p:nvSpPr>
          <p:spPr>
            <a:xfrm>
              <a:off x="3657252"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1" name="Freeform: Shape 140">
              <a:extLst>
                <a:ext uri="{FF2B5EF4-FFF2-40B4-BE49-F238E27FC236}">
                  <a16:creationId xmlns:a16="http://schemas.microsoft.com/office/drawing/2014/main" id="{7108E71E-39DF-D911-10AD-9F55493BE829}"/>
                </a:ext>
              </a:extLst>
            </p:cNvPr>
            <p:cNvSpPr/>
            <p:nvPr/>
          </p:nvSpPr>
          <p:spPr>
            <a:xfrm>
              <a:off x="3286441"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2" name="Freeform: Shape 141">
              <a:extLst>
                <a:ext uri="{FF2B5EF4-FFF2-40B4-BE49-F238E27FC236}">
                  <a16:creationId xmlns:a16="http://schemas.microsoft.com/office/drawing/2014/main" id="{4CCBA944-C991-A1CA-54E7-400F538010EE}"/>
                </a:ext>
              </a:extLst>
            </p:cNvPr>
            <p:cNvSpPr/>
            <p:nvPr/>
          </p:nvSpPr>
          <p:spPr>
            <a:xfrm>
              <a:off x="3286441"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3" name="Freeform: Shape 142">
              <a:extLst>
                <a:ext uri="{FF2B5EF4-FFF2-40B4-BE49-F238E27FC236}">
                  <a16:creationId xmlns:a16="http://schemas.microsoft.com/office/drawing/2014/main" id="{B1C700C5-115F-9172-7177-001C245D6B76}"/>
                </a:ext>
              </a:extLst>
            </p:cNvPr>
            <p:cNvSpPr/>
            <p:nvPr/>
          </p:nvSpPr>
          <p:spPr>
            <a:xfrm>
              <a:off x="365725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4" name="Freeform: Shape 143">
              <a:extLst>
                <a:ext uri="{FF2B5EF4-FFF2-40B4-BE49-F238E27FC236}">
                  <a16:creationId xmlns:a16="http://schemas.microsoft.com/office/drawing/2014/main" id="{0E537FE6-C171-B037-DF52-BF6BA253352F}"/>
                </a:ext>
              </a:extLst>
            </p:cNvPr>
            <p:cNvSpPr/>
            <p:nvPr/>
          </p:nvSpPr>
          <p:spPr>
            <a:xfrm>
              <a:off x="3657252"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5" name="Freeform: Shape 144">
              <a:extLst>
                <a:ext uri="{FF2B5EF4-FFF2-40B4-BE49-F238E27FC236}">
                  <a16:creationId xmlns:a16="http://schemas.microsoft.com/office/drawing/2014/main" id="{25AF8AE6-13D0-3608-60F3-877782A2BA31}"/>
                </a:ext>
              </a:extLst>
            </p:cNvPr>
            <p:cNvSpPr/>
            <p:nvPr/>
          </p:nvSpPr>
          <p:spPr>
            <a:xfrm>
              <a:off x="3286441"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6" name="Freeform: Shape 145">
              <a:extLst>
                <a:ext uri="{FF2B5EF4-FFF2-40B4-BE49-F238E27FC236}">
                  <a16:creationId xmlns:a16="http://schemas.microsoft.com/office/drawing/2014/main" id="{2127176B-9C63-6926-7A37-092B66C61F6D}"/>
                </a:ext>
              </a:extLst>
            </p:cNvPr>
            <p:cNvSpPr/>
            <p:nvPr/>
          </p:nvSpPr>
          <p:spPr>
            <a:xfrm>
              <a:off x="3286441"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7" name="Freeform: Shape 146">
              <a:extLst>
                <a:ext uri="{FF2B5EF4-FFF2-40B4-BE49-F238E27FC236}">
                  <a16:creationId xmlns:a16="http://schemas.microsoft.com/office/drawing/2014/main" id="{E7F3E2EA-3725-9D61-8562-10D6782FFA3B}"/>
                </a:ext>
              </a:extLst>
            </p:cNvPr>
            <p:cNvSpPr/>
            <p:nvPr/>
          </p:nvSpPr>
          <p:spPr>
            <a:xfrm>
              <a:off x="365725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8" name="Freeform: Shape 147">
              <a:extLst>
                <a:ext uri="{FF2B5EF4-FFF2-40B4-BE49-F238E27FC236}">
                  <a16:creationId xmlns:a16="http://schemas.microsoft.com/office/drawing/2014/main" id="{B7799DEB-E33B-1CF3-2AF8-D86684A1818D}"/>
                </a:ext>
              </a:extLst>
            </p:cNvPr>
            <p:cNvSpPr/>
            <p:nvPr/>
          </p:nvSpPr>
          <p:spPr>
            <a:xfrm>
              <a:off x="3657252"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9" name="Freeform: Shape 148">
              <a:extLst>
                <a:ext uri="{FF2B5EF4-FFF2-40B4-BE49-F238E27FC236}">
                  <a16:creationId xmlns:a16="http://schemas.microsoft.com/office/drawing/2014/main" id="{C7ED5AA7-A32B-D2E9-CFD0-33C7DEAD8D77}"/>
                </a:ext>
              </a:extLst>
            </p:cNvPr>
            <p:cNvSpPr/>
            <p:nvPr/>
          </p:nvSpPr>
          <p:spPr>
            <a:xfrm>
              <a:off x="3286441"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0" name="Freeform: Shape 149">
              <a:extLst>
                <a:ext uri="{FF2B5EF4-FFF2-40B4-BE49-F238E27FC236}">
                  <a16:creationId xmlns:a16="http://schemas.microsoft.com/office/drawing/2014/main" id="{B622AFD4-F42A-C97E-38E6-74F3CBB393DD}"/>
                </a:ext>
              </a:extLst>
            </p:cNvPr>
            <p:cNvSpPr/>
            <p:nvPr/>
          </p:nvSpPr>
          <p:spPr>
            <a:xfrm>
              <a:off x="3286441"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1" name="Freeform: Shape 150">
              <a:extLst>
                <a:ext uri="{FF2B5EF4-FFF2-40B4-BE49-F238E27FC236}">
                  <a16:creationId xmlns:a16="http://schemas.microsoft.com/office/drawing/2014/main" id="{4DA5E2EE-ADBA-800D-5AF5-C6BF603E9CF9}"/>
                </a:ext>
              </a:extLst>
            </p:cNvPr>
            <p:cNvSpPr/>
            <p:nvPr/>
          </p:nvSpPr>
          <p:spPr>
            <a:xfrm>
              <a:off x="365725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2" name="Freeform: Shape 151">
              <a:extLst>
                <a:ext uri="{FF2B5EF4-FFF2-40B4-BE49-F238E27FC236}">
                  <a16:creationId xmlns:a16="http://schemas.microsoft.com/office/drawing/2014/main" id="{0C2FFC27-D713-ABCC-D04B-40A4CE7C511A}"/>
                </a:ext>
              </a:extLst>
            </p:cNvPr>
            <p:cNvSpPr/>
            <p:nvPr/>
          </p:nvSpPr>
          <p:spPr>
            <a:xfrm>
              <a:off x="3657252"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3" name="Freeform: Shape 152">
              <a:extLst>
                <a:ext uri="{FF2B5EF4-FFF2-40B4-BE49-F238E27FC236}">
                  <a16:creationId xmlns:a16="http://schemas.microsoft.com/office/drawing/2014/main" id="{CAFC897B-E64D-857C-2219-8014D07FAD0D}"/>
                </a:ext>
              </a:extLst>
            </p:cNvPr>
            <p:cNvSpPr/>
            <p:nvPr/>
          </p:nvSpPr>
          <p:spPr>
            <a:xfrm>
              <a:off x="3286441"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4" name="Freeform: Shape 153">
              <a:extLst>
                <a:ext uri="{FF2B5EF4-FFF2-40B4-BE49-F238E27FC236}">
                  <a16:creationId xmlns:a16="http://schemas.microsoft.com/office/drawing/2014/main" id="{8E0C9E9F-170F-1DB5-8F61-AD439E2EF2EC}"/>
                </a:ext>
              </a:extLst>
            </p:cNvPr>
            <p:cNvSpPr/>
            <p:nvPr/>
          </p:nvSpPr>
          <p:spPr>
            <a:xfrm>
              <a:off x="3286441"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5" name="Freeform: Shape 154">
              <a:extLst>
                <a:ext uri="{FF2B5EF4-FFF2-40B4-BE49-F238E27FC236}">
                  <a16:creationId xmlns:a16="http://schemas.microsoft.com/office/drawing/2014/main" id="{A8450EFB-67A7-2D61-6EC7-C814B90383C2}"/>
                </a:ext>
              </a:extLst>
            </p:cNvPr>
            <p:cNvSpPr/>
            <p:nvPr/>
          </p:nvSpPr>
          <p:spPr>
            <a:xfrm>
              <a:off x="365725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6" name="Freeform: Shape 155">
              <a:extLst>
                <a:ext uri="{FF2B5EF4-FFF2-40B4-BE49-F238E27FC236}">
                  <a16:creationId xmlns:a16="http://schemas.microsoft.com/office/drawing/2014/main" id="{255398E4-9267-63CB-130F-21BF8425D0D2}"/>
                </a:ext>
              </a:extLst>
            </p:cNvPr>
            <p:cNvSpPr/>
            <p:nvPr/>
          </p:nvSpPr>
          <p:spPr>
            <a:xfrm>
              <a:off x="3657252"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7" name="Freeform: Shape 156">
              <a:extLst>
                <a:ext uri="{FF2B5EF4-FFF2-40B4-BE49-F238E27FC236}">
                  <a16:creationId xmlns:a16="http://schemas.microsoft.com/office/drawing/2014/main" id="{AB8DDB12-08F4-1503-5AC5-09402C911D4C}"/>
                </a:ext>
              </a:extLst>
            </p:cNvPr>
            <p:cNvSpPr/>
            <p:nvPr/>
          </p:nvSpPr>
          <p:spPr>
            <a:xfrm>
              <a:off x="3286441"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8" name="Freeform: Shape 157">
              <a:extLst>
                <a:ext uri="{FF2B5EF4-FFF2-40B4-BE49-F238E27FC236}">
                  <a16:creationId xmlns:a16="http://schemas.microsoft.com/office/drawing/2014/main" id="{916D6634-3FC0-D590-4279-EA2B4B75867F}"/>
                </a:ext>
              </a:extLst>
            </p:cNvPr>
            <p:cNvSpPr/>
            <p:nvPr/>
          </p:nvSpPr>
          <p:spPr>
            <a:xfrm>
              <a:off x="3286441"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9" name="Freeform: Shape 158">
              <a:extLst>
                <a:ext uri="{FF2B5EF4-FFF2-40B4-BE49-F238E27FC236}">
                  <a16:creationId xmlns:a16="http://schemas.microsoft.com/office/drawing/2014/main" id="{2CBF4455-949E-CB5C-CD88-7FAA78A030F7}"/>
                </a:ext>
              </a:extLst>
            </p:cNvPr>
            <p:cNvSpPr/>
            <p:nvPr/>
          </p:nvSpPr>
          <p:spPr>
            <a:xfrm>
              <a:off x="365725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0" name="Freeform: Shape 159">
              <a:extLst>
                <a:ext uri="{FF2B5EF4-FFF2-40B4-BE49-F238E27FC236}">
                  <a16:creationId xmlns:a16="http://schemas.microsoft.com/office/drawing/2014/main" id="{E048ED90-31F3-733F-EF8E-D3A248EB8892}"/>
                </a:ext>
              </a:extLst>
            </p:cNvPr>
            <p:cNvSpPr/>
            <p:nvPr/>
          </p:nvSpPr>
          <p:spPr>
            <a:xfrm>
              <a:off x="3657252"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1" name="Freeform: Shape 160">
              <a:extLst>
                <a:ext uri="{FF2B5EF4-FFF2-40B4-BE49-F238E27FC236}">
                  <a16:creationId xmlns:a16="http://schemas.microsoft.com/office/drawing/2014/main" id="{E4591EDA-43E5-D5BB-9C05-8D736617D7F9}"/>
                </a:ext>
              </a:extLst>
            </p:cNvPr>
            <p:cNvSpPr/>
            <p:nvPr/>
          </p:nvSpPr>
          <p:spPr>
            <a:xfrm>
              <a:off x="3286441"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2" name="Freeform: Shape 161">
              <a:extLst>
                <a:ext uri="{FF2B5EF4-FFF2-40B4-BE49-F238E27FC236}">
                  <a16:creationId xmlns:a16="http://schemas.microsoft.com/office/drawing/2014/main" id="{529DEDC3-BC1D-F1C9-9EF5-AD94B612039D}"/>
                </a:ext>
              </a:extLst>
            </p:cNvPr>
            <p:cNvSpPr/>
            <p:nvPr/>
          </p:nvSpPr>
          <p:spPr>
            <a:xfrm>
              <a:off x="3286441"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3" name="Freeform: Shape 162">
              <a:extLst>
                <a:ext uri="{FF2B5EF4-FFF2-40B4-BE49-F238E27FC236}">
                  <a16:creationId xmlns:a16="http://schemas.microsoft.com/office/drawing/2014/main" id="{A334A7D3-D5F3-190E-CE22-E06C05A87A9C}"/>
                </a:ext>
              </a:extLst>
            </p:cNvPr>
            <p:cNvSpPr/>
            <p:nvPr/>
          </p:nvSpPr>
          <p:spPr>
            <a:xfrm>
              <a:off x="365725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4" name="Freeform: Shape 163">
              <a:extLst>
                <a:ext uri="{FF2B5EF4-FFF2-40B4-BE49-F238E27FC236}">
                  <a16:creationId xmlns:a16="http://schemas.microsoft.com/office/drawing/2014/main" id="{72696C30-EF74-A529-49AC-D87C77AA486A}"/>
                </a:ext>
              </a:extLst>
            </p:cNvPr>
            <p:cNvSpPr/>
            <p:nvPr/>
          </p:nvSpPr>
          <p:spPr>
            <a:xfrm>
              <a:off x="3657252"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5" name="Freeform: Shape 164">
              <a:extLst>
                <a:ext uri="{FF2B5EF4-FFF2-40B4-BE49-F238E27FC236}">
                  <a16:creationId xmlns:a16="http://schemas.microsoft.com/office/drawing/2014/main" id="{C7C2C7B8-6415-3F50-CB89-0A9812AF3A21}"/>
                </a:ext>
              </a:extLst>
            </p:cNvPr>
            <p:cNvSpPr/>
            <p:nvPr/>
          </p:nvSpPr>
          <p:spPr>
            <a:xfrm>
              <a:off x="3286441"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6" name="Freeform: Shape 165">
              <a:extLst>
                <a:ext uri="{FF2B5EF4-FFF2-40B4-BE49-F238E27FC236}">
                  <a16:creationId xmlns:a16="http://schemas.microsoft.com/office/drawing/2014/main" id="{AB8FBE64-C6CA-370B-D048-7A7B01A10ADC}"/>
                </a:ext>
              </a:extLst>
            </p:cNvPr>
            <p:cNvSpPr/>
            <p:nvPr/>
          </p:nvSpPr>
          <p:spPr>
            <a:xfrm>
              <a:off x="3286441"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7" name="Freeform: Shape 166">
              <a:extLst>
                <a:ext uri="{FF2B5EF4-FFF2-40B4-BE49-F238E27FC236}">
                  <a16:creationId xmlns:a16="http://schemas.microsoft.com/office/drawing/2014/main" id="{A7F382D4-D82C-01E1-0F38-33BF60B57232}"/>
                </a:ext>
              </a:extLst>
            </p:cNvPr>
            <p:cNvSpPr/>
            <p:nvPr/>
          </p:nvSpPr>
          <p:spPr>
            <a:xfrm>
              <a:off x="365725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8" name="Freeform: Shape 167">
              <a:extLst>
                <a:ext uri="{FF2B5EF4-FFF2-40B4-BE49-F238E27FC236}">
                  <a16:creationId xmlns:a16="http://schemas.microsoft.com/office/drawing/2014/main" id="{4B44D517-71A4-FB59-82A8-003D3301986B}"/>
                </a:ext>
              </a:extLst>
            </p:cNvPr>
            <p:cNvSpPr/>
            <p:nvPr/>
          </p:nvSpPr>
          <p:spPr>
            <a:xfrm>
              <a:off x="3657252"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9" name="Freeform: Shape 168">
              <a:extLst>
                <a:ext uri="{FF2B5EF4-FFF2-40B4-BE49-F238E27FC236}">
                  <a16:creationId xmlns:a16="http://schemas.microsoft.com/office/drawing/2014/main" id="{D31BC46A-3598-2842-9B67-8CB3DA5141B6}"/>
                </a:ext>
              </a:extLst>
            </p:cNvPr>
            <p:cNvSpPr/>
            <p:nvPr/>
          </p:nvSpPr>
          <p:spPr>
            <a:xfrm>
              <a:off x="3286441"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0" name="Freeform: Shape 169">
              <a:extLst>
                <a:ext uri="{FF2B5EF4-FFF2-40B4-BE49-F238E27FC236}">
                  <a16:creationId xmlns:a16="http://schemas.microsoft.com/office/drawing/2014/main" id="{E8F84A5A-391E-A289-9DD0-FE2432C15BB8}"/>
                </a:ext>
              </a:extLst>
            </p:cNvPr>
            <p:cNvSpPr/>
            <p:nvPr/>
          </p:nvSpPr>
          <p:spPr>
            <a:xfrm>
              <a:off x="4028063"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1" name="Freeform: Shape 170">
              <a:extLst>
                <a:ext uri="{FF2B5EF4-FFF2-40B4-BE49-F238E27FC236}">
                  <a16:creationId xmlns:a16="http://schemas.microsoft.com/office/drawing/2014/main" id="{EDCD3FF4-6328-481B-7D73-E307A94056F0}"/>
                </a:ext>
              </a:extLst>
            </p:cNvPr>
            <p:cNvSpPr/>
            <p:nvPr/>
          </p:nvSpPr>
          <p:spPr>
            <a:xfrm>
              <a:off x="4398875"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2" name="Freeform: Shape 171">
              <a:extLst>
                <a:ext uri="{FF2B5EF4-FFF2-40B4-BE49-F238E27FC236}">
                  <a16:creationId xmlns:a16="http://schemas.microsoft.com/office/drawing/2014/main" id="{BEA84635-452E-78AE-81A9-E9FF50109164}"/>
                </a:ext>
              </a:extLst>
            </p:cNvPr>
            <p:cNvSpPr/>
            <p:nvPr/>
          </p:nvSpPr>
          <p:spPr>
            <a:xfrm>
              <a:off x="4398875"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3" name="Freeform: Shape 172">
              <a:extLst>
                <a:ext uri="{FF2B5EF4-FFF2-40B4-BE49-F238E27FC236}">
                  <a16:creationId xmlns:a16="http://schemas.microsoft.com/office/drawing/2014/main" id="{6B52A232-7268-41A8-C826-ACDD0CE2B278}"/>
                </a:ext>
              </a:extLst>
            </p:cNvPr>
            <p:cNvSpPr/>
            <p:nvPr/>
          </p:nvSpPr>
          <p:spPr>
            <a:xfrm>
              <a:off x="4028064"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4" name="Freeform: Shape 173">
              <a:extLst>
                <a:ext uri="{FF2B5EF4-FFF2-40B4-BE49-F238E27FC236}">
                  <a16:creationId xmlns:a16="http://schemas.microsoft.com/office/drawing/2014/main" id="{9EC87C4D-21D0-953D-ADB2-C863F89A20F8}"/>
                </a:ext>
              </a:extLst>
            </p:cNvPr>
            <p:cNvSpPr/>
            <p:nvPr/>
          </p:nvSpPr>
          <p:spPr>
            <a:xfrm>
              <a:off x="4028063"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5" name="Freeform: Shape 174">
              <a:extLst>
                <a:ext uri="{FF2B5EF4-FFF2-40B4-BE49-F238E27FC236}">
                  <a16:creationId xmlns:a16="http://schemas.microsoft.com/office/drawing/2014/main" id="{A6B420B5-2468-058B-2C77-48235AFF53D7}"/>
                </a:ext>
              </a:extLst>
            </p:cNvPr>
            <p:cNvSpPr/>
            <p:nvPr/>
          </p:nvSpPr>
          <p:spPr>
            <a:xfrm>
              <a:off x="4398875"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6" name="Freeform: Shape 175">
              <a:extLst>
                <a:ext uri="{FF2B5EF4-FFF2-40B4-BE49-F238E27FC236}">
                  <a16:creationId xmlns:a16="http://schemas.microsoft.com/office/drawing/2014/main" id="{628006CA-F2F9-D23E-305A-3F19FF9ABBD5}"/>
                </a:ext>
              </a:extLst>
            </p:cNvPr>
            <p:cNvSpPr/>
            <p:nvPr/>
          </p:nvSpPr>
          <p:spPr>
            <a:xfrm>
              <a:off x="4398875"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7" name="Freeform: Shape 176">
              <a:extLst>
                <a:ext uri="{FF2B5EF4-FFF2-40B4-BE49-F238E27FC236}">
                  <a16:creationId xmlns:a16="http://schemas.microsoft.com/office/drawing/2014/main" id="{769E047C-FF8A-82A9-7292-F8B48414F165}"/>
                </a:ext>
              </a:extLst>
            </p:cNvPr>
            <p:cNvSpPr/>
            <p:nvPr/>
          </p:nvSpPr>
          <p:spPr>
            <a:xfrm>
              <a:off x="4028064"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8" name="Freeform: Shape 177">
              <a:extLst>
                <a:ext uri="{FF2B5EF4-FFF2-40B4-BE49-F238E27FC236}">
                  <a16:creationId xmlns:a16="http://schemas.microsoft.com/office/drawing/2014/main" id="{9985AC50-DA4F-E8A7-D891-0A37B88FE1E0}"/>
                </a:ext>
              </a:extLst>
            </p:cNvPr>
            <p:cNvSpPr/>
            <p:nvPr/>
          </p:nvSpPr>
          <p:spPr>
            <a:xfrm>
              <a:off x="4028063"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9" name="Freeform: Shape 178">
              <a:extLst>
                <a:ext uri="{FF2B5EF4-FFF2-40B4-BE49-F238E27FC236}">
                  <a16:creationId xmlns:a16="http://schemas.microsoft.com/office/drawing/2014/main" id="{4AFBE9F5-5ECF-2E14-EA93-248EC3F5FBD2}"/>
                </a:ext>
              </a:extLst>
            </p:cNvPr>
            <p:cNvSpPr/>
            <p:nvPr/>
          </p:nvSpPr>
          <p:spPr>
            <a:xfrm>
              <a:off x="4398875"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0" name="Freeform: Shape 179">
              <a:extLst>
                <a:ext uri="{FF2B5EF4-FFF2-40B4-BE49-F238E27FC236}">
                  <a16:creationId xmlns:a16="http://schemas.microsoft.com/office/drawing/2014/main" id="{387FFA83-F63B-A54D-50CA-A28ABA6DE742}"/>
                </a:ext>
              </a:extLst>
            </p:cNvPr>
            <p:cNvSpPr/>
            <p:nvPr/>
          </p:nvSpPr>
          <p:spPr>
            <a:xfrm>
              <a:off x="4398875"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1" name="Freeform: Shape 180">
              <a:extLst>
                <a:ext uri="{FF2B5EF4-FFF2-40B4-BE49-F238E27FC236}">
                  <a16:creationId xmlns:a16="http://schemas.microsoft.com/office/drawing/2014/main" id="{565D7C04-CA95-FEA9-9345-E0F13E8B8F29}"/>
                </a:ext>
              </a:extLst>
            </p:cNvPr>
            <p:cNvSpPr/>
            <p:nvPr/>
          </p:nvSpPr>
          <p:spPr>
            <a:xfrm>
              <a:off x="4028064"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2" name="Freeform: Shape 181">
              <a:extLst>
                <a:ext uri="{FF2B5EF4-FFF2-40B4-BE49-F238E27FC236}">
                  <a16:creationId xmlns:a16="http://schemas.microsoft.com/office/drawing/2014/main" id="{790132EA-65AB-F1EC-0D85-7FBC1D645014}"/>
                </a:ext>
              </a:extLst>
            </p:cNvPr>
            <p:cNvSpPr/>
            <p:nvPr/>
          </p:nvSpPr>
          <p:spPr>
            <a:xfrm>
              <a:off x="4028063"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3" name="Freeform: Shape 182">
              <a:extLst>
                <a:ext uri="{FF2B5EF4-FFF2-40B4-BE49-F238E27FC236}">
                  <a16:creationId xmlns:a16="http://schemas.microsoft.com/office/drawing/2014/main" id="{09D57DB8-B327-FE34-07FA-48D93101AC2E}"/>
                </a:ext>
              </a:extLst>
            </p:cNvPr>
            <p:cNvSpPr/>
            <p:nvPr/>
          </p:nvSpPr>
          <p:spPr>
            <a:xfrm>
              <a:off x="4398875"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4" name="Freeform: Shape 183">
              <a:extLst>
                <a:ext uri="{FF2B5EF4-FFF2-40B4-BE49-F238E27FC236}">
                  <a16:creationId xmlns:a16="http://schemas.microsoft.com/office/drawing/2014/main" id="{F658FCBF-18FA-79F3-F624-695D13B786B9}"/>
                </a:ext>
              </a:extLst>
            </p:cNvPr>
            <p:cNvSpPr/>
            <p:nvPr/>
          </p:nvSpPr>
          <p:spPr>
            <a:xfrm>
              <a:off x="4398875"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5" name="Freeform: Shape 184">
              <a:extLst>
                <a:ext uri="{FF2B5EF4-FFF2-40B4-BE49-F238E27FC236}">
                  <a16:creationId xmlns:a16="http://schemas.microsoft.com/office/drawing/2014/main" id="{24BDAB64-9C22-AF5F-198F-91CA9E2213EE}"/>
                </a:ext>
              </a:extLst>
            </p:cNvPr>
            <p:cNvSpPr/>
            <p:nvPr/>
          </p:nvSpPr>
          <p:spPr>
            <a:xfrm>
              <a:off x="4028064"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6" name="Freeform: Shape 185">
              <a:extLst>
                <a:ext uri="{FF2B5EF4-FFF2-40B4-BE49-F238E27FC236}">
                  <a16:creationId xmlns:a16="http://schemas.microsoft.com/office/drawing/2014/main" id="{6E12DAC1-633C-32DA-8D09-E5B74ACD71E8}"/>
                </a:ext>
              </a:extLst>
            </p:cNvPr>
            <p:cNvSpPr/>
            <p:nvPr/>
          </p:nvSpPr>
          <p:spPr>
            <a:xfrm>
              <a:off x="4028063"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7" name="Freeform: Shape 186">
              <a:extLst>
                <a:ext uri="{FF2B5EF4-FFF2-40B4-BE49-F238E27FC236}">
                  <a16:creationId xmlns:a16="http://schemas.microsoft.com/office/drawing/2014/main" id="{FF977CBE-34FF-832A-B1F5-AF0CDA787E4D}"/>
                </a:ext>
              </a:extLst>
            </p:cNvPr>
            <p:cNvSpPr/>
            <p:nvPr/>
          </p:nvSpPr>
          <p:spPr>
            <a:xfrm>
              <a:off x="4398875"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8" name="Freeform: Shape 187">
              <a:extLst>
                <a:ext uri="{FF2B5EF4-FFF2-40B4-BE49-F238E27FC236}">
                  <a16:creationId xmlns:a16="http://schemas.microsoft.com/office/drawing/2014/main" id="{066E1BDB-170B-5B8C-7776-B1190A1D0479}"/>
                </a:ext>
              </a:extLst>
            </p:cNvPr>
            <p:cNvSpPr/>
            <p:nvPr/>
          </p:nvSpPr>
          <p:spPr>
            <a:xfrm>
              <a:off x="4398875"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9" name="Freeform: Shape 188">
              <a:extLst>
                <a:ext uri="{FF2B5EF4-FFF2-40B4-BE49-F238E27FC236}">
                  <a16:creationId xmlns:a16="http://schemas.microsoft.com/office/drawing/2014/main" id="{DA20A304-C8C9-048D-29A0-2AC7D80CEA04}"/>
                </a:ext>
              </a:extLst>
            </p:cNvPr>
            <p:cNvSpPr/>
            <p:nvPr/>
          </p:nvSpPr>
          <p:spPr>
            <a:xfrm>
              <a:off x="4028064"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0" name="Freeform: Shape 189">
              <a:extLst>
                <a:ext uri="{FF2B5EF4-FFF2-40B4-BE49-F238E27FC236}">
                  <a16:creationId xmlns:a16="http://schemas.microsoft.com/office/drawing/2014/main" id="{6200DCEA-0115-167D-D200-B03B1F7506BC}"/>
                </a:ext>
              </a:extLst>
            </p:cNvPr>
            <p:cNvSpPr/>
            <p:nvPr/>
          </p:nvSpPr>
          <p:spPr>
            <a:xfrm>
              <a:off x="4028063"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1" name="Freeform: Shape 190">
              <a:extLst>
                <a:ext uri="{FF2B5EF4-FFF2-40B4-BE49-F238E27FC236}">
                  <a16:creationId xmlns:a16="http://schemas.microsoft.com/office/drawing/2014/main" id="{96211A8B-F7C1-7AC6-0479-4F1B9ECE2C54}"/>
                </a:ext>
              </a:extLst>
            </p:cNvPr>
            <p:cNvSpPr/>
            <p:nvPr/>
          </p:nvSpPr>
          <p:spPr>
            <a:xfrm>
              <a:off x="4398875"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2" name="Freeform: Shape 191">
              <a:extLst>
                <a:ext uri="{FF2B5EF4-FFF2-40B4-BE49-F238E27FC236}">
                  <a16:creationId xmlns:a16="http://schemas.microsoft.com/office/drawing/2014/main" id="{1CC861B5-7DB1-9348-E0A7-EB1AF37E8F46}"/>
                </a:ext>
              </a:extLst>
            </p:cNvPr>
            <p:cNvSpPr/>
            <p:nvPr/>
          </p:nvSpPr>
          <p:spPr>
            <a:xfrm>
              <a:off x="4398875"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3" name="Freeform: Shape 192">
              <a:extLst>
                <a:ext uri="{FF2B5EF4-FFF2-40B4-BE49-F238E27FC236}">
                  <a16:creationId xmlns:a16="http://schemas.microsoft.com/office/drawing/2014/main" id="{9DF008B7-4087-DFD1-7B7E-906ABE3C3F0B}"/>
                </a:ext>
              </a:extLst>
            </p:cNvPr>
            <p:cNvSpPr/>
            <p:nvPr/>
          </p:nvSpPr>
          <p:spPr>
            <a:xfrm>
              <a:off x="4028064"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4" name="Freeform: Shape 193">
              <a:extLst>
                <a:ext uri="{FF2B5EF4-FFF2-40B4-BE49-F238E27FC236}">
                  <a16:creationId xmlns:a16="http://schemas.microsoft.com/office/drawing/2014/main" id="{944155FA-48C6-DBA6-96B7-AFA29D93ED65}"/>
                </a:ext>
              </a:extLst>
            </p:cNvPr>
            <p:cNvSpPr/>
            <p:nvPr/>
          </p:nvSpPr>
          <p:spPr>
            <a:xfrm>
              <a:off x="4028063"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5" name="Freeform: Shape 194">
              <a:extLst>
                <a:ext uri="{FF2B5EF4-FFF2-40B4-BE49-F238E27FC236}">
                  <a16:creationId xmlns:a16="http://schemas.microsoft.com/office/drawing/2014/main" id="{9BAF66F3-5065-E2AB-140E-3BAAD5AD85E1}"/>
                </a:ext>
              </a:extLst>
            </p:cNvPr>
            <p:cNvSpPr/>
            <p:nvPr/>
          </p:nvSpPr>
          <p:spPr>
            <a:xfrm>
              <a:off x="4398875"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6" name="Freeform: Shape 195">
              <a:extLst>
                <a:ext uri="{FF2B5EF4-FFF2-40B4-BE49-F238E27FC236}">
                  <a16:creationId xmlns:a16="http://schemas.microsoft.com/office/drawing/2014/main" id="{BAF395B8-5573-394E-AED6-ABA3BC721241}"/>
                </a:ext>
              </a:extLst>
            </p:cNvPr>
            <p:cNvSpPr/>
            <p:nvPr/>
          </p:nvSpPr>
          <p:spPr>
            <a:xfrm>
              <a:off x="4398875"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7" name="Freeform: Shape 196">
              <a:extLst>
                <a:ext uri="{FF2B5EF4-FFF2-40B4-BE49-F238E27FC236}">
                  <a16:creationId xmlns:a16="http://schemas.microsoft.com/office/drawing/2014/main" id="{0E5C548B-BDA4-17A2-E69A-85B090225450}"/>
                </a:ext>
              </a:extLst>
            </p:cNvPr>
            <p:cNvSpPr/>
            <p:nvPr/>
          </p:nvSpPr>
          <p:spPr>
            <a:xfrm>
              <a:off x="4028064"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8" name="Freeform: Shape 197">
              <a:extLst>
                <a:ext uri="{FF2B5EF4-FFF2-40B4-BE49-F238E27FC236}">
                  <a16:creationId xmlns:a16="http://schemas.microsoft.com/office/drawing/2014/main" id="{465CD70A-49C0-B5E8-A8F0-FDDA7207197C}"/>
                </a:ext>
              </a:extLst>
            </p:cNvPr>
            <p:cNvSpPr/>
            <p:nvPr/>
          </p:nvSpPr>
          <p:spPr>
            <a:xfrm>
              <a:off x="4028063"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9" name="Freeform: Shape 198">
              <a:extLst>
                <a:ext uri="{FF2B5EF4-FFF2-40B4-BE49-F238E27FC236}">
                  <a16:creationId xmlns:a16="http://schemas.microsoft.com/office/drawing/2014/main" id="{FA27C3CD-8A04-3B80-E4D8-5D15B86E3793}"/>
                </a:ext>
              </a:extLst>
            </p:cNvPr>
            <p:cNvSpPr/>
            <p:nvPr/>
          </p:nvSpPr>
          <p:spPr>
            <a:xfrm>
              <a:off x="4398875"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0" name="Freeform: Shape 199">
              <a:extLst>
                <a:ext uri="{FF2B5EF4-FFF2-40B4-BE49-F238E27FC236}">
                  <a16:creationId xmlns:a16="http://schemas.microsoft.com/office/drawing/2014/main" id="{5CA99595-F520-800C-0D47-9A5E6C7AF17B}"/>
                </a:ext>
              </a:extLst>
            </p:cNvPr>
            <p:cNvSpPr/>
            <p:nvPr/>
          </p:nvSpPr>
          <p:spPr>
            <a:xfrm>
              <a:off x="4398875"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1" name="Freeform: Shape 200">
              <a:extLst>
                <a:ext uri="{FF2B5EF4-FFF2-40B4-BE49-F238E27FC236}">
                  <a16:creationId xmlns:a16="http://schemas.microsoft.com/office/drawing/2014/main" id="{A2E504F8-50CD-838F-B807-A8E701DD5167}"/>
                </a:ext>
              </a:extLst>
            </p:cNvPr>
            <p:cNvSpPr/>
            <p:nvPr/>
          </p:nvSpPr>
          <p:spPr>
            <a:xfrm>
              <a:off x="4028064"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2" name="Freeform: Shape 201">
              <a:extLst>
                <a:ext uri="{FF2B5EF4-FFF2-40B4-BE49-F238E27FC236}">
                  <a16:creationId xmlns:a16="http://schemas.microsoft.com/office/drawing/2014/main" id="{A61BA866-2275-5AA8-1B43-B8584B89DE6F}"/>
                </a:ext>
              </a:extLst>
            </p:cNvPr>
            <p:cNvSpPr/>
            <p:nvPr/>
          </p:nvSpPr>
          <p:spPr>
            <a:xfrm>
              <a:off x="4767258" y="1284767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3" name="Freeform: Shape 202">
              <a:extLst>
                <a:ext uri="{FF2B5EF4-FFF2-40B4-BE49-F238E27FC236}">
                  <a16:creationId xmlns:a16="http://schemas.microsoft.com/office/drawing/2014/main" id="{096D961A-D769-4B0D-8AAA-1F1D2A548F1A}"/>
                </a:ext>
              </a:extLst>
            </p:cNvPr>
            <p:cNvSpPr/>
            <p:nvPr/>
          </p:nvSpPr>
          <p:spPr>
            <a:xfrm>
              <a:off x="5138070"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4" name="Freeform: Shape 203">
              <a:extLst>
                <a:ext uri="{FF2B5EF4-FFF2-40B4-BE49-F238E27FC236}">
                  <a16:creationId xmlns:a16="http://schemas.microsoft.com/office/drawing/2014/main" id="{5AD0584A-5EEE-0397-CA79-11E574483880}"/>
                </a:ext>
              </a:extLst>
            </p:cNvPr>
            <p:cNvSpPr/>
            <p:nvPr/>
          </p:nvSpPr>
          <p:spPr>
            <a:xfrm>
              <a:off x="5138070" y="1306182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5" name="Freeform: Shape 204">
              <a:extLst>
                <a:ext uri="{FF2B5EF4-FFF2-40B4-BE49-F238E27FC236}">
                  <a16:creationId xmlns:a16="http://schemas.microsoft.com/office/drawing/2014/main" id="{E764D940-0D5B-00FE-63F1-31F78A2FAA54}"/>
                </a:ext>
              </a:extLst>
            </p:cNvPr>
            <p:cNvSpPr/>
            <p:nvPr/>
          </p:nvSpPr>
          <p:spPr>
            <a:xfrm>
              <a:off x="4767258"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6" name="Freeform: Shape 205">
              <a:extLst>
                <a:ext uri="{FF2B5EF4-FFF2-40B4-BE49-F238E27FC236}">
                  <a16:creationId xmlns:a16="http://schemas.microsoft.com/office/drawing/2014/main" id="{82FBCF9A-9543-6312-1E0C-6BA6729E7E1B}"/>
                </a:ext>
              </a:extLst>
            </p:cNvPr>
            <p:cNvSpPr/>
            <p:nvPr/>
          </p:nvSpPr>
          <p:spPr>
            <a:xfrm>
              <a:off x="4767258" y="11991347"/>
              <a:ext cx="741623" cy="856324"/>
            </a:xfrm>
            <a:custGeom>
              <a:avLst/>
              <a:gdLst>
                <a:gd name="connsiteX0" fmla="*/ 0 w 715953"/>
                <a:gd name="connsiteY0" fmla="*/ 620036 h 826684"/>
                <a:gd name="connsiteX1" fmla="*/ 357977 w 715953"/>
                <a:gd name="connsiteY1" fmla="*/ 826684 h 826684"/>
                <a:gd name="connsiteX2" fmla="*/ 715953 w 715953"/>
                <a:gd name="connsiteY2" fmla="*/ 620036 h 826684"/>
                <a:gd name="connsiteX3" fmla="*/ 715953 w 715953"/>
                <a:gd name="connsiteY3" fmla="*/ 206648 h 826684"/>
                <a:gd name="connsiteX4" fmla="*/ 357977 w 715953"/>
                <a:gd name="connsiteY4" fmla="*/ 0 h 826684"/>
                <a:gd name="connsiteX5" fmla="*/ 0 w 715953"/>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7" name="Freeform: Shape 206">
              <a:extLst>
                <a:ext uri="{FF2B5EF4-FFF2-40B4-BE49-F238E27FC236}">
                  <a16:creationId xmlns:a16="http://schemas.microsoft.com/office/drawing/2014/main" id="{C6FE2F0A-5079-828C-A203-C05522655437}"/>
                </a:ext>
              </a:extLst>
            </p:cNvPr>
            <p:cNvSpPr/>
            <p:nvPr/>
          </p:nvSpPr>
          <p:spPr>
            <a:xfrm>
              <a:off x="5138070"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8" name="Freeform: Shape 207">
              <a:extLst>
                <a:ext uri="{FF2B5EF4-FFF2-40B4-BE49-F238E27FC236}">
                  <a16:creationId xmlns:a16="http://schemas.microsoft.com/office/drawing/2014/main" id="{6E29DE5E-0215-CB54-3C50-74E76253816A}"/>
                </a:ext>
              </a:extLst>
            </p:cNvPr>
            <p:cNvSpPr/>
            <p:nvPr/>
          </p:nvSpPr>
          <p:spPr>
            <a:xfrm>
              <a:off x="5138070" y="1220540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9" name="Freeform: Shape 208">
              <a:extLst>
                <a:ext uri="{FF2B5EF4-FFF2-40B4-BE49-F238E27FC236}">
                  <a16:creationId xmlns:a16="http://schemas.microsoft.com/office/drawing/2014/main" id="{263951C6-B598-C0AF-D911-B04C95843E4D}"/>
                </a:ext>
              </a:extLst>
            </p:cNvPr>
            <p:cNvSpPr/>
            <p:nvPr/>
          </p:nvSpPr>
          <p:spPr>
            <a:xfrm>
              <a:off x="4767258"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0" name="Freeform: Shape 209">
              <a:extLst>
                <a:ext uri="{FF2B5EF4-FFF2-40B4-BE49-F238E27FC236}">
                  <a16:creationId xmlns:a16="http://schemas.microsoft.com/office/drawing/2014/main" id="{7B14AC5C-338B-5CA5-F876-DFA24BA36917}"/>
                </a:ext>
              </a:extLst>
            </p:cNvPr>
            <p:cNvSpPr/>
            <p:nvPr/>
          </p:nvSpPr>
          <p:spPr>
            <a:xfrm>
              <a:off x="4767258" y="11134150"/>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1" name="Freeform: Shape 210">
              <a:extLst>
                <a:ext uri="{FF2B5EF4-FFF2-40B4-BE49-F238E27FC236}">
                  <a16:creationId xmlns:a16="http://schemas.microsoft.com/office/drawing/2014/main" id="{72429FD4-4E1F-03DC-A64B-EFEC1417662C}"/>
                </a:ext>
              </a:extLst>
            </p:cNvPr>
            <p:cNvSpPr/>
            <p:nvPr/>
          </p:nvSpPr>
          <p:spPr>
            <a:xfrm>
              <a:off x="5138070"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2" name="Freeform: Shape 211">
              <a:extLst>
                <a:ext uri="{FF2B5EF4-FFF2-40B4-BE49-F238E27FC236}">
                  <a16:creationId xmlns:a16="http://schemas.microsoft.com/office/drawing/2014/main" id="{5CD7E2C2-B878-44AA-6E27-F03219606618}"/>
                </a:ext>
              </a:extLst>
            </p:cNvPr>
            <p:cNvSpPr/>
            <p:nvPr/>
          </p:nvSpPr>
          <p:spPr>
            <a:xfrm>
              <a:off x="5138070" y="11348303"/>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3" name="Freeform: Shape 212">
              <a:extLst>
                <a:ext uri="{FF2B5EF4-FFF2-40B4-BE49-F238E27FC236}">
                  <a16:creationId xmlns:a16="http://schemas.microsoft.com/office/drawing/2014/main" id="{7533BBDA-F751-6965-5C35-35E10935BC8F}"/>
                </a:ext>
              </a:extLst>
            </p:cNvPr>
            <p:cNvSpPr/>
            <p:nvPr/>
          </p:nvSpPr>
          <p:spPr>
            <a:xfrm>
              <a:off x="4767258"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4" name="Freeform: Shape 213">
              <a:extLst>
                <a:ext uri="{FF2B5EF4-FFF2-40B4-BE49-F238E27FC236}">
                  <a16:creationId xmlns:a16="http://schemas.microsoft.com/office/drawing/2014/main" id="{32C7A72C-A4C8-53FE-C1B4-BBF0E0024491}"/>
                </a:ext>
              </a:extLst>
            </p:cNvPr>
            <p:cNvSpPr/>
            <p:nvPr/>
          </p:nvSpPr>
          <p:spPr>
            <a:xfrm>
              <a:off x="4767258" y="10277826"/>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5" name="Freeform: Shape 214">
              <a:extLst>
                <a:ext uri="{FF2B5EF4-FFF2-40B4-BE49-F238E27FC236}">
                  <a16:creationId xmlns:a16="http://schemas.microsoft.com/office/drawing/2014/main" id="{C86335E2-4DD5-9587-72BA-883D8D1E8F3F}"/>
                </a:ext>
              </a:extLst>
            </p:cNvPr>
            <p:cNvSpPr/>
            <p:nvPr/>
          </p:nvSpPr>
          <p:spPr>
            <a:xfrm>
              <a:off x="5138070"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6" name="Freeform: Shape 215">
              <a:extLst>
                <a:ext uri="{FF2B5EF4-FFF2-40B4-BE49-F238E27FC236}">
                  <a16:creationId xmlns:a16="http://schemas.microsoft.com/office/drawing/2014/main" id="{6DC6AAC2-F60A-360C-01F2-B4357A2D3433}"/>
                </a:ext>
              </a:extLst>
            </p:cNvPr>
            <p:cNvSpPr/>
            <p:nvPr/>
          </p:nvSpPr>
          <p:spPr>
            <a:xfrm>
              <a:off x="5138070" y="10491883"/>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7" name="Freeform: Shape 216">
              <a:extLst>
                <a:ext uri="{FF2B5EF4-FFF2-40B4-BE49-F238E27FC236}">
                  <a16:creationId xmlns:a16="http://schemas.microsoft.com/office/drawing/2014/main" id="{8CC8F502-5BA0-7C62-589A-FFF60FB7A42A}"/>
                </a:ext>
              </a:extLst>
            </p:cNvPr>
            <p:cNvSpPr/>
            <p:nvPr/>
          </p:nvSpPr>
          <p:spPr>
            <a:xfrm>
              <a:off x="4767258"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8" name="Freeform: Shape 217">
              <a:extLst>
                <a:ext uri="{FF2B5EF4-FFF2-40B4-BE49-F238E27FC236}">
                  <a16:creationId xmlns:a16="http://schemas.microsoft.com/office/drawing/2014/main" id="{4F6D6081-271E-9878-5A55-D68299EAC158}"/>
                </a:ext>
              </a:extLst>
            </p:cNvPr>
            <p:cNvSpPr/>
            <p:nvPr/>
          </p:nvSpPr>
          <p:spPr>
            <a:xfrm>
              <a:off x="4767258" y="9421697"/>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9" name="Freeform: Shape 218">
              <a:extLst>
                <a:ext uri="{FF2B5EF4-FFF2-40B4-BE49-F238E27FC236}">
                  <a16:creationId xmlns:a16="http://schemas.microsoft.com/office/drawing/2014/main" id="{967634CF-D72E-A1FA-F1D5-9E0356D0EE3F}"/>
                </a:ext>
              </a:extLst>
            </p:cNvPr>
            <p:cNvSpPr/>
            <p:nvPr/>
          </p:nvSpPr>
          <p:spPr>
            <a:xfrm>
              <a:off x="5138070"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0" name="Freeform: Shape 219">
              <a:extLst>
                <a:ext uri="{FF2B5EF4-FFF2-40B4-BE49-F238E27FC236}">
                  <a16:creationId xmlns:a16="http://schemas.microsoft.com/office/drawing/2014/main" id="{2AE64D77-1867-2361-ACD1-59B97EA07428}"/>
                </a:ext>
              </a:extLst>
            </p:cNvPr>
            <p:cNvSpPr/>
            <p:nvPr/>
          </p:nvSpPr>
          <p:spPr>
            <a:xfrm>
              <a:off x="5138070" y="9635851"/>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1" name="Freeform: Shape 220">
              <a:extLst>
                <a:ext uri="{FF2B5EF4-FFF2-40B4-BE49-F238E27FC236}">
                  <a16:creationId xmlns:a16="http://schemas.microsoft.com/office/drawing/2014/main" id="{D99F2BD8-D4FD-2966-61AF-25C246E72382}"/>
                </a:ext>
              </a:extLst>
            </p:cNvPr>
            <p:cNvSpPr/>
            <p:nvPr/>
          </p:nvSpPr>
          <p:spPr>
            <a:xfrm>
              <a:off x="4767258"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2" name="Freeform: Shape 221">
              <a:extLst>
                <a:ext uri="{FF2B5EF4-FFF2-40B4-BE49-F238E27FC236}">
                  <a16:creationId xmlns:a16="http://schemas.microsoft.com/office/drawing/2014/main" id="{30F9D626-F27F-4112-666F-711494AAA96C}"/>
                </a:ext>
              </a:extLst>
            </p:cNvPr>
            <p:cNvSpPr/>
            <p:nvPr/>
          </p:nvSpPr>
          <p:spPr>
            <a:xfrm>
              <a:off x="4767258" y="856527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3" name="Freeform: Shape 222">
              <a:extLst>
                <a:ext uri="{FF2B5EF4-FFF2-40B4-BE49-F238E27FC236}">
                  <a16:creationId xmlns:a16="http://schemas.microsoft.com/office/drawing/2014/main" id="{5709680F-771C-41B3-0DBA-A8F03B571D07}"/>
                </a:ext>
              </a:extLst>
            </p:cNvPr>
            <p:cNvSpPr/>
            <p:nvPr/>
          </p:nvSpPr>
          <p:spPr>
            <a:xfrm>
              <a:off x="5138070"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4" name="Freeform: Shape 223">
              <a:extLst>
                <a:ext uri="{FF2B5EF4-FFF2-40B4-BE49-F238E27FC236}">
                  <a16:creationId xmlns:a16="http://schemas.microsoft.com/office/drawing/2014/main" id="{B46C1A5E-6237-B514-8542-A6FFCC321E59}"/>
                </a:ext>
              </a:extLst>
            </p:cNvPr>
            <p:cNvSpPr/>
            <p:nvPr/>
          </p:nvSpPr>
          <p:spPr>
            <a:xfrm>
              <a:off x="5138070" y="87794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5" name="Freeform: Shape 224">
              <a:extLst>
                <a:ext uri="{FF2B5EF4-FFF2-40B4-BE49-F238E27FC236}">
                  <a16:creationId xmlns:a16="http://schemas.microsoft.com/office/drawing/2014/main" id="{AD1174F7-400B-E690-23A4-D1D783A4E19A}"/>
                </a:ext>
              </a:extLst>
            </p:cNvPr>
            <p:cNvSpPr/>
            <p:nvPr/>
          </p:nvSpPr>
          <p:spPr>
            <a:xfrm>
              <a:off x="4767258"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6" name="Freeform: Shape 225">
              <a:extLst>
                <a:ext uri="{FF2B5EF4-FFF2-40B4-BE49-F238E27FC236}">
                  <a16:creationId xmlns:a16="http://schemas.microsoft.com/office/drawing/2014/main" id="{B6D8392D-FFCE-24C0-C796-0CCD3602A43B}"/>
                </a:ext>
              </a:extLst>
            </p:cNvPr>
            <p:cNvSpPr/>
            <p:nvPr/>
          </p:nvSpPr>
          <p:spPr>
            <a:xfrm>
              <a:off x="4767258" y="770817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7" name="Freeform: Shape 226">
              <a:extLst>
                <a:ext uri="{FF2B5EF4-FFF2-40B4-BE49-F238E27FC236}">
                  <a16:creationId xmlns:a16="http://schemas.microsoft.com/office/drawing/2014/main" id="{DCA94E6D-502A-8D16-3C37-452EAD9FB203}"/>
                </a:ext>
              </a:extLst>
            </p:cNvPr>
            <p:cNvSpPr/>
            <p:nvPr/>
          </p:nvSpPr>
          <p:spPr>
            <a:xfrm>
              <a:off x="5138070"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8" name="Freeform: Shape 227">
              <a:extLst>
                <a:ext uri="{FF2B5EF4-FFF2-40B4-BE49-F238E27FC236}">
                  <a16:creationId xmlns:a16="http://schemas.microsoft.com/office/drawing/2014/main" id="{9C047FF7-6CE6-879E-EE27-7BEE014635B9}"/>
                </a:ext>
              </a:extLst>
            </p:cNvPr>
            <p:cNvSpPr/>
            <p:nvPr/>
          </p:nvSpPr>
          <p:spPr>
            <a:xfrm>
              <a:off x="5138070" y="79223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9" name="Freeform: Shape 228">
              <a:extLst>
                <a:ext uri="{FF2B5EF4-FFF2-40B4-BE49-F238E27FC236}">
                  <a16:creationId xmlns:a16="http://schemas.microsoft.com/office/drawing/2014/main" id="{BB0332ED-7322-89C7-68E6-6BD248678C9F}"/>
                </a:ext>
              </a:extLst>
            </p:cNvPr>
            <p:cNvSpPr/>
            <p:nvPr/>
          </p:nvSpPr>
          <p:spPr>
            <a:xfrm>
              <a:off x="4767258"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0" name="Freeform: Shape 229">
              <a:extLst>
                <a:ext uri="{FF2B5EF4-FFF2-40B4-BE49-F238E27FC236}">
                  <a16:creationId xmlns:a16="http://schemas.microsoft.com/office/drawing/2014/main" id="{B939106A-8DFB-1B67-1C7C-ABB0C4A6CFA4}"/>
                </a:ext>
              </a:extLst>
            </p:cNvPr>
            <p:cNvSpPr/>
            <p:nvPr/>
          </p:nvSpPr>
          <p:spPr>
            <a:xfrm>
              <a:off x="4767258" y="685175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1" name="Freeform: Shape 230">
              <a:extLst>
                <a:ext uri="{FF2B5EF4-FFF2-40B4-BE49-F238E27FC236}">
                  <a16:creationId xmlns:a16="http://schemas.microsoft.com/office/drawing/2014/main" id="{E867A1A7-133E-79AD-D543-A50F69F809E3}"/>
                </a:ext>
              </a:extLst>
            </p:cNvPr>
            <p:cNvSpPr/>
            <p:nvPr/>
          </p:nvSpPr>
          <p:spPr>
            <a:xfrm>
              <a:off x="5138070"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2" name="Freeform: Shape 231">
              <a:extLst>
                <a:ext uri="{FF2B5EF4-FFF2-40B4-BE49-F238E27FC236}">
                  <a16:creationId xmlns:a16="http://schemas.microsoft.com/office/drawing/2014/main" id="{A71FFDB6-A8FE-9E79-A7CD-D6D0603E3A7C}"/>
                </a:ext>
              </a:extLst>
            </p:cNvPr>
            <p:cNvSpPr/>
            <p:nvPr/>
          </p:nvSpPr>
          <p:spPr>
            <a:xfrm>
              <a:off x="5138070" y="7065909"/>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3" name="Freeform: Shape 232">
              <a:extLst>
                <a:ext uri="{FF2B5EF4-FFF2-40B4-BE49-F238E27FC236}">
                  <a16:creationId xmlns:a16="http://schemas.microsoft.com/office/drawing/2014/main" id="{DBC47975-F401-3A3D-272D-7EDD58A0C8FA}"/>
                </a:ext>
              </a:extLst>
            </p:cNvPr>
            <p:cNvSpPr/>
            <p:nvPr/>
          </p:nvSpPr>
          <p:spPr>
            <a:xfrm>
              <a:off x="4767258"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4" name="Freeform: Shape 233">
              <a:extLst>
                <a:ext uri="{FF2B5EF4-FFF2-40B4-BE49-F238E27FC236}">
                  <a16:creationId xmlns:a16="http://schemas.microsoft.com/office/drawing/2014/main" id="{6AB586F7-8939-840D-4110-D5DD52F0BCC6}"/>
                </a:ext>
              </a:extLst>
            </p:cNvPr>
            <p:cNvSpPr/>
            <p:nvPr/>
          </p:nvSpPr>
          <p:spPr>
            <a:xfrm>
              <a:off x="5508881"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5" name="Freeform: Shape 234">
              <a:extLst>
                <a:ext uri="{FF2B5EF4-FFF2-40B4-BE49-F238E27FC236}">
                  <a16:creationId xmlns:a16="http://schemas.microsoft.com/office/drawing/2014/main" id="{E506001C-44CB-EA23-83A8-67A496FB2447}"/>
                </a:ext>
              </a:extLst>
            </p:cNvPr>
            <p:cNvSpPr/>
            <p:nvPr/>
          </p:nvSpPr>
          <p:spPr>
            <a:xfrm>
              <a:off x="587969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6" name="Freeform: Shape 235">
              <a:extLst>
                <a:ext uri="{FF2B5EF4-FFF2-40B4-BE49-F238E27FC236}">
                  <a16:creationId xmlns:a16="http://schemas.microsoft.com/office/drawing/2014/main" id="{3B01AA3B-C659-1754-663F-700BD604E3AE}"/>
                </a:ext>
              </a:extLst>
            </p:cNvPr>
            <p:cNvSpPr/>
            <p:nvPr/>
          </p:nvSpPr>
          <p:spPr>
            <a:xfrm>
              <a:off x="5879692"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7" name="Freeform: Shape 236">
              <a:extLst>
                <a:ext uri="{FF2B5EF4-FFF2-40B4-BE49-F238E27FC236}">
                  <a16:creationId xmlns:a16="http://schemas.microsoft.com/office/drawing/2014/main" id="{C3A63E94-3103-0F75-DBF3-30D473AFC21F}"/>
                </a:ext>
              </a:extLst>
            </p:cNvPr>
            <p:cNvSpPr/>
            <p:nvPr/>
          </p:nvSpPr>
          <p:spPr>
            <a:xfrm>
              <a:off x="5508881"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8" name="Freeform: Shape 237">
              <a:extLst>
                <a:ext uri="{FF2B5EF4-FFF2-40B4-BE49-F238E27FC236}">
                  <a16:creationId xmlns:a16="http://schemas.microsoft.com/office/drawing/2014/main" id="{A829A2F3-0B45-3356-39F9-35BCCBF0DBDD}"/>
                </a:ext>
              </a:extLst>
            </p:cNvPr>
            <p:cNvSpPr/>
            <p:nvPr/>
          </p:nvSpPr>
          <p:spPr>
            <a:xfrm>
              <a:off x="5508881"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9" name="Freeform: Shape 238">
              <a:extLst>
                <a:ext uri="{FF2B5EF4-FFF2-40B4-BE49-F238E27FC236}">
                  <a16:creationId xmlns:a16="http://schemas.microsoft.com/office/drawing/2014/main" id="{18465E9A-3C50-3EB3-33EA-813A08F3A72F}"/>
                </a:ext>
              </a:extLst>
            </p:cNvPr>
            <p:cNvSpPr/>
            <p:nvPr/>
          </p:nvSpPr>
          <p:spPr>
            <a:xfrm>
              <a:off x="587969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0" name="Freeform: Shape 239">
              <a:extLst>
                <a:ext uri="{FF2B5EF4-FFF2-40B4-BE49-F238E27FC236}">
                  <a16:creationId xmlns:a16="http://schemas.microsoft.com/office/drawing/2014/main" id="{B4DA9688-DC33-FF87-D995-EEEB53C5EE22}"/>
                </a:ext>
              </a:extLst>
            </p:cNvPr>
            <p:cNvSpPr/>
            <p:nvPr/>
          </p:nvSpPr>
          <p:spPr>
            <a:xfrm>
              <a:off x="5879692"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1" name="Freeform: Shape 240">
              <a:extLst>
                <a:ext uri="{FF2B5EF4-FFF2-40B4-BE49-F238E27FC236}">
                  <a16:creationId xmlns:a16="http://schemas.microsoft.com/office/drawing/2014/main" id="{DDB7310C-05D9-2BE3-47A5-45FB87EF7F6C}"/>
                </a:ext>
              </a:extLst>
            </p:cNvPr>
            <p:cNvSpPr/>
            <p:nvPr/>
          </p:nvSpPr>
          <p:spPr>
            <a:xfrm>
              <a:off x="5508881"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2" name="Freeform: Shape 241">
              <a:extLst>
                <a:ext uri="{FF2B5EF4-FFF2-40B4-BE49-F238E27FC236}">
                  <a16:creationId xmlns:a16="http://schemas.microsoft.com/office/drawing/2014/main" id="{713C56E8-02F7-9ABF-FFF1-D2B80E030368}"/>
                </a:ext>
              </a:extLst>
            </p:cNvPr>
            <p:cNvSpPr/>
            <p:nvPr/>
          </p:nvSpPr>
          <p:spPr>
            <a:xfrm>
              <a:off x="5508881"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3" name="Freeform: Shape 242">
              <a:extLst>
                <a:ext uri="{FF2B5EF4-FFF2-40B4-BE49-F238E27FC236}">
                  <a16:creationId xmlns:a16="http://schemas.microsoft.com/office/drawing/2014/main" id="{7B92AC0D-2ECF-42BD-9596-B0D2B49A8C18}"/>
                </a:ext>
              </a:extLst>
            </p:cNvPr>
            <p:cNvSpPr/>
            <p:nvPr/>
          </p:nvSpPr>
          <p:spPr>
            <a:xfrm>
              <a:off x="587969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4" name="Freeform: Shape 243">
              <a:extLst>
                <a:ext uri="{FF2B5EF4-FFF2-40B4-BE49-F238E27FC236}">
                  <a16:creationId xmlns:a16="http://schemas.microsoft.com/office/drawing/2014/main" id="{E7710DF1-805F-5A6E-1A1C-EBA0480B08E0}"/>
                </a:ext>
              </a:extLst>
            </p:cNvPr>
            <p:cNvSpPr/>
            <p:nvPr/>
          </p:nvSpPr>
          <p:spPr>
            <a:xfrm>
              <a:off x="5879692"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5" name="Freeform: Shape 244">
              <a:extLst>
                <a:ext uri="{FF2B5EF4-FFF2-40B4-BE49-F238E27FC236}">
                  <a16:creationId xmlns:a16="http://schemas.microsoft.com/office/drawing/2014/main" id="{9981CBB4-3033-75FD-87A2-C4C8E42A97F6}"/>
                </a:ext>
              </a:extLst>
            </p:cNvPr>
            <p:cNvSpPr/>
            <p:nvPr/>
          </p:nvSpPr>
          <p:spPr>
            <a:xfrm>
              <a:off x="5508881"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6" name="Freeform: Shape 245">
              <a:extLst>
                <a:ext uri="{FF2B5EF4-FFF2-40B4-BE49-F238E27FC236}">
                  <a16:creationId xmlns:a16="http://schemas.microsoft.com/office/drawing/2014/main" id="{E36F4A4A-413A-6CB8-A194-F23A01D57D13}"/>
                </a:ext>
              </a:extLst>
            </p:cNvPr>
            <p:cNvSpPr/>
            <p:nvPr/>
          </p:nvSpPr>
          <p:spPr>
            <a:xfrm>
              <a:off x="5508881"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7" name="Freeform: Shape 246">
              <a:extLst>
                <a:ext uri="{FF2B5EF4-FFF2-40B4-BE49-F238E27FC236}">
                  <a16:creationId xmlns:a16="http://schemas.microsoft.com/office/drawing/2014/main" id="{106A5B76-969B-2877-6081-E9D126B368B6}"/>
                </a:ext>
              </a:extLst>
            </p:cNvPr>
            <p:cNvSpPr/>
            <p:nvPr/>
          </p:nvSpPr>
          <p:spPr>
            <a:xfrm>
              <a:off x="587969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8" name="Freeform: Shape 247">
              <a:extLst>
                <a:ext uri="{FF2B5EF4-FFF2-40B4-BE49-F238E27FC236}">
                  <a16:creationId xmlns:a16="http://schemas.microsoft.com/office/drawing/2014/main" id="{DBFB96CF-2CF4-431C-3792-4DC01C72EBAA}"/>
                </a:ext>
              </a:extLst>
            </p:cNvPr>
            <p:cNvSpPr/>
            <p:nvPr/>
          </p:nvSpPr>
          <p:spPr>
            <a:xfrm>
              <a:off x="5879692"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9" name="Freeform: Shape 248">
              <a:extLst>
                <a:ext uri="{FF2B5EF4-FFF2-40B4-BE49-F238E27FC236}">
                  <a16:creationId xmlns:a16="http://schemas.microsoft.com/office/drawing/2014/main" id="{46559606-BDE4-8DB3-684C-3EC9042F5F97}"/>
                </a:ext>
              </a:extLst>
            </p:cNvPr>
            <p:cNvSpPr/>
            <p:nvPr/>
          </p:nvSpPr>
          <p:spPr>
            <a:xfrm>
              <a:off x="5508881"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0" name="Freeform: Shape 249">
              <a:extLst>
                <a:ext uri="{FF2B5EF4-FFF2-40B4-BE49-F238E27FC236}">
                  <a16:creationId xmlns:a16="http://schemas.microsoft.com/office/drawing/2014/main" id="{48EBE325-98D5-BF9D-9600-EAB2CBD79748}"/>
                </a:ext>
              </a:extLst>
            </p:cNvPr>
            <p:cNvSpPr/>
            <p:nvPr/>
          </p:nvSpPr>
          <p:spPr>
            <a:xfrm>
              <a:off x="5508881"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1" name="Freeform: Shape 250">
              <a:extLst>
                <a:ext uri="{FF2B5EF4-FFF2-40B4-BE49-F238E27FC236}">
                  <a16:creationId xmlns:a16="http://schemas.microsoft.com/office/drawing/2014/main" id="{AA91C6AF-5189-F9F4-2B71-09A4F71B1919}"/>
                </a:ext>
              </a:extLst>
            </p:cNvPr>
            <p:cNvSpPr/>
            <p:nvPr/>
          </p:nvSpPr>
          <p:spPr>
            <a:xfrm>
              <a:off x="587969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2" name="Freeform: Shape 251">
              <a:extLst>
                <a:ext uri="{FF2B5EF4-FFF2-40B4-BE49-F238E27FC236}">
                  <a16:creationId xmlns:a16="http://schemas.microsoft.com/office/drawing/2014/main" id="{E6D98A40-57B5-B6ED-53FC-D7763F26D473}"/>
                </a:ext>
              </a:extLst>
            </p:cNvPr>
            <p:cNvSpPr/>
            <p:nvPr/>
          </p:nvSpPr>
          <p:spPr>
            <a:xfrm>
              <a:off x="5879692"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3" name="Freeform: Shape 252">
              <a:extLst>
                <a:ext uri="{FF2B5EF4-FFF2-40B4-BE49-F238E27FC236}">
                  <a16:creationId xmlns:a16="http://schemas.microsoft.com/office/drawing/2014/main" id="{33C5F13B-9064-7C98-054D-12DD60BB4DCF}"/>
                </a:ext>
              </a:extLst>
            </p:cNvPr>
            <p:cNvSpPr/>
            <p:nvPr/>
          </p:nvSpPr>
          <p:spPr>
            <a:xfrm>
              <a:off x="5508881"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4" name="Freeform: Shape 253">
              <a:extLst>
                <a:ext uri="{FF2B5EF4-FFF2-40B4-BE49-F238E27FC236}">
                  <a16:creationId xmlns:a16="http://schemas.microsoft.com/office/drawing/2014/main" id="{912D1448-A542-00B9-0645-5315C00EF19F}"/>
                </a:ext>
              </a:extLst>
            </p:cNvPr>
            <p:cNvSpPr/>
            <p:nvPr/>
          </p:nvSpPr>
          <p:spPr>
            <a:xfrm>
              <a:off x="5508881"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5" name="Freeform: Shape 254">
              <a:extLst>
                <a:ext uri="{FF2B5EF4-FFF2-40B4-BE49-F238E27FC236}">
                  <a16:creationId xmlns:a16="http://schemas.microsoft.com/office/drawing/2014/main" id="{E172B794-4FA3-11CD-AB18-6C4BBE86F596}"/>
                </a:ext>
              </a:extLst>
            </p:cNvPr>
            <p:cNvSpPr/>
            <p:nvPr/>
          </p:nvSpPr>
          <p:spPr>
            <a:xfrm>
              <a:off x="587969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6" name="Freeform: Shape 255">
              <a:extLst>
                <a:ext uri="{FF2B5EF4-FFF2-40B4-BE49-F238E27FC236}">
                  <a16:creationId xmlns:a16="http://schemas.microsoft.com/office/drawing/2014/main" id="{E867216E-2735-132B-38B4-F2B2CE1095F8}"/>
                </a:ext>
              </a:extLst>
            </p:cNvPr>
            <p:cNvSpPr/>
            <p:nvPr/>
          </p:nvSpPr>
          <p:spPr>
            <a:xfrm>
              <a:off x="5879692"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7" name="Freeform: Shape 256">
              <a:extLst>
                <a:ext uri="{FF2B5EF4-FFF2-40B4-BE49-F238E27FC236}">
                  <a16:creationId xmlns:a16="http://schemas.microsoft.com/office/drawing/2014/main" id="{8BBFD631-4A2E-556A-AD34-C1AEEF2E0F48}"/>
                </a:ext>
              </a:extLst>
            </p:cNvPr>
            <p:cNvSpPr/>
            <p:nvPr/>
          </p:nvSpPr>
          <p:spPr>
            <a:xfrm>
              <a:off x="5508881"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8" name="Freeform: Shape 257">
              <a:extLst>
                <a:ext uri="{FF2B5EF4-FFF2-40B4-BE49-F238E27FC236}">
                  <a16:creationId xmlns:a16="http://schemas.microsoft.com/office/drawing/2014/main" id="{30D0B8C7-A481-2722-1CF0-566CA8A435AD}"/>
                </a:ext>
              </a:extLst>
            </p:cNvPr>
            <p:cNvSpPr/>
            <p:nvPr/>
          </p:nvSpPr>
          <p:spPr>
            <a:xfrm>
              <a:off x="5508881"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9" name="Freeform: Shape 258">
              <a:extLst>
                <a:ext uri="{FF2B5EF4-FFF2-40B4-BE49-F238E27FC236}">
                  <a16:creationId xmlns:a16="http://schemas.microsoft.com/office/drawing/2014/main" id="{81294D7F-13FC-C141-C996-45A6896BEB5C}"/>
                </a:ext>
              </a:extLst>
            </p:cNvPr>
            <p:cNvSpPr/>
            <p:nvPr/>
          </p:nvSpPr>
          <p:spPr>
            <a:xfrm>
              <a:off x="587969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0" name="Freeform: Shape 259">
              <a:extLst>
                <a:ext uri="{FF2B5EF4-FFF2-40B4-BE49-F238E27FC236}">
                  <a16:creationId xmlns:a16="http://schemas.microsoft.com/office/drawing/2014/main" id="{B793A36C-C11E-BE89-D873-A84BF396D5E6}"/>
                </a:ext>
              </a:extLst>
            </p:cNvPr>
            <p:cNvSpPr/>
            <p:nvPr/>
          </p:nvSpPr>
          <p:spPr>
            <a:xfrm>
              <a:off x="5879692"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1" name="Freeform: Shape 260">
              <a:extLst>
                <a:ext uri="{FF2B5EF4-FFF2-40B4-BE49-F238E27FC236}">
                  <a16:creationId xmlns:a16="http://schemas.microsoft.com/office/drawing/2014/main" id="{58E5BCF9-D5A7-D0E2-9EEE-E26801188B59}"/>
                </a:ext>
              </a:extLst>
            </p:cNvPr>
            <p:cNvSpPr/>
            <p:nvPr/>
          </p:nvSpPr>
          <p:spPr>
            <a:xfrm>
              <a:off x="5508881"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2" name="Freeform: Shape 261">
              <a:extLst>
                <a:ext uri="{FF2B5EF4-FFF2-40B4-BE49-F238E27FC236}">
                  <a16:creationId xmlns:a16="http://schemas.microsoft.com/office/drawing/2014/main" id="{922290BF-DC60-B00D-AAFC-74E101456737}"/>
                </a:ext>
              </a:extLst>
            </p:cNvPr>
            <p:cNvSpPr/>
            <p:nvPr/>
          </p:nvSpPr>
          <p:spPr>
            <a:xfrm>
              <a:off x="5508881"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3" name="Freeform: Shape 262">
              <a:extLst>
                <a:ext uri="{FF2B5EF4-FFF2-40B4-BE49-F238E27FC236}">
                  <a16:creationId xmlns:a16="http://schemas.microsoft.com/office/drawing/2014/main" id="{31695C72-8840-32FC-CCA4-0ED94748FE65}"/>
                </a:ext>
              </a:extLst>
            </p:cNvPr>
            <p:cNvSpPr/>
            <p:nvPr/>
          </p:nvSpPr>
          <p:spPr>
            <a:xfrm>
              <a:off x="587969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4" name="Freeform: Shape 263">
              <a:extLst>
                <a:ext uri="{FF2B5EF4-FFF2-40B4-BE49-F238E27FC236}">
                  <a16:creationId xmlns:a16="http://schemas.microsoft.com/office/drawing/2014/main" id="{3DA166A0-E7FE-E025-90DC-387D198EBBA5}"/>
                </a:ext>
              </a:extLst>
            </p:cNvPr>
            <p:cNvSpPr/>
            <p:nvPr/>
          </p:nvSpPr>
          <p:spPr>
            <a:xfrm>
              <a:off x="5879692"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5" name="Freeform: Shape 264">
              <a:extLst>
                <a:ext uri="{FF2B5EF4-FFF2-40B4-BE49-F238E27FC236}">
                  <a16:creationId xmlns:a16="http://schemas.microsoft.com/office/drawing/2014/main" id="{C221894D-B7CC-2744-5F57-56CC03FA7F9C}"/>
                </a:ext>
              </a:extLst>
            </p:cNvPr>
            <p:cNvSpPr/>
            <p:nvPr/>
          </p:nvSpPr>
          <p:spPr>
            <a:xfrm>
              <a:off x="5508881"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6" name="Freeform: Shape 265">
              <a:extLst>
                <a:ext uri="{FF2B5EF4-FFF2-40B4-BE49-F238E27FC236}">
                  <a16:creationId xmlns:a16="http://schemas.microsoft.com/office/drawing/2014/main" id="{CCB64F35-0230-BBD8-63BD-198E66CB9796}"/>
                </a:ext>
              </a:extLst>
            </p:cNvPr>
            <p:cNvSpPr/>
            <p:nvPr/>
          </p:nvSpPr>
          <p:spPr>
            <a:xfrm>
              <a:off x="6251960" y="12846603"/>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2 h 826777"/>
                <a:gd name="connsiteX4" fmla="*/ 357977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2"/>
                  </a:lnTo>
                  <a:lnTo>
                    <a:pt x="357977"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7" name="Freeform: Shape 266">
              <a:extLst>
                <a:ext uri="{FF2B5EF4-FFF2-40B4-BE49-F238E27FC236}">
                  <a16:creationId xmlns:a16="http://schemas.microsoft.com/office/drawing/2014/main" id="{66B8BABA-4649-37F2-2E18-91746F72676B}"/>
                </a:ext>
              </a:extLst>
            </p:cNvPr>
            <p:cNvSpPr/>
            <p:nvPr/>
          </p:nvSpPr>
          <p:spPr>
            <a:xfrm>
              <a:off x="6622772"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8" name="Freeform: Shape 267">
              <a:extLst>
                <a:ext uri="{FF2B5EF4-FFF2-40B4-BE49-F238E27FC236}">
                  <a16:creationId xmlns:a16="http://schemas.microsoft.com/office/drawing/2014/main" id="{B5BFBBF6-2233-B5DC-4407-1192CAA5A145}"/>
                </a:ext>
              </a:extLst>
            </p:cNvPr>
            <p:cNvSpPr/>
            <p:nvPr/>
          </p:nvSpPr>
          <p:spPr>
            <a:xfrm>
              <a:off x="6622772"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9" name="Freeform: Shape 268">
              <a:extLst>
                <a:ext uri="{FF2B5EF4-FFF2-40B4-BE49-F238E27FC236}">
                  <a16:creationId xmlns:a16="http://schemas.microsoft.com/office/drawing/2014/main" id="{51F5D53F-E0C9-7D61-C997-A33D5641F6C4}"/>
                </a:ext>
              </a:extLst>
            </p:cNvPr>
            <p:cNvSpPr/>
            <p:nvPr/>
          </p:nvSpPr>
          <p:spPr>
            <a:xfrm>
              <a:off x="6251960"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0" name="Freeform: Shape 269">
              <a:extLst>
                <a:ext uri="{FF2B5EF4-FFF2-40B4-BE49-F238E27FC236}">
                  <a16:creationId xmlns:a16="http://schemas.microsoft.com/office/drawing/2014/main" id="{DBED803B-386B-528E-0748-0BD72C3DB5BD}"/>
                </a:ext>
              </a:extLst>
            </p:cNvPr>
            <p:cNvSpPr/>
            <p:nvPr/>
          </p:nvSpPr>
          <p:spPr>
            <a:xfrm>
              <a:off x="6251960" y="11990182"/>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1" name="Freeform: Shape 270">
              <a:extLst>
                <a:ext uri="{FF2B5EF4-FFF2-40B4-BE49-F238E27FC236}">
                  <a16:creationId xmlns:a16="http://schemas.microsoft.com/office/drawing/2014/main" id="{D70CF7DF-0223-8D64-B2B8-96B232F8B417}"/>
                </a:ext>
              </a:extLst>
            </p:cNvPr>
            <p:cNvSpPr/>
            <p:nvPr/>
          </p:nvSpPr>
          <p:spPr>
            <a:xfrm>
              <a:off x="6622772"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2" name="Freeform: Shape 271">
              <a:extLst>
                <a:ext uri="{FF2B5EF4-FFF2-40B4-BE49-F238E27FC236}">
                  <a16:creationId xmlns:a16="http://schemas.microsoft.com/office/drawing/2014/main" id="{27535A57-8F4F-5F7C-31CA-CB805383B228}"/>
                </a:ext>
              </a:extLst>
            </p:cNvPr>
            <p:cNvSpPr/>
            <p:nvPr/>
          </p:nvSpPr>
          <p:spPr>
            <a:xfrm>
              <a:off x="6622772"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3" name="Freeform: Shape 272">
              <a:extLst>
                <a:ext uri="{FF2B5EF4-FFF2-40B4-BE49-F238E27FC236}">
                  <a16:creationId xmlns:a16="http://schemas.microsoft.com/office/drawing/2014/main" id="{61EE4D1C-5B40-7BE8-82DF-3B37861E647B}"/>
                </a:ext>
              </a:extLst>
            </p:cNvPr>
            <p:cNvSpPr/>
            <p:nvPr/>
          </p:nvSpPr>
          <p:spPr>
            <a:xfrm>
              <a:off x="6251960"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4" name="Freeform: Shape 273">
              <a:extLst>
                <a:ext uri="{FF2B5EF4-FFF2-40B4-BE49-F238E27FC236}">
                  <a16:creationId xmlns:a16="http://schemas.microsoft.com/office/drawing/2014/main" id="{F6919BF3-AF98-53DC-2EA3-2DFD8619B501}"/>
                </a:ext>
              </a:extLst>
            </p:cNvPr>
            <p:cNvSpPr/>
            <p:nvPr/>
          </p:nvSpPr>
          <p:spPr>
            <a:xfrm>
              <a:off x="6251960" y="1113308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5" name="Freeform: Shape 274">
              <a:extLst>
                <a:ext uri="{FF2B5EF4-FFF2-40B4-BE49-F238E27FC236}">
                  <a16:creationId xmlns:a16="http://schemas.microsoft.com/office/drawing/2014/main" id="{87B393F5-97D9-FE52-E228-F3D99379E565}"/>
                </a:ext>
              </a:extLst>
            </p:cNvPr>
            <p:cNvSpPr/>
            <p:nvPr/>
          </p:nvSpPr>
          <p:spPr>
            <a:xfrm>
              <a:off x="6622772"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6" name="Freeform: Shape 275">
              <a:extLst>
                <a:ext uri="{FF2B5EF4-FFF2-40B4-BE49-F238E27FC236}">
                  <a16:creationId xmlns:a16="http://schemas.microsoft.com/office/drawing/2014/main" id="{C26211C4-7581-475C-D6F3-FB2226DFBD7C}"/>
                </a:ext>
              </a:extLst>
            </p:cNvPr>
            <p:cNvSpPr/>
            <p:nvPr/>
          </p:nvSpPr>
          <p:spPr>
            <a:xfrm>
              <a:off x="6622772"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7" name="Freeform: Shape 276">
              <a:extLst>
                <a:ext uri="{FF2B5EF4-FFF2-40B4-BE49-F238E27FC236}">
                  <a16:creationId xmlns:a16="http://schemas.microsoft.com/office/drawing/2014/main" id="{F811E778-1877-2B29-DA03-C280100B7422}"/>
                </a:ext>
              </a:extLst>
            </p:cNvPr>
            <p:cNvSpPr/>
            <p:nvPr/>
          </p:nvSpPr>
          <p:spPr>
            <a:xfrm>
              <a:off x="6251960"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8" name="Freeform: Shape 277">
              <a:extLst>
                <a:ext uri="{FF2B5EF4-FFF2-40B4-BE49-F238E27FC236}">
                  <a16:creationId xmlns:a16="http://schemas.microsoft.com/office/drawing/2014/main" id="{CACD9067-2B4E-02C4-6E22-6A442003EDDC}"/>
                </a:ext>
              </a:extLst>
            </p:cNvPr>
            <p:cNvSpPr/>
            <p:nvPr/>
          </p:nvSpPr>
          <p:spPr>
            <a:xfrm>
              <a:off x="6251960" y="10276758"/>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9" name="Freeform: Shape 278">
              <a:extLst>
                <a:ext uri="{FF2B5EF4-FFF2-40B4-BE49-F238E27FC236}">
                  <a16:creationId xmlns:a16="http://schemas.microsoft.com/office/drawing/2014/main" id="{C4B14EEE-9847-288B-C663-992AEB524879}"/>
                </a:ext>
              </a:extLst>
            </p:cNvPr>
            <p:cNvSpPr/>
            <p:nvPr/>
          </p:nvSpPr>
          <p:spPr>
            <a:xfrm>
              <a:off x="6622772"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0" name="Freeform: Shape 279">
              <a:extLst>
                <a:ext uri="{FF2B5EF4-FFF2-40B4-BE49-F238E27FC236}">
                  <a16:creationId xmlns:a16="http://schemas.microsoft.com/office/drawing/2014/main" id="{06098DEF-3C95-B32A-05F9-F56D5ACA998C}"/>
                </a:ext>
              </a:extLst>
            </p:cNvPr>
            <p:cNvSpPr/>
            <p:nvPr/>
          </p:nvSpPr>
          <p:spPr>
            <a:xfrm>
              <a:off x="6622772"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1" name="Freeform: Shape 280">
              <a:extLst>
                <a:ext uri="{FF2B5EF4-FFF2-40B4-BE49-F238E27FC236}">
                  <a16:creationId xmlns:a16="http://schemas.microsoft.com/office/drawing/2014/main" id="{C2095669-83E7-C3E7-95FA-9BB29282147F}"/>
                </a:ext>
              </a:extLst>
            </p:cNvPr>
            <p:cNvSpPr/>
            <p:nvPr/>
          </p:nvSpPr>
          <p:spPr>
            <a:xfrm>
              <a:off x="6251960"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2" name="Freeform: Shape 281">
              <a:extLst>
                <a:ext uri="{FF2B5EF4-FFF2-40B4-BE49-F238E27FC236}">
                  <a16:creationId xmlns:a16="http://schemas.microsoft.com/office/drawing/2014/main" id="{C905200A-BA63-02B6-ABB2-E575BA922409}"/>
                </a:ext>
              </a:extLst>
            </p:cNvPr>
            <p:cNvSpPr/>
            <p:nvPr/>
          </p:nvSpPr>
          <p:spPr>
            <a:xfrm>
              <a:off x="6251960" y="9420629"/>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3" name="Freeform: Shape 282">
              <a:extLst>
                <a:ext uri="{FF2B5EF4-FFF2-40B4-BE49-F238E27FC236}">
                  <a16:creationId xmlns:a16="http://schemas.microsoft.com/office/drawing/2014/main" id="{A99AD9E7-12CE-C8F0-6BC2-81E94296F688}"/>
                </a:ext>
              </a:extLst>
            </p:cNvPr>
            <p:cNvSpPr/>
            <p:nvPr/>
          </p:nvSpPr>
          <p:spPr>
            <a:xfrm>
              <a:off x="6622772"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4" name="Freeform: Shape 283">
              <a:extLst>
                <a:ext uri="{FF2B5EF4-FFF2-40B4-BE49-F238E27FC236}">
                  <a16:creationId xmlns:a16="http://schemas.microsoft.com/office/drawing/2014/main" id="{6B8D824F-0671-F5D9-D648-AD1CCC95027D}"/>
                </a:ext>
              </a:extLst>
            </p:cNvPr>
            <p:cNvSpPr/>
            <p:nvPr/>
          </p:nvSpPr>
          <p:spPr>
            <a:xfrm>
              <a:off x="6622772"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5" name="Freeform: Shape 284">
              <a:extLst>
                <a:ext uri="{FF2B5EF4-FFF2-40B4-BE49-F238E27FC236}">
                  <a16:creationId xmlns:a16="http://schemas.microsoft.com/office/drawing/2014/main" id="{9909A2BC-F398-F6F4-6B13-3BE6769CC23D}"/>
                </a:ext>
              </a:extLst>
            </p:cNvPr>
            <p:cNvSpPr/>
            <p:nvPr/>
          </p:nvSpPr>
          <p:spPr>
            <a:xfrm>
              <a:off x="6251960"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6" name="Freeform: Shape 285">
              <a:extLst>
                <a:ext uri="{FF2B5EF4-FFF2-40B4-BE49-F238E27FC236}">
                  <a16:creationId xmlns:a16="http://schemas.microsoft.com/office/drawing/2014/main" id="{A478FF66-A56A-2F34-9CB5-23D7FC9CC82A}"/>
                </a:ext>
              </a:extLst>
            </p:cNvPr>
            <p:cNvSpPr/>
            <p:nvPr/>
          </p:nvSpPr>
          <p:spPr>
            <a:xfrm>
              <a:off x="6251960" y="8564208"/>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7" name="Freeform: Shape 286">
              <a:extLst>
                <a:ext uri="{FF2B5EF4-FFF2-40B4-BE49-F238E27FC236}">
                  <a16:creationId xmlns:a16="http://schemas.microsoft.com/office/drawing/2014/main" id="{0A9BDC9B-2A56-9EF6-0F2F-6707412B01DB}"/>
                </a:ext>
              </a:extLst>
            </p:cNvPr>
            <p:cNvSpPr/>
            <p:nvPr/>
          </p:nvSpPr>
          <p:spPr>
            <a:xfrm>
              <a:off x="6622772"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8" name="Freeform: Shape 287">
              <a:extLst>
                <a:ext uri="{FF2B5EF4-FFF2-40B4-BE49-F238E27FC236}">
                  <a16:creationId xmlns:a16="http://schemas.microsoft.com/office/drawing/2014/main" id="{9D64F91C-234B-1E70-4447-3BE374BCE4F1}"/>
                </a:ext>
              </a:extLst>
            </p:cNvPr>
            <p:cNvSpPr/>
            <p:nvPr/>
          </p:nvSpPr>
          <p:spPr>
            <a:xfrm>
              <a:off x="6622772"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9" name="Freeform: Shape 288">
              <a:extLst>
                <a:ext uri="{FF2B5EF4-FFF2-40B4-BE49-F238E27FC236}">
                  <a16:creationId xmlns:a16="http://schemas.microsoft.com/office/drawing/2014/main" id="{D4723FFF-FF04-D87F-A443-E7CA8A22BAD9}"/>
                </a:ext>
              </a:extLst>
            </p:cNvPr>
            <p:cNvSpPr/>
            <p:nvPr/>
          </p:nvSpPr>
          <p:spPr>
            <a:xfrm>
              <a:off x="6251960"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0" name="Freeform: Shape 289">
              <a:extLst>
                <a:ext uri="{FF2B5EF4-FFF2-40B4-BE49-F238E27FC236}">
                  <a16:creationId xmlns:a16="http://schemas.microsoft.com/office/drawing/2014/main" id="{7BCBD036-8F21-5E5D-F633-B4F513FAF88B}"/>
                </a:ext>
              </a:extLst>
            </p:cNvPr>
            <p:cNvSpPr/>
            <p:nvPr/>
          </p:nvSpPr>
          <p:spPr>
            <a:xfrm>
              <a:off x="6251960" y="7707108"/>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1" name="Freeform: Shape 290">
              <a:extLst>
                <a:ext uri="{FF2B5EF4-FFF2-40B4-BE49-F238E27FC236}">
                  <a16:creationId xmlns:a16="http://schemas.microsoft.com/office/drawing/2014/main" id="{6AD20086-251B-6848-604D-6A87F148ADDC}"/>
                </a:ext>
              </a:extLst>
            </p:cNvPr>
            <p:cNvSpPr/>
            <p:nvPr/>
          </p:nvSpPr>
          <p:spPr>
            <a:xfrm>
              <a:off x="6622772"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2" name="Freeform: Shape 291">
              <a:extLst>
                <a:ext uri="{FF2B5EF4-FFF2-40B4-BE49-F238E27FC236}">
                  <a16:creationId xmlns:a16="http://schemas.microsoft.com/office/drawing/2014/main" id="{5125B8B8-1F86-9468-FB7B-8DADE18BF3BC}"/>
                </a:ext>
              </a:extLst>
            </p:cNvPr>
            <p:cNvSpPr/>
            <p:nvPr/>
          </p:nvSpPr>
          <p:spPr>
            <a:xfrm>
              <a:off x="6622772"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3" name="Freeform: Shape 292">
              <a:extLst>
                <a:ext uri="{FF2B5EF4-FFF2-40B4-BE49-F238E27FC236}">
                  <a16:creationId xmlns:a16="http://schemas.microsoft.com/office/drawing/2014/main" id="{05222362-1DAE-A473-D990-1C5569CCBA34}"/>
                </a:ext>
              </a:extLst>
            </p:cNvPr>
            <p:cNvSpPr/>
            <p:nvPr/>
          </p:nvSpPr>
          <p:spPr>
            <a:xfrm>
              <a:off x="6251960"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4" name="Freeform: Shape 293">
              <a:extLst>
                <a:ext uri="{FF2B5EF4-FFF2-40B4-BE49-F238E27FC236}">
                  <a16:creationId xmlns:a16="http://schemas.microsoft.com/office/drawing/2014/main" id="{2481D7D0-82F5-1DDA-4833-44D7C001921B}"/>
                </a:ext>
              </a:extLst>
            </p:cNvPr>
            <p:cNvSpPr/>
            <p:nvPr/>
          </p:nvSpPr>
          <p:spPr>
            <a:xfrm>
              <a:off x="6251960" y="685068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5" name="Freeform: Shape 294">
              <a:extLst>
                <a:ext uri="{FF2B5EF4-FFF2-40B4-BE49-F238E27FC236}">
                  <a16:creationId xmlns:a16="http://schemas.microsoft.com/office/drawing/2014/main" id="{1E858867-E2DB-54DB-4158-2F0DBA79BBA5}"/>
                </a:ext>
              </a:extLst>
            </p:cNvPr>
            <p:cNvSpPr/>
            <p:nvPr/>
          </p:nvSpPr>
          <p:spPr>
            <a:xfrm>
              <a:off x="6622772"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6" name="Freeform: Shape 295">
              <a:extLst>
                <a:ext uri="{FF2B5EF4-FFF2-40B4-BE49-F238E27FC236}">
                  <a16:creationId xmlns:a16="http://schemas.microsoft.com/office/drawing/2014/main" id="{F76FB675-DAB8-5F86-CE72-79A541BA9210}"/>
                </a:ext>
              </a:extLst>
            </p:cNvPr>
            <p:cNvSpPr/>
            <p:nvPr/>
          </p:nvSpPr>
          <p:spPr>
            <a:xfrm>
              <a:off x="6622772"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7" name="Freeform: Shape 296">
              <a:extLst>
                <a:ext uri="{FF2B5EF4-FFF2-40B4-BE49-F238E27FC236}">
                  <a16:creationId xmlns:a16="http://schemas.microsoft.com/office/drawing/2014/main" id="{4A6588A1-95B9-03DC-2A4B-F8128F500546}"/>
                </a:ext>
              </a:extLst>
            </p:cNvPr>
            <p:cNvSpPr/>
            <p:nvPr/>
          </p:nvSpPr>
          <p:spPr>
            <a:xfrm>
              <a:off x="6251960"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8" name="Freeform: Shape 297">
              <a:extLst>
                <a:ext uri="{FF2B5EF4-FFF2-40B4-BE49-F238E27FC236}">
                  <a16:creationId xmlns:a16="http://schemas.microsoft.com/office/drawing/2014/main" id="{298063F5-A532-F5E5-A693-84D4788D6580}"/>
                </a:ext>
              </a:extLst>
            </p:cNvPr>
            <p:cNvSpPr/>
            <p:nvPr/>
          </p:nvSpPr>
          <p:spPr>
            <a:xfrm>
              <a:off x="6993582"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9" name="Freeform: Shape 298">
              <a:extLst>
                <a:ext uri="{FF2B5EF4-FFF2-40B4-BE49-F238E27FC236}">
                  <a16:creationId xmlns:a16="http://schemas.microsoft.com/office/drawing/2014/main" id="{7DBD0952-12F6-BCF9-FE2F-B2AAE306C02E}"/>
                </a:ext>
              </a:extLst>
            </p:cNvPr>
            <p:cNvSpPr/>
            <p:nvPr/>
          </p:nvSpPr>
          <p:spPr>
            <a:xfrm>
              <a:off x="73643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0" name="Freeform: Shape 299">
              <a:extLst>
                <a:ext uri="{FF2B5EF4-FFF2-40B4-BE49-F238E27FC236}">
                  <a16:creationId xmlns:a16="http://schemas.microsoft.com/office/drawing/2014/main" id="{75EE4C14-FA87-E51D-43EC-9135C5887264}"/>
                </a:ext>
              </a:extLst>
            </p:cNvPr>
            <p:cNvSpPr/>
            <p:nvPr/>
          </p:nvSpPr>
          <p:spPr>
            <a:xfrm>
              <a:off x="73643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1" name="Freeform: Shape 300">
              <a:extLst>
                <a:ext uri="{FF2B5EF4-FFF2-40B4-BE49-F238E27FC236}">
                  <a16:creationId xmlns:a16="http://schemas.microsoft.com/office/drawing/2014/main" id="{359C3DFA-77B4-D073-3425-5D74747EE8A8}"/>
                </a:ext>
              </a:extLst>
            </p:cNvPr>
            <p:cNvSpPr/>
            <p:nvPr/>
          </p:nvSpPr>
          <p:spPr>
            <a:xfrm>
              <a:off x="6993582"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2" name="Freeform: Shape 301">
              <a:extLst>
                <a:ext uri="{FF2B5EF4-FFF2-40B4-BE49-F238E27FC236}">
                  <a16:creationId xmlns:a16="http://schemas.microsoft.com/office/drawing/2014/main" id="{E40A6AE9-C244-114D-A6ED-0A9A12B63E6A}"/>
                </a:ext>
              </a:extLst>
            </p:cNvPr>
            <p:cNvSpPr/>
            <p:nvPr/>
          </p:nvSpPr>
          <p:spPr>
            <a:xfrm>
              <a:off x="6993582"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3" name="Freeform: Shape 302">
              <a:extLst>
                <a:ext uri="{FF2B5EF4-FFF2-40B4-BE49-F238E27FC236}">
                  <a16:creationId xmlns:a16="http://schemas.microsoft.com/office/drawing/2014/main" id="{3650C611-B639-4DFE-DA97-95BCC16EA6D4}"/>
                </a:ext>
              </a:extLst>
            </p:cNvPr>
            <p:cNvSpPr/>
            <p:nvPr/>
          </p:nvSpPr>
          <p:spPr>
            <a:xfrm>
              <a:off x="73643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4" name="Freeform: Shape 303">
              <a:extLst>
                <a:ext uri="{FF2B5EF4-FFF2-40B4-BE49-F238E27FC236}">
                  <a16:creationId xmlns:a16="http://schemas.microsoft.com/office/drawing/2014/main" id="{EC6B6C6E-461B-7EAB-7F48-785F10072029}"/>
                </a:ext>
              </a:extLst>
            </p:cNvPr>
            <p:cNvSpPr/>
            <p:nvPr/>
          </p:nvSpPr>
          <p:spPr>
            <a:xfrm>
              <a:off x="73643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5" name="Freeform: Shape 304">
              <a:extLst>
                <a:ext uri="{FF2B5EF4-FFF2-40B4-BE49-F238E27FC236}">
                  <a16:creationId xmlns:a16="http://schemas.microsoft.com/office/drawing/2014/main" id="{F8156408-A408-F84B-ED2C-794EA2CF67D6}"/>
                </a:ext>
              </a:extLst>
            </p:cNvPr>
            <p:cNvSpPr/>
            <p:nvPr/>
          </p:nvSpPr>
          <p:spPr>
            <a:xfrm>
              <a:off x="6993582"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6" name="Freeform: Shape 305">
              <a:extLst>
                <a:ext uri="{FF2B5EF4-FFF2-40B4-BE49-F238E27FC236}">
                  <a16:creationId xmlns:a16="http://schemas.microsoft.com/office/drawing/2014/main" id="{4422B1FF-7CDD-7834-8836-CC9730943E03}"/>
                </a:ext>
              </a:extLst>
            </p:cNvPr>
            <p:cNvSpPr/>
            <p:nvPr/>
          </p:nvSpPr>
          <p:spPr>
            <a:xfrm>
              <a:off x="6993582"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7" name="Freeform: Shape 306">
              <a:extLst>
                <a:ext uri="{FF2B5EF4-FFF2-40B4-BE49-F238E27FC236}">
                  <a16:creationId xmlns:a16="http://schemas.microsoft.com/office/drawing/2014/main" id="{E5B1E30B-2CBF-1A97-DB03-B82003F51969}"/>
                </a:ext>
              </a:extLst>
            </p:cNvPr>
            <p:cNvSpPr/>
            <p:nvPr/>
          </p:nvSpPr>
          <p:spPr>
            <a:xfrm>
              <a:off x="73643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8" name="Freeform: Shape 307">
              <a:extLst>
                <a:ext uri="{FF2B5EF4-FFF2-40B4-BE49-F238E27FC236}">
                  <a16:creationId xmlns:a16="http://schemas.microsoft.com/office/drawing/2014/main" id="{4321FE0F-CD3E-6BC2-F989-DBB66967EA36}"/>
                </a:ext>
              </a:extLst>
            </p:cNvPr>
            <p:cNvSpPr/>
            <p:nvPr/>
          </p:nvSpPr>
          <p:spPr>
            <a:xfrm>
              <a:off x="73643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9" name="Freeform: Shape 308">
              <a:extLst>
                <a:ext uri="{FF2B5EF4-FFF2-40B4-BE49-F238E27FC236}">
                  <a16:creationId xmlns:a16="http://schemas.microsoft.com/office/drawing/2014/main" id="{D8648DCB-8BB5-1C30-DED5-AAA0EC2F28FF}"/>
                </a:ext>
              </a:extLst>
            </p:cNvPr>
            <p:cNvSpPr/>
            <p:nvPr/>
          </p:nvSpPr>
          <p:spPr>
            <a:xfrm>
              <a:off x="6993582"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0" name="Freeform: Shape 309">
              <a:extLst>
                <a:ext uri="{FF2B5EF4-FFF2-40B4-BE49-F238E27FC236}">
                  <a16:creationId xmlns:a16="http://schemas.microsoft.com/office/drawing/2014/main" id="{C1FD46E7-84ED-5E0D-72B1-D547BD116747}"/>
                </a:ext>
              </a:extLst>
            </p:cNvPr>
            <p:cNvSpPr/>
            <p:nvPr/>
          </p:nvSpPr>
          <p:spPr>
            <a:xfrm>
              <a:off x="6993582"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1" name="Freeform: Shape 310">
              <a:extLst>
                <a:ext uri="{FF2B5EF4-FFF2-40B4-BE49-F238E27FC236}">
                  <a16:creationId xmlns:a16="http://schemas.microsoft.com/office/drawing/2014/main" id="{412BEB27-3142-1718-FDCD-A0CD02836890}"/>
                </a:ext>
              </a:extLst>
            </p:cNvPr>
            <p:cNvSpPr/>
            <p:nvPr/>
          </p:nvSpPr>
          <p:spPr>
            <a:xfrm>
              <a:off x="73643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2" name="Freeform: Shape 311">
              <a:extLst>
                <a:ext uri="{FF2B5EF4-FFF2-40B4-BE49-F238E27FC236}">
                  <a16:creationId xmlns:a16="http://schemas.microsoft.com/office/drawing/2014/main" id="{EC1469D5-32DE-8FFC-6C36-C7CBD8562BF1}"/>
                </a:ext>
              </a:extLst>
            </p:cNvPr>
            <p:cNvSpPr/>
            <p:nvPr/>
          </p:nvSpPr>
          <p:spPr>
            <a:xfrm>
              <a:off x="73643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3" name="Freeform: Shape 312">
              <a:extLst>
                <a:ext uri="{FF2B5EF4-FFF2-40B4-BE49-F238E27FC236}">
                  <a16:creationId xmlns:a16="http://schemas.microsoft.com/office/drawing/2014/main" id="{94778057-50DB-ECD9-573A-32ED48E989CD}"/>
                </a:ext>
              </a:extLst>
            </p:cNvPr>
            <p:cNvSpPr/>
            <p:nvPr/>
          </p:nvSpPr>
          <p:spPr>
            <a:xfrm>
              <a:off x="6993582"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4" name="Freeform: Shape 313">
              <a:extLst>
                <a:ext uri="{FF2B5EF4-FFF2-40B4-BE49-F238E27FC236}">
                  <a16:creationId xmlns:a16="http://schemas.microsoft.com/office/drawing/2014/main" id="{EF119CF3-256B-B5F5-E8EC-6A2472144685}"/>
                </a:ext>
              </a:extLst>
            </p:cNvPr>
            <p:cNvSpPr/>
            <p:nvPr/>
          </p:nvSpPr>
          <p:spPr>
            <a:xfrm>
              <a:off x="6993582"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5" name="Freeform: Shape 314">
              <a:extLst>
                <a:ext uri="{FF2B5EF4-FFF2-40B4-BE49-F238E27FC236}">
                  <a16:creationId xmlns:a16="http://schemas.microsoft.com/office/drawing/2014/main" id="{8B2473A7-B819-39ED-0A3E-BC1D367E2041}"/>
                </a:ext>
              </a:extLst>
            </p:cNvPr>
            <p:cNvSpPr/>
            <p:nvPr/>
          </p:nvSpPr>
          <p:spPr>
            <a:xfrm>
              <a:off x="73643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6" name="Freeform: Shape 315">
              <a:extLst>
                <a:ext uri="{FF2B5EF4-FFF2-40B4-BE49-F238E27FC236}">
                  <a16:creationId xmlns:a16="http://schemas.microsoft.com/office/drawing/2014/main" id="{B6AE350C-3FE1-6321-C21E-F89B678D725D}"/>
                </a:ext>
              </a:extLst>
            </p:cNvPr>
            <p:cNvSpPr/>
            <p:nvPr/>
          </p:nvSpPr>
          <p:spPr>
            <a:xfrm>
              <a:off x="73643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7" name="Freeform: Shape 316">
              <a:extLst>
                <a:ext uri="{FF2B5EF4-FFF2-40B4-BE49-F238E27FC236}">
                  <a16:creationId xmlns:a16="http://schemas.microsoft.com/office/drawing/2014/main" id="{C5AEE513-C2BA-75DC-55A6-A408FFE3F8DD}"/>
                </a:ext>
              </a:extLst>
            </p:cNvPr>
            <p:cNvSpPr/>
            <p:nvPr/>
          </p:nvSpPr>
          <p:spPr>
            <a:xfrm>
              <a:off x="6993582"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8" name="Freeform: Shape 317">
              <a:extLst>
                <a:ext uri="{FF2B5EF4-FFF2-40B4-BE49-F238E27FC236}">
                  <a16:creationId xmlns:a16="http://schemas.microsoft.com/office/drawing/2014/main" id="{E9CBB2BE-212C-971C-B810-3E7BF72433FD}"/>
                </a:ext>
              </a:extLst>
            </p:cNvPr>
            <p:cNvSpPr/>
            <p:nvPr/>
          </p:nvSpPr>
          <p:spPr>
            <a:xfrm>
              <a:off x="6993582"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9" name="Freeform: Shape 318">
              <a:extLst>
                <a:ext uri="{FF2B5EF4-FFF2-40B4-BE49-F238E27FC236}">
                  <a16:creationId xmlns:a16="http://schemas.microsoft.com/office/drawing/2014/main" id="{E4466777-5070-CF84-CAFE-2513A3BF4AFE}"/>
                </a:ext>
              </a:extLst>
            </p:cNvPr>
            <p:cNvSpPr/>
            <p:nvPr/>
          </p:nvSpPr>
          <p:spPr>
            <a:xfrm>
              <a:off x="73643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0" name="Freeform: Shape 319">
              <a:extLst>
                <a:ext uri="{FF2B5EF4-FFF2-40B4-BE49-F238E27FC236}">
                  <a16:creationId xmlns:a16="http://schemas.microsoft.com/office/drawing/2014/main" id="{0BF45B91-D7B7-CABF-8413-B9B92DEA456A}"/>
                </a:ext>
              </a:extLst>
            </p:cNvPr>
            <p:cNvSpPr/>
            <p:nvPr/>
          </p:nvSpPr>
          <p:spPr>
            <a:xfrm>
              <a:off x="73643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1" name="Freeform: Shape 320">
              <a:extLst>
                <a:ext uri="{FF2B5EF4-FFF2-40B4-BE49-F238E27FC236}">
                  <a16:creationId xmlns:a16="http://schemas.microsoft.com/office/drawing/2014/main" id="{047FB386-B639-4BF5-2CB2-18D9424597D7}"/>
                </a:ext>
              </a:extLst>
            </p:cNvPr>
            <p:cNvSpPr/>
            <p:nvPr/>
          </p:nvSpPr>
          <p:spPr>
            <a:xfrm>
              <a:off x="6993582"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2" name="Freeform: Shape 321">
              <a:extLst>
                <a:ext uri="{FF2B5EF4-FFF2-40B4-BE49-F238E27FC236}">
                  <a16:creationId xmlns:a16="http://schemas.microsoft.com/office/drawing/2014/main" id="{59019299-89CE-E450-AFC0-5A49ED334325}"/>
                </a:ext>
              </a:extLst>
            </p:cNvPr>
            <p:cNvSpPr/>
            <p:nvPr/>
          </p:nvSpPr>
          <p:spPr>
            <a:xfrm>
              <a:off x="6993582"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3" name="Freeform: Shape 322">
              <a:extLst>
                <a:ext uri="{FF2B5EF4-FFF2-40B4-BE49-F238E27FC236}">
                  <a16:creationId xmlns:a16="http://schemas.microsoft.com/office/drawing/2014/main" id="{D072F51B-72CB-43A0-7A88-E3D9885857A1}"/>
                </a:ext>
              </a:extLst>
            </p:cNvPr>
            <p:cNvSpPr/>
            <p:nvPr/>
          </p:nvSpPr>
          <p:spPr>
            <a:xfrm>
              <a:off x="73643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4" name="Freeform: Shape 323">
              <a:extLst>
                <a:ext uri="{FF2B5EF4-FFF2-40B4-BE49-F238E27FC236}">
                  <a16:creationId xmlns:a16="http://schemas.microsoft.com/office/drawing/2014/main" id="{379DB567-CF8A-14BC-08EF-2E91BE987895}"/>
                </a:ext>
              </a:extLst>
            </p:cNvPr>
            <p:cNvSpPr/>
            <p:nvPr/>
          </p:nvSpPr>
          <p:spPr>
            <a:xfrm>
              <a:off x="73643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5" name="Freeform: Shape 324">
              <a:extLst>
                <a:ext uri="{FF2B5EF4-FFF2-40B4-BE49-F238E27FC236}">
                  <a16:creationId xmlns:a16="http://schemas.microsoft.com/office/drawing/2014/main" id="{24C5C5C2-8255-1C97-BDFB-5479E7326629}"/>
                </a:ext>
              </a:extLst>
            </p:cNvPr>
            <p:cNvSpPr/>
            <p:nvPr/>
          </p:nvSpPr>
          <p:spPr>
            <a:xfrm>
              <a:off x="6993582"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6" name="Freeform: Shape 325">
              <a:extLst>
                <a:ext uri="{FF2B5EF4-FFF2-40B4-BE49-F238E27FC236}">
                  <a16:creationId xmlns:a16="http://schemas.microsoft.com/office/drawing/2014/main" id="{4CAE4795-CAC0-907E-3732-E0DA1BCEF83E}"/>
                </a:ext>
              </a:extLst>
            </p:cNvPr>
            <p:cNvSpPr/>
            <p:nvPr/>
          </p:nvSpPr>
          <p:spPr>
            <a:xfrm>
              <a:off x="6993582"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7" name="Freeform: Shape 326">
              <a:extLst>
                <a:ext uri="{FF2B5EF4-FFF2-40B4-BE49-F238E27FC236}">
                  <a16:creationId xmlns:a16="http://schemas.microsoft.com/office/drawing/2014/main" id="{F55EC397-7F32-B31E-96D4-60DF735CF1AA}"/>
                </a:ext>
              </a:extLst>
            </p:cNvPr>
            <p:cNvSpPr/>
            <p:nvPr/>
          </p:nvSpPr>
          <p:spPr>
            <a:xfrm>
              <a:off x="73643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8" name="Freeform: Shape 327">
              <a:extLst>
                <a:ext uri="{FF2B5EF4-FFF2-40B4-BE49-F238E27FC236}">
                  <a16:creationId xmlns:a16="http://schemas.microsoft.com/office/drawing/2014/main" id="{F1DCA7B4-A1A1-5887-4D9B-CF312395E878}"/>
                </a:ext>
              </a:extLst>
            </p:cNvPr>
            <p:cNvSpPr/>
            <p:nvPr/>
          </p:nvSpPr>
          <p:spPr>
            <a:xfrm>
              <a:off x="73643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9" name="Freeform: Shape 328">
              <a:extLst>
                <a:ext uri="{FF2B5EF4-FFF2-40B4-BE49-F238E27FC236}">
                  <a16:creationId xmlns:a16="http://schemas.microsoft.com/office/drawing/2014/main" id="{0B2C0303-39BF-8630-FC0A-0D410810A66B}"/>
                </a:ext>
              </a:extLst>
            </p:cNvPr>
            <p:cNvSpPr/>
            <p:nvPr/>
          </p:nvSpPr>
          <p:spPr>
            <a:xfrm>
              <a:off x="6993582"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0" name="Freeform: Shape 329">
              <a:extLst>
                <a:ext uri="{FF2B5EF4-FFF2-40B4-BE49-F238E27FC236}">
                  <a16:creationId xmlns:a16="http://schemas.microsoft.com/office/drawing/2014/main" id="{D15A20E8-2A48-63A7-2EFA-AEBBAD678AA5}"/>
                </a:ext>
              </a:extLst>
            </p:cNvPr>
            <p:cNvSpPr/>
            <p:nvPr/>
          </p:nvSpPr>
          <p:spPr>
            <a:xfrm>
              <a:off x="7732777"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1" name="Freeform: Shape 330">
              <a:extLst>
                <a:ext uri="{FF2B5EF4-FFF2-40B4-BE49-F238E27FC236}">
                  <a16:creationId xmlns:a16="http://schemas.microsoft.com/office/drawing/2014/main" id="{63C69899-4FC4-788B-B081-B23E087AE474}"/>
                </a:ext>
              </a:extLst>
            </p:cNvPr>
            <p:cNvSpPr/>
            <p:nvPr/>
          </p:nvSpPr>
          <p:spPr>
            <a:xfrm>
              <a:off x="8103589"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2" name="Freeform: Shape 331">
              <a:extLst>
                <a:ext uri="{FF2B5EF4-FFF2-40B4-BE49-F238E27FC236}">
                  <a16:creationId xmlns:a16="http://schemas.microsoft.com/office/drawing/2014/main" id="{F2827E11-0E62-FBFA-1481-A81CBD351DC8}"/>
                </a:ext>
              </a:extLst>
            </p:cNvPr>
            <p:cNvSpPr/>
            <p:nvPr/>
          </p:nvSpPr>
          <p:spPr>
            <a:xfrm>
              <a:off x="8103589"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3" name="Freeform: Shape 332">
              <a:extLst>
                <a:ext uri="{FF2B5EF4-FFF2-40B4-BE49-F238E27FC236}">
                  <a16:creationId xmlns:a16="http://schemas.microsoft.com/office/drawing/2014/main" id="{C7B6A05B-AB2D-7A2B-D125-4973C500546D}"/>
                </a:ext>
              </a:extLst>
            </p:cNvPr>
            <p:cNvSpPr/>
            <p:nvPr/>
          </p:nvSpPr>
          <p:spPr>
            <a:xfrm>
              <a:off x="7732777"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4" name="Freeform: Shape 333">
              <a:extLst>
                <a:ext uri="{FF2B5EF4-FFF2-40B4-BE49-F238E27FC236}">
                  <a16:creationId xmlns:a16="http://schemas.microsoft.com/office/drawing/2014/main" id="{0654B120-1251-1465-4365-16CC7540ED55}"/>
                </a:ext>
              </a:extLst>
            </p:cNvPr>
            <p:cNvSpPr/>
            <p:nvPr/>
          </p:nvSpPr>
          <p:spPr>
            <a:xfrm>
              <a:off x="7732777"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5" name="Freeform: Shape 334">
              <a:extLst>
                <a:ext uri="{FF2B5EF4-FFF2-40B4-BE49-F238E27FC236}">
                  <a16:creationId xmlns:a16="http://schemas.microsoft.com/office/drawing/2014/main" id="{7F9ECA23-0FC3-6B2A-52C4-762CF491F181}"/>
                </a:ext>
              </a:extLst>
            </p:cNvPr>
            <p:cNvSpPr/>
            <p:nvPr/>
          </p:nvSpPr>
          <p:spPr>
            <a:xfrm>
              <a:off x="8103589"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6" name="Freeform: Shape 335">
              <a:extLst>
                <a:ext uri="{FF2B5EF4-FFF2-40B4-BE49-F238E27FC236}">
                  <a16:creationId xmlns:a16="http://schemas.microsoft.com/office/drawing/2014/main" id="{51B3299F-DCA5-6C1B-7C39-7B1B33964990}"/>
                </a:ext>
              </a:extLst>
            </p:cNvPr>
            <p:cNvSpPr/>
            <p:nvPr/>
          </p:nvSpPr>
          <p:spPr>
            <a:xfrm>
              <a:off x="8103589"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7" name="Freeform: Shape 336">
              <a:extLst>
                <a:ext uri="{FF2B5EF4-FFF2-40B4-BE49-F238E27FC236}">
                  <a16:creationId xmlns:a16="http://schemas.microsoft.com/office/drawing/2014/main" id="{82942087-F50F-770E-D401-28FA7CC58902}"/>
                </a:ext>
              </a:extLst>
            </p:cNvPr>
            <p:cNvSpPr/>
            <p:nvPr/>
          </p:nvSpPr>
          <p:spPr>
            <a:xfrm>
              <a:off x="7732777"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8" name="Freeform: Shape 337">
              <a:extLst>
                <a:ext uri="{FF2B5EF4-FFF2-40B4-BE49-F238E27FC236}">
                  <a16:creationId xmlns:a16="http://schemas.microsoft.com/office/drawing/2014/main" id="{420008ED-6D75-7E4A-B2B6-CDEB7E461E67}"/>
                </a:ext>
              </a:extLst>
            </p:cNvPr>
            <p:cNvSpPr/>
            <p:nvPr/>
          </p:nvSpPr>
          <p:spPr>
            <a:xfrm>
              <a:off x="7732777"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9" name="Freeform: Shape 338">
              <a:extLst>
                <a:ext uri="{FF2B5EF4-FFF2-40B4-BE49-F238E27FC236}">
                  <a16:creationId xmlns:a16="http://schemas.microsoft.com/office/drawing/2014/main" id="{CAC2FD45-65DB-5307-9DA3-B3D214936D5B}"/>
                </a:ext>
              </a:extLst>
            </p:cNvPr>
            <p:cNvSpPr/>
            <p:nvPr/>
          </p:nvSpPr>
          <p:spPr>
            <a:xfrm>
              <a:off x="8103589"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0" name="Freeform: Shape 339">
              <a:extLst>
                <a:ext uri="{FF2B5EF4-FFF2-40B4-BE49-F238E27FC236}">
                  <a16:creationId xmlns:a16="http://schemas.microsoft.com/office/drawing/2014/main" id="{B45AE987-BF24-13FE-F64A-526CDB7DBC11}"/>
                </a:ext>
              </a:extLst>
            </p:cNvPr>
            <p:cNvSpPr/>
            <p:nvPr/>
          </p:nvSpPr>
          <p:spPr>
            <a:xfrm>
              <a:off x="8103589"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1" name="Freeform: Shape 340">
              <a:extLst>
                <a:ext uri="{FF2B5EF4-FFF2-40B4-BE49-F238E27FC236}">
                  <a16:creationId xmlns:a16="http://schemas.microsoft.com/office/drawing/2014/main" id="{50CC173F-18CE-B868-2BC9-39086ECB588A}"/>
                </a:ext>
              </a:extLst>
            </p:cNvPr>
            <p:cNvSpPr/>
            <p:nvPr/>
          </p:nvSpPr>
          <p:spPr>
            <a:xfrm>
              <a:off x="7732777"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2" name="Freeform: Shape 341">
              <a:extLst>
                <a:ext uri="{FF2B5EF4-FFF2-40B4-BE49-F238E27FC236}">
                  <a16:creationId xmlns:a16="http://schemas.microsoft.com/office/drawing/2014/main" id="{EAA21942-DDD1-E521-D6A1-4F8216572481}"/>
                </a:ext>
              </a:extLst>
            </p:cNvPr>
            <p:cNvSpPr/>
            <p:nvPr/>
          </p:nvSpPr>
          <p:spPr>
            <a:xfrm>
              <a:off x="7732777"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3" name="Freeform: Shape 342">
              <a:extLst>
                <a:ext uri="{FF2B5EF4-FFF2-40B4-BE49-F238E27FC236}">
                  <a16:creationId xmlns:a16="http://schemas.microsoft.com/office/drawing/2014/main" id="{45E73235-DCF7-EBAF-0B9E-3BAD6E928A98}"/>
                </a:ext>
              </a:extLst>
            </p:cNvPr>
            <p:cNvSpPr/>
            <p:nvPr/>
          </p:nvSpPr>
          <p:spPr>
            <a:xfrm>
              <a:off x="8103589"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4" name="Freeform: Shape 343">
              <a:extLst>
                <a:ext uri="{FF2B5EF4-FFF2-40B4-BE49-F238E27FC236}">
                  <a16:creationId xmlns:a16="http://schemas.microsoft.com/office/drawing/2014/main" id="{82EB03F2-2057-99A4-7EF1-3EB81B4BFB1E}"/>
                </a:ext>
              </a:extLst>
            </p:cNvPr>
            <p:cNvSpPr/>
            <p:nvPr/>
          </p:nvSpPr>
          <p:spPr>
            <a:xfrm>
              <a:off x="8103589"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5" name="Freeform: Shape 344">
              <a:extLst>
                <a:ext uri="{FF2B5EF4-FFF2-40B4-BE49-F238E27FC236}">
                  <a16:creationId xmlns:a16="http://schemas.microsoft.com/office/drawing/2014/main" id="{CE8D1253-B8E2-6D97-CA7E-691CC88B49B7}"/>
                </a:ext>
              </a:extLst>
            </p:cNvPr>
            <p:cNvSpPr/>
            <p:nvPr/>
          </p:nvSpPr>
          <p:spPr>
            <a:xfrm>
              <a:off x="7732777"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6" name="Freeform: Shape 345">
              <a:extLst>
                <a:ext uri="{FF2B5EF4-FFF2-40B4-BE49-F238E27FC236}">
                  <a16:creationId xmlns:a16="http://schemas.microsoft.com/office/drawing/2014/main" id="{F47A121F-480C-A743-506A-3AD51E61DDB5}"/>
                </a:ext>
              </a:extLst>
            </p:cNvPr>
            <p:cNvSpPr/>
            <p:nvPr/>
          </p:nvSpPr>
          <p:spPr>
            <a:xfrm>
              <a:off x="7732777"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7" name="Freeform: Shape 346">
              <a:extLst>
                <a:ext uri="{FF2B5EF4-FFF2-40B4-BE49-F238E27FC236}">
                  <a16:creationId xmlns:a16="http://schemas.microsoft.com/office/drawing/2014/main" id="{98E26793-6608-B0C8-EED5-D97710525A4A}"/>
                </a:ext>
              </a:extLst>
            </p:cNvPr>
            <p:cNvSpPr/>
            <p:nvPr/>
          </p:nvSpPr>
          <p:spPr>
            <a:xfrm>
              <a:off x="8103589"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8" name="Freeform: Shape 347">
              <a:extLst>
                <a:ext uri="{FF2B5EF4-FFF2-40B4-BE49-F238E27FC236}">
                  <a16:creationId xmlns:a16="http://schemas.microsoft.com/office/drawing/2014/main" id="{F1586B63-1A01-2C19-1287-D07B41921094}"/>
                </a:ext>
              </a:extLst>
            </p:cNvPr>
            <p:cNvSpPr/>
            <p:nvPr/>
          </p:nvSpPr>
          <p:spPr>
            <a:xfrm>
              <a:off x="8103589"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9" name="Freeform: Shape 348">
              <a:extLst>
                <a:ext uri="{FF2B5EF4-FFF2-40B4-BE49-F238E27FC236}">
                  <a16:creationId xmlns:a16="http://schemas.microsoft.com/office/drawing/2014/main" id="{8615A118-D550-94E7-51A1-C54B2AC38A7B}"/>
                </a:ext>
              </a:extLst>
            </p:cNvPr>
            <p:cNvSpPr/>
            <p:nvPr/>
          </p:nvSpPr>
          <p:spPr>
            <a:xfrm>
              <a:off x="7732777"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0" name="Freeform: Shape 349">
              <a:extLst>
                <a:ext uri="{FF2B5EF4-FFF2-40B4-BE49-F238E27FC236}">
                  <a16:creationId xmlns:a16="http://schemas.microsoft.com/office/drawing/2014/main" id="{0F807322-9EB3-4843-01FB-AADFB2AD0ABE}"/>
                </a:ext>
              </a:extLst>
            </p:cNvPr>
            <p:cNvSpPr/>
            <p:nvPr/>
          </p:nvSpPr>
          <p:spPr>
            <a:xfrm>
              <a:off x="7732777"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1" name="Freeform: Shape 350">
              <a:extLst>
                <a:ext uri="{FF2B5EF4-FFF2-40B4-BE49-F238E27FC236}">
                  <a16:creationId xmlns:a16="http://schemas.microsoft.com/office/drawing/2014/main" id="{5EB54B84-F485-6B3D-6D3C-EB22C0A13AA5}"/>
                </a:ext>
              </a:extLst>
            </p:cNvPr>
            <p:cNvSpPr/>
            <p:nvPr/>
          </p:nvSpPr>
          <p:spPr>
            <a:xfrm>
              <a:off x="8103589"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2" name="Freeform: Shape 351">
              <a:extLst>
                <a:ext uri="{FF2B5EF4-FFF2-40B4-BE49-F238E27FC236}">
                  <a16:creationId xmlns:a16="http://schemas.microsoft.com/office/drawing/2014/main" id="{BA9BACB4-2CE2-8A0A-C358-6AD732F56115}"/>
                </a:ext>
              </a:extLst>
            </p:cNvPr>
            <p:cNvSpPr/>
            <p:nvPr/>
          </p:nvSpPr>
          <p:spPr>
            <a:xfrm>
              <a:off x="8103589"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3" name="Freeform: Shape 352">
              <a:extLst>
                <a:ext uri="{FF2B5EF4-FFF2-40B4-BE49-F238E27FC236}">
                  <a16:creationId xmlns:a16="http://schemas.microsoft.com/office/drawing/2014/main" id="{978EA011-2E40-76FB-3820-36C4376C3E2C}"/>
                </a:ext>
              </a:extLst>
            </p:cNvPr>
            <p:cNvSpPr/>
            <p:nvPr/>
          </p:nvSpPr>
          <p:spPr>
            <a:xfrm>
              <a:off x="7732777"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4" name="Freeform: Shape 353">
              <a:extLst>
                <a:ext uri="{FF2B5EF4-FFF2-40B4-BE49-F238E27FC236}">
                  <a16:creationId xmlns:a16="http://schemas.microsoft.com/office/drawing/2014/main" id="{D5853D7B-3989-5A5B-4A7C-2549C47FD184}"/>
                </a:ext>
              </a:extLst>
            </p:cNvPr>
            <p:cNvSpPr/>
            <p:nvPr/>
          </p:nvSpPr>
          <p:spPr>
            <a:xfrm>
              <a:off x="7732777"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5" name="Freeform: Shape 354">
              <a:extLst>
                <a:ext uri="{FF2B5EF4-FFF2-40B4-BE49-F238E27FC236}">
                  <a16:creationId xmlns:a16="http://schemas.microsoft.com/office/drawing/2014/main" id="{AD69E0F5-B8DB-10ED-2843-896612B2EE67}"/>
                </a:ext>
              </a:extLst>
            </p:cNvPr>
            <p:cNvSpPr/>
            <p:nvPr/>
          </p:nvSpPr>
          <p:spPr>
            <a:xfrm>
              <a:off x="8103589"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6" name="Freeform: Shape 355">
              <a:extLst>
                <a:ext uri="{FF2B5EF4-FFF2-40B4-BE49-F238E27FC236}">
                  <a16:creationId xmlns:a16="http://schemas.microsoft.com/office/drawing/2014/main" id="{34B69CC5-884F-D2C9-77A9-D7D3DC6CA26D}"/>
                </a:ext>
              </a:extLst>
            </p:cNvPr>
            <p:cNvSpPr/>
            <p:nvPr/>
          </p:nvSpPr>
          <p:spPr>
            <a:xfrm>
              <a:off x="8103589"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7" name="Freeform: Shape 356">
              <a:extLst>
                <a:ext uri="{FF2B5EF4-FFF2-40B4-BE49-F238E27FC236}">
                  <a16:creationId xmlns:a16="http://schemas.microsoft.com/office/drawing/2014/main" id="{01267A17-A8C2-202C-B5EE-133F8CC15754}"/>
                </a:ext>
              </a:extLst>
            </p:cNvPr>
            <p:cNvSpPr/>
            <p:nvPr/>
          </p:nvSpPr>
          <p:spPr>
            <a:xfrm>
              <a:off x="7732777"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8" name="Freeform: Shape 357">
              <a:extLst>
                <a:ext uri="{FF2B5EF4-FFF2-40B4-BE49-F238E27FC236}">
                  <a16:creationId xmlns:a16="http://schemas.microsoft.com/office/drawing/2014/main" id="{C63F096B-CB8D-C946-A9EB-92AC49D67886}"/>
                </a:ext>
              </a:extLst>
            </p:cNvPr>
            <p:cNvSpPr/>
            <p:nvPr/>
          </p:nvSpPr>
          <p:spPr>
            <a:xfrm>
              <a:off x="7732777"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9" name="Freeform: Shape 358">
              <a:extLst>
                <a:ext uri="{FF2B5EF4-FFF2-40B4-BE49-F238E27FC236}">
                  <a16:creationId xmlns:a16="http://schemas.microsoft.com/office/drawing/2014/main" id="{E7A584DC-CC1B-EE33-AFFB-CE54D0E042D0}"/>
                </a:ext>
              </a:extLst>
            </p:cNvPr>
            <p:cNvSpPr/>
            <p:nvPr/>
          </p:nvSpPr>
          <p:spPr>
            <a:xfrm>
              <a:off x="8103589"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0" name="Freeform: Shape 359">
              <a:extLst>
                <a:ext uri="{FF2B5EF4-FFF2-40B4-BE49-F238E27FC236}">
                  <a16:creationId xmlns:a16="http://schemas.microsoft.com/office/drawing/2014/main" id="{620182CB-A58A-FF82-09FD-AABEF256906F}"/>
                </a:ext>
              </a:extLst>
            </p:cNvPr>
            <p:cNvSpPr/>
            <p:nvPr/>
          </p:nvSpPr>
          <p:spPr>
            <a:xfrm>
              <a:off x="8103589"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1" name="Freeform: Shape 360">
              <a:extLst>
                <a:ext uri="{FF2B5EF4-FFF2-40B4-BE49-F238E27FC236}">
                  <a16:creationId xmlns:a16="http://schemas.microsoft.com/office/drawing/2014/main" id="{52F1B3CE-BBBE-D4C3-892C-A4F613D41277}"/>
                </a:ext>
              </a:extLst>
            </p:cNvPr>
            <p:cNvSpPr/>
            <p:nvPr/>
          </p:nvSpPr>
          <p:spPr>
            <a:xfrm>
              <a:off x="7732777"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2" name="Freeform: Shape 361">
              <a:extLst>
                <a:ext uri="{FF2B5EF4-FFF2-40B4-BE49-F238E27FC236}">
                  <a16:creationId xmlns:a16="http://schemas.microsoft.com/office/drawing/2014/main" id="{CEE2F76F-1C36-88A3-87DB-2678782F8594}"/>
                </a:ext>
              </a:extLst>
            </p:cNvPr>
            <p:cNvSpPr/>
            <p:nvPr/>
          </p:nvSpPr>
          <p:spPr>
            <a:xfrm>
              <a:off x="847440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3" name="Freeform: Shape 362">
              <a:extLst>
                <a:ext uri="{FF2B5EF4-FFF2-40B4-BE49-F238E27FC236}">
                  <a16:creationId xmlns:a16="http://schemas.microsoft.com/office/drawing/2014/main" id="{01CDC70F-00E0-68BE-C64E-B946D10D83A5}"/>
                </a:ext>
              </a:extLst>
            </p:cNvPr>
            <p:cNvSpPr/>
            <p:nvPr/>
          </p:nvSpPr>
          <p:spPr>
            <a:xfrm>
              <a:off x="8845211"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4" name="Freeform: Shape 363">
              <a:extLst>
                <a:ext uri="{FF2B5EF4-FFF2-40B4-BE49-F238E27FC236}">
                  <a16:creationId xmlns:a16="http://schemas.microsoft.com/office/drawing/2014/main" id="{DB88BB45-4277-FE20-E838-D152A3F50FCA}"/>
                </a:ext>
              </a:extLst>
            </p:cNvPr>
            <p:cNvSpPr/>
            <p:nvPr/>
          </p:nvSpPr>
          <p:spPr>
            <a:xfrm>
              <a:off x="8845211"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5" name="Freeform: Shape 364">
              <a:extLst>
                <a:ext uri="{FF2B5EF4-FFF2-40B4-BE49-F238E27FC236}">
                  <a16:creationId xmlns:a16="http://schemas.microsoft.com/office/drawing/2014/main" id="{EF29DF06-75D1-F46C-A217-2C122F436878}"/>
                </a:ext>
              </a:extLst>
            </p:cNvPr>
            <p:cNvSpPr/>
            <p:nvPr/>
          </p:nvSpPr>
          <p:spPr>
            <a:xfrm>
              <a:off x="8474400"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6" name="Freeform: Shape 365">
              <a:extLst>
                <a:ext uri="{FF2B5EF4-FFF2-40B4-BE49-F238E27FC236}">
                  <a16:creationId xmlns:a16="http://schemas.microsoft.com/office/drawing/2014/main" id="{C18E5900-94C3-A728-884B-678D3EDCD895}"/>
                </a:ext>
              </a:extLst>
            </p:cNvPr>
            <p:cNvSpPr/>
            <p:nvPr/>
          </p:nvSpPr>
          <p:spPr>
            <a:xfrm>
              <a:off x="847440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7" name="Freeform: Shape 366">
              <a:extLst>
                <a:ext uri="{FF2B5EF4-FFF2-40B4-BE49-F238E27FC236}">
                  <a16:creationId xmlns:a16="http://schemas.microsoft.com/office/drawing/2014/main" id="{E8D0DA9F-9BEF-2717-AA1D-F92CC64F986D}"/>
                </a:ext>
              </a:extLst>
            </p:cNvPr>
            <p:cNvSpPr/>
            <p:nvPr/>
          </p:nvSpPr>
          <p:spPr>
            <a:xfrm>
              <a:off x="8845211"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8" name="Freeform: Shape 367">
              <a:extLst>
                <a:ext uri="{FF2B5EF4-FFF2-40B4-BE49-F238E27FC236}">
                  <a16:creationId xmlns:a16="http://schemas.microsoft.com/office/drawing/2014/main" id="{DAABA3F3-CF34-F7C0-0A64-014D1AFDBF94}"/>
                </a:ext>
              </a:extLst>
            </p:cNvPr>
            <p:cNvSpPr/>
            <p:nvPr/>
          </p:nvSpPr>
          <p:spPr>
            <a:xfrm>
              <a:off x="8845211"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9" name="Freeform: Shape 368">
              <a:extLst>
                <a:ext uri="{FF2B5EF4-FFF2-40B4-BE49-F238E27FC236}">
                  <a16:creationId xmlns:a16="http://schemas.microsoft.com/office/drawing/2014/main" id="{FA769E2A-5F12-8ED8-CF43-28A67BF6AB12}"/>
                </a:ext>
              </a:extLst>
            </p:cNvPr>
            <p:cNvSpPr/>
            <p:nvPr/>
          </p:nvSpPr>
          <p:spPr>
            <a:xfrm>
              <a:off x="8474400"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0" name="Freeform: Shape 369">
              <a:extLst>
                <a:ext uri="{FF2B5EF4-FFF2-40B4-BE49-F238E27FC236}">
                  <a16:creationId xmlns:a16="http://schemas.microsoft.com/office/drawing/2014/main" id="{44E7F385-96D8-06B3-E754-59C469D80EA6}"/>
                </a:ext>
              </a:extLst>
            </p:cNvPr>
            <p:cNvSpPr/>
            <p:nvPr/>
          </p:nvSpPr>
          <p:spPr>
            <a:xfrm>
              <a:off x="847440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1" name="Freeform: Shape 370">
              <a:extLst>
                <a:ext uri="{FF2B5EF4-FFF2-40B4-BE49-F238E27FC236}">
                  <a16:creationId xmlns:a16="http://schemas.microsoft.com/office/drawing/2014/main" id="{7EB3DCBE-7E23-1F13-9A22-7A61CFBCBFD8}"/>
                </a:ext>
              </a:extLst>
            </p:cNvPr>
            <p:cNvSpPr/>
            <p:nvPr/>
          </p:nvSpPr>
          <p:spPr>
            <a:xfrm>
              <a:off x="8845211"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2" name="Freeform: Shape 371">
              <a:extLst>
                <a:ext uri="{FF2B5EF4-FFF2-40B4-BE49-F238E27FC236}">
                  <a16:creationId xmlns:a16="http://schemas.microsoft.com/office/drawing/2014/main" id="{39B6BC04-A439-93C4-D9C7-4137E71FE43D}"/>
                </a:ext>
              </a:extLst>
            </p:cNvPr>
            <p:cNvSpPr/>
            <p:nvPr/>
          </p:nvSpPr>
          <p:spPr>
            <a:xfrm>
              <a:off x="8845211"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3" name="Freeform: Shape 372">
              <a:extLst>
                <a:ext uri="{FF2B5EF4-FFF2-40B4-BE49-F238E27FC236}">
                  <a16:creationId xmlns:a16="http://schemas.microsoft.com/office/drawing/2014/main" id="{4B5DF522-7C7E-C44A-CB57-A05D15F3AAC2}"/>
                </a:ext>
              </a:extLst>
            </p:cNvPr>
            <p:cNvSpPr/>
            <p:nvPr/>
          </p:nvSpPr>
          <p:spPr>
            <a:xfrm>
              <a:off x="8474400"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4" name="Freeform: Shape 373">
              <a:extLst>
                <a:ext uri="{FF2B5EF4-FFF2-40B4-BE49-F238E27FC236}">
                  <a16:creationId xmlns:a16="http://schemas.microsoft.com/office/drawing/2014/main" id="{17B5D265-8389-516B-351F-701AFCCEF81C}"/>
                </a:ext>
              </a:extLst>
            </p:cNvPr>
            <p:cNvSpPr/>
            <p:nvPr/>
          </p:nvSpPr>
          <p:spPr>
            <a:xfrm>
              <a:off x="847440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5" name="Freeform: Shape 374">
              <a:extLst>
                <a:ext uri="{FF2B5EF4-FFF2-40B4-BE49-F238E27FC236}">
                  <a16:creationId xmlns:a16="http://schemas.microsoft.com/office/drawing/2014/main" id="{CE6EF9AA-3739-7707-33AE-AA2A531BB65F}"/>
                </a:ext>
              </a:extLst>
            </p:cNvPr>
            <p:cNvSpPr/>
            <p:nvPr/>
          </p:nvSpPr>
          <p:spPr>
            <a:xfrm>
              <a:off x="8845211"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6" name="Freeform: Shape 375">
              <a:extLst>
                <a:ext uri="{FF2B5EF4-FFF2-40B4-BE49-F238E27FC236}">
                  <a16:creationId xmlns:a16="http://schemas.microsoft.com/office/drawing/2014/main" id="{B1DD2E02-8E22-FA90-6CC8-21A0A9CEC24A}"/>
                </a:ext>
              </a:extLst>
            </p:cNvPr>
            <p:cNvSpPr/>
            <p:nvPr/>
          </p:nvSpPr>
          <p:spPr>
            <a:xfrm>
              <a:off x="8845211"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7" name="Freeform: Shape 376">
              <a:extLst>
                <a:ext uri="{FF2B5EF4-FFF2-40B4-BE49-F238E27FC236}">
                  <a16:creationId xmlns:a16="http://schemas.microsoft.com/office/drawing/2014/main" id="{58C126BD-F247-5727-C659-211EF6D2AC6E}"/>
                </a:ext>
              </a:extLst>
            </p:cNvPr>
            <p:cNvSpPr/>
            <p:nvPr/>
          </p:nvSpPr>
          <p:spPr>
            <a:xfrm>
              <a:off x="8474400"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8" name="Freeform: Shape 377">
              <a:extLst>
                <a:ext uri="{FF2B5EF4-FFF2-40B4-BE49-F238E27FC236}">
                  <a16:creationId xmlns:a16="http://schemas.microsoft.com/office/drawing/2014/main" id="{7436A2C5-BB46-7154-4615-4F183B00C7BE}"/>
                </a:ext>
              </a:extLst>
            </p:cNvPr>
            <p:cNvSpPr/>
            <p:nvPr/>
          </p:nvSpPr>
          <p:spPr>
            <a:xfrm>
              <a:off x="847440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9" name="Freeform: Shape 378">
              <a:extLst>
                <a:ext uri="{FF2B5EF4-FFF2-40B4-BE49-F238E27FC236}">
                  <a16:creationId xmlns:a16="http://schemas.microsoft.com/office/drawing/2014/main" id="{656481C3-D550-9503-CF2B-C6CEB6997007}"/>
                </a:ext>
              </a:extLst>
            </p:cNvPr>
            <p:cNvSpPr/>
            <p:nvPr/>
          </p:nvSpPr>
          <p:spPr>
            <a:xfrm>
              <a:off x="8845211"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0" name="Freeform: Shape 379">
              <a:extLst>
                <a:ext uri="{FF2B5EF4-FFF2-40B4-BE49-F238E27FC236}">
                  <a16:creationId xmlns:a16="http://schemas.microsoft.com/office/drawing/2014/main" id="{5AFE15A4-3445-B193-AE04-FDAE59EC188A}"/>
                </a:ext>
              </a:extLst>
            </p:cNvPr>
            <p:cNvSpPr/>
            <p:nvPr/>
          </p:nvSpPr>
          <p:spPr>
            <a:xfrm>
              <a:off x="8845211"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1" name="Freeform: Shape 380">
              <a:extLst>
                <a:ext uri="{FF2B5EF4-FFF2-40B4-BE49-F238E27FC236}">
                  <a16:creationId xmlns:a16="http://schemas.microsoft.com/office/drawing/2014/main" id="{8B76F1C2-AD48-4CD8-E70E-791372BBAF4A}"/>
                </a:ext>
              </a:extLst>
            </p:cNvPr>
            <p:cNvSpPr/>
            <p:nvPr/>
          </p:nvSpPr>
          <p:spPr>
            <a:xfrm>
              <a:off x="8474400"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2" name="Freeform: Shape 381">
              <a:extLst>
                <a:ext uri="{FF2B5EF4-FFF2-40B4-BE49-F238E27FC236}">
                  <a16:creationId xmlns:a16="http://schemas.microsoft.com/office/drawing/2014/main" id="{53120563-2D5F-2F12-5BD1-E9C7933F1CAD}"/>
                </a:ext>
              </a:extLst>
            </p:cNvPr>
            <p:cNvSpPr/>
            <p:nvPr/>
          </p:nvSpPr>
          <p:spPr>
            <a:xfrm>
              <a:off x="847440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3" name="Freeform: Shape 382">
              <a:extLst>
                <a:ext uri="{FF2B5EF4-FFF2-40B4-BE49-F238E27FC236}">
                  <a16:creationId xmlns:a16="http://schemas.microsoft.com/office/drawing/2014/main" id="{A5DD5E93-C1CE-5A3F-5D8E-B4F4D82372D0}"/>
                </a:ext>
              </a:extLst>
            </p:cNvPr>
            <p:cNvSpPr/>
            <p:nvPr/>
          </p:nvSpPr>
          <p:spPr>
            <a:xfrm>
              <a:off x="8845211"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4" name="Freeform: Shape 383">
              <a:extLst>
                <a:ext uri="{FF2B5EF4-FFF2-40B4-BE49-F238E27FC236}">
                  <a16:creationId xmlns:a16="http://schemas.microsoft.com/office/drawing/2014/main" id="{54ABB39D-7810-1031-7270-326E7AFA04AC}"/>
                </a:ext>
              </a:extLst>
            </p:cNvPr>
            <p:cNvSpPr/>
            <p:nvPr/>
          </p:nvSpPr>
          <p:spPr>
            <a:xfrm>
              <a:off x="8845211"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5" name="Freeform: Shape 384">
              <a:extLst>
                <a:ext uri="{FF2B5EF4-FFF2-40B4-BE49-F238E27FC236}">
                  <a16:creationId xmlns:a16="http://schemas.microsoft.com/office/drawing/2014/main" id="{78C6E378-B2C3-7755-A3AE-3917668A206A}"/>
                </a:ext>
              </a:extLst>
            </p:cNvPr>
            <p:cNvSpPr/>
            <p:nvPr/>
          </p:nvSpPr>
          <p:spPr>
            <a:xfrm>
              <a:off x="8474400"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6" name="Freeform: Shape 385">
              <a:extLst>
                <a:ext uri="{FF2B5EF4-FFF2-40B4-BE49-F238E27FC236}">
                  <a16:creationId xmlns:a16="http://schemas.microsoft.com/office/drawing/2014/main" id="{889E734D-E208-6B5E-1EB2-6649F0B63CA0}"/>
                </a:ext>
              </a:extLst>
            </p:cNvPr>
            <p:cNvSpPr/>
            <p:nvPr/>
          </p:nvSpPr>
          <p:spPr>
            <a:xfrm>
              <a:off x="847440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7" name="Freeform: Shape 386">
              <a:extLst>
                <a:ext uri="{FF2B5EF4-FFF2-40B4-BE49-F238E27FC236}">
                  <a16:creationId xmlns:a16="http://schemas.microsoft.com/office/drawing/2014/main" id="{01A6D073-2D64-AA41-6455-87DCA80BC7B0}"/>
                </a:ext>
              </a:extLst>
            </p:cNvPr>
            <p:cNvSpPr/>
            <p:nvPr/>
          </p:nvSpPr>
          <p:spPr>
            <a:xfrm>
              <a:off x="8845211"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8" name="Freeform: Shape 387">
              <a:extLst>
                <a:ext uri="{FF2B5EF4-FFF2-40B4-BE49-F238E27FC236}">
                  <a16:creationId xmlns:a16="http://schemas.microsoft.com/office/drawing/2014/main" id="{83EB2052-2C2E-457F-9C7A-CEF1D45B28AE}"/>
                </a:ext>
              </a:extLst>
            </p:cNvPr>
            <p:cNvSpPr/>
            <p:nvPr/>
          </p:nvSpPr>
          <p:spPr>
            <a:xfrm>
              <a:off x="8845211"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9" name="Freeform: Shape 388">
              <a:extLst>
                <a:ext uri="{FF2B5EF4-FFF2-40B4-BE49-F238E27FC236}">
                  <a16:creationId xmlns:a16="http://schemas.microsoft.com/office/drawing/2014/main" id="{B0ADAA79-EAB5-AC6C-E8C3-FAB258237CF7}"/>
                </a:ext>
              </a:extLst>
            </p:cNvPr>
            <p:cNvSpPr/>
            <p:nvPr/>
          </p:nvSpPr>
          <p:spPr>
            <a:xfrm>
              <a:off x="8474400"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0" name="Freeform: Shape 389">
              <a:extLst>
                <a:ext uri="{FF2B5EF4-FFF2-40B4-BE49-F238E27FC236}">
                  <a16:creationId xmlns:a16="http://schemas.microsoft.com/office/drawing/2014/main" id="{DC0EF5A1-BA95-8175-6E65-F8FA6798A998}"/>
                </a:ext>
              </a:extLst>
            </p:cNvPr>
            <p:cNvSpPr/>
            <p:nvPr/>
          </p:nvSpPr>
          <p:spPr>
            <a:xfrm>
              <a:off x="847440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1" name="Freeform: Shape 390">
              <a:extLst>
                <a:ext uri="{FF2B5EF4-FFF2-40B4-BE49-F238E27FC236}">
                  <a16:creationId xmlns:a16="http://schemas.microsoft.com/office/drawing/2014/main" id="{16940192-75DA-9ED0-DD38-DADB38DCDDD7}"/>
                </a:ext>
              </a:extLst>
            </p:cNvPr>
            <p:cNvSpPr/>
            <p:nvPr/>
          </p:nvSpPr>
          <p:spPr>
            <a:xfrm>
              <a:off x="8845211"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2" name="Freeform: Shape 391">
              <a:extLst>
                <a:ext uri="{FF2B5EF4-FFF2-40B4-BE49-F238E27FC236}">
                  <a16:creationId xmlns:a16="http://schemas.microsoft.com/office/drawing/2014/main" id="{EC6DA67B-08BE-A29E-C34F-DAB0565586AE}"/>
                </a:ext>
              </a:extLst>
            </p:cNvPr>
            <p:cNvSpPr/>
            <p:nvPr/>
          </p:nvSpPr>
          <p:spPr>
            <a:xfrm>
              <a:off x="8845211"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3" name="Freeform: Shape 392">
              <a:extLst>
                <a:ext uri="{FF2B5EF4-FFF2-40B4-BE49-F238E27FC236}">
                  <a16:creationId xmlns:a16="http://schemas.microsoft.com/office/drawing/2014/main" id="{968E8AE4-5801-05F5-A5AE-4F61B046384B}"/>
                </a:ext>
              </a:extLst>
            </p:cNvPr>
            <p:cNvSpPr/>
            <p:nvPr/>
          </p:nvSpPr>
          <p:spPr>
            <a:xfrm>
              <a:off x="8474400"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4" name="Freeform: Shape 393">
              <a:extLst>
                <a:ext uri="{FF2B5EF4-FFF2-40B4-BE49-F238E27FC236}">
                  <a16:creationId xmlns:a16="http://schemas.microsoft.com/office/drawing/2014/main" id="{772AB980-4DE2-2938-0295-79FAC902A6C9}"/>
                </a:ext>
              </a:extLst>
            </p:cNvPr>
            <p:cNvSpPr/>
            <p:nvPr/>
          </p:nvSpPr>
          <p:spPr>
            <a:xfrm>
              <a:off x="9224666" y="12846603"/>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2 h 826777"/>
                <a:gd name="connsiteX4" fmla="*/ 357976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5" name="Freeform: Shape 394">
              <a:extLst>
                <a:ext uri="{FF2B5EF4-FFF2-40B4-BE49-F238E27FC236}">
                  <a16:creationId xmlns:a16="http://schemas.microsoft.com/office/drawing/2014/main" id="{399B50B1-A924-B38D-25C9-17E4D12A4B51}"/>
                </a:ext>
              </a:extLst>
            </p:cNvPr>
            <p:cNvSpPr/>
            <p:nvPr/>
          </p:nvSpPr>
          <p:spPr>
            <a:xfrm>
              <a:off x="9595478"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6" name="Freeform: Shape 395">
              <a:extLst>
                <a:ext uri="{FF2B5EF4-FFF2-40B4-BE49-F238E27FC236}">
                  <a16:creationId xmlns:a16="http://schemas.microsoft.com/office/drawing/2014/main" id="{9679F569-960E-023F-B6D3-AB70EA379C64}"/>
                </a:ext>
              </a:extLst>
            </p:cNvPr>
            <p:cNvSpPr/>
            <p:nvPr/>
          </p:nvSpPr>
          <p:spPr>
            <a:xfrm>
              <a:off x="9595478"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7" name="Freeform: Shape 396">
              <a:extLst>
                <a:ext uri="{FF2B5EF4-FFF2-40B4-BE49-F238E27FC236}">
                  <a16:creationId xmlns:a16="http://schemas.microsoft.com/office/drawing/2014/main" id="{5C9E6ED1-DA39-B20D-5885-D767F2882EF7}"/>
                </a:ext>
              </a:extLst>
            </p:cNvPr>
            <p:cNvSpPr/>
            <p:nvPr/>
          </p:nvSpPr>
          <p:spPr>
            <a:xfrm>
              <a:off x="9224666"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8" name="Freeform: Shape 397">
              <a:extLst>
                <a:ext uri="{FF2B5EF4-FFF2-40B4-BE49-F238E27FC236}">
                  <a16:creationId xmlns:a16="http://schemas.microsoft.com/office/drawing/2014/main" id="{F3F4327E-905F-017F-15D2-0FCFD860423D}"/>
                </a:ext>
              </a:extLst>
            </p:cNvPr>
            <p:cNvSpPr/>
            <p:nvPr/>
          </p:nvSpPr>
          <p:spPr>
            <a:xfrm>
              <a:off x="9224666" y="11990182"/>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9" name="Freeform: Shape 398">
              <a:extLst>
                <a:ext uri="{FF2B5EF4-FFF2-40B4-BE49-F238E27FC236}">
                  <a16:creationId xmlns:a16="http://schemas.microsoft.com/office/drawing/2014/main" id="{7B79EFA1-4E40-030D-792E-DC8C60C9C691}"/>
                </a:ext>
              </a:extLst>
            </p:cNvPr>
            <p:cNvSpPr/>
            <p:nvPr/>
          </p:nvSpPr>
          <p:spPr>
            <a:xfrm>
              <a:off x="9595478"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0" name="Freeform: Shape 399">
              <a:extLst>
                <a:ext uri="{FF2B5EF4-FFF2-40B4-BE49-F238E27FC236}">
                  <a16:creationId xmlns:a16="http://schemas.microsoft.com/office/drawing/2014/main" id="{763D4624-5B46-445B-4D1F-9124481880CB}"/>
                </a:ext>
              </a:extLst>
            </p:cNvPr>
            <p:cNvSpPr/>
            <p:nvPr/>
          </p:nvSpPr>
          <p:spPr>
            <a:xfrm>
              <a:off x="9595478"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1" name="Freeform: Shape 400">
              <a:extLst>
                <a:ext uri="{FF2B5EF4-FFF2-40B4-BE49-F238E27FC236}">
                  <a16:creationId xmlns:a16="http://schemas.microsoft.com/office/drawing/2014/main" id="{96757401-1D7C-B68E-8B28-013A1A141902}"/>
                </a:ext>
              </a:extLst>
            </p:cNvPr>
            <p:cNvSpPr/>
            <p:nvPr/>
          </p:nvSpPr>
          <p:spPr>
            <a:xfrm>
              <a:off x="9224666"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2" name="Freeform: Shape 401">
              <a:extLst>
                <a:ext uri="{FF2B5EF4-FFF2-40B4-BE49-F238E27FC236}">
                  <a16:creationId xmlns:a16="http://schemas.microsoft.com/office/drawing/2014/main" id="{A9A1DCBE-3F7F-256C-76C4-E97781601A5D}"/>
                </a:ext>
              </a:extLst>
            </p:cNvPr>
            <p:cNvSpPr/>
            <p:nvPr/>
          </p:nvSpPr>
          <p:spPr>
            <a:xfrm>
              <a:off x="9224666" y="11133081"/>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3" name="Freeform: Shape 402">
              <a:extLst>
                <a:ext uri="{FF2B5EF4-FFF2-40B4-BE49-F238E27FC236}">
                  <a16:creationId xmlns:a16="http://schemas.microsoft.com/office/drawing/2014/main" id="{F5C43C66-5D83-4D7F-9DCD-570D4B0A5648}"/>
                </a:ext>
              </a:extLst>
            </p:cNvPr>
            <p:cNvSpPr/>
            <p:nvPr/>
          </p:nvSpPr>
          <p:spPr>
            <a:xfrm>
              <a:off x="9595478"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4" name="Freeform: Shape 403">
              <a:extLst>
                <a:ext uri="{FF2B5EF4-FFF2-40B4-BE49-F238E27FC236}">
                  <a16:creationId xmlns:a16="http://schemas.microsoft.com/office/drawing/2014/main" id="{592E25A9-E3F7-BEE3-393C-6F7EEFD280B7}"/>
                </a:ext>
              </a:extLst>
            </p:cNvPr>
            <p:cNvSpPr/>
            <p:nvPr/>
          </p:nvSpPr>
          <p:spPr>
            <a:xfrm>
              <a:off x="9595478"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5" name="Freeform: Shape 404">
              <a:extLst>
                <a:ext uri="{FF2B5EF4-FFF2-40B4-BE49-F238E27FC236}">
                  <a16:creationId xmlns:a16="http://schemas.microsoft.com/office/drawing/2014/main" id="{E66EBAA2-2E7E-9508-9572-BE374316B3CF}"/>
                </a:ext>
              </a:extLst>
            </p:cNvPr>
            <p:cNvSpPr/>
            <p:nvPr/>
          </p:nvSpPr>
          <p:spPr>
            <a:xfrm>
              <a:off x="9224666"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6" name="Freeform: Shape 405">
              <a:extLst>
                <a:ext uri="{FF2B5EF4-FFF2-40B4-BE49-F238E27FC236}">
                  <a16:creationId xmlns:a16="http://schemas.microsoft.com/office/drawing/2014/main" id="{46FB4E3B-C01B-CE95-00C5-7CF1087D51E9}"/>
                </a:ext>
              </a:extLst>
            </p:cNvPr>
            <p:cNvSpPr/>
            <p:nvPr/>
          </p:nvSpPr>
          <p:spPr>
            <a:xfrm>
              <a:off x="9224666" y="10276758"/>
              <a:ext cx="741623" cy="856323"/>
            </a:xfrm>
            <a:custGeom>
              <a:avLst/>
              <a:gdLst>
                <a:gd name="connsiteX0" fmla="*/ 0 w 715953"/>
                <a:gd name="connsiteY0" fmla="*/ 620036 h 826683"/>
                <a:gd name="connsiteX1" fmla="*/ 357976 w 715953"/>
                <a:gd name="connsiteY1" fmla="*/ 826684 h 826683"/>
                <a:gd name="connsiteX2" fmla="*/ 715953 w 715953"/>
                <a:gd name="connsiteY2" fmla="*/ 620036 h 826683"/>
                <a:gd name="connsiteX3" fmla="*/ 715953 w 715953"/>
                <a:gd name="connsiteY3" fmla="*/ 206648 h 826683"/>
                <a:gd name="connsiteX4" fmla="*/ 357976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7" name="Freeform: Shape 406">
              <a:extLst>
                <a:ext uri="{FF2B5EF4-FFF2-40B4-BE49-F238E27FC236}">
                  <a16:creationId xmlns:a16="http://schemas.microsoft.com/office/drawing/2014/main" id="{6BC969CB-1843-F1C8-2F36-FE28A63E87F1}"/>
                </a:ext>
              </a:extLst>
            </p:cNvPr>
            <p:cNvSpPr/>
            <p:nvPr/>
          </p:nvSpPr>
          <p:spPr>
            <a:xfrm>
              <a:off x="9595478"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8" name="Freeform: Shape 407">
              <a:extLst>
                <a:ext uri="{FF2B5EF4-FFF2-40B4-BE49-F238E27FC236}">
                  <a16:creationId xmlns:a16="http://schemas.microsoft.com/office/drawing/2014/main" id="{EA7F6276-B7A9-8F67-CAD6-09F7011C3C9C}"/>
                </a:ext>
              </a:extLst>
            </p:cNvPr>
            <p:cNvSpPr/>
            <p:nvPr/>
          </p:nvSpPr>
          <p:spPr>
            <a:xfrm>
              <a:off x="9595478"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9" name="Freeform: Shape 408">
              <a:extLst>
                <a:ext uri="{FF2B5EF4-FFF2-40B4-BE49-F238E27FC236}">
                  <a16:creationId xmlns:a16="http://schemas.microsoft.com/office/drawing/2014/main" id="{B0721A1E-68D9-9CDF-466B-143DD98CE4F3}"/>
                </a:ext>
              </a:extLst>
            </p:cNvPr>
            <p:cNvSpPr/>
            <p:nvPr/>
          </p:nvSpPr>
          <p:spPr>
            <a:xfrm>
              <a:off x="9224666"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0" name="Freeform: Shape 409">
              <a:extLst>
                <a:ext uri="{FF2B5EF4-FFF2-40B4-BE49-F238E27FC236}">
                  <a16:creationId xmlns:a16="http://schemas.microsoft.com/office/drawing/2014/main" id="{44FEADC7-10C0-9731-3F07-706EAA466613}"/>
                </a:ext>
              </a:extLst>
            </p:cNvPr>
            <p:cNvSpPr/>
            <p:nvPr/>
          </p:nvSpPr>
          <p:spPr>
            <a:xfrm>
              <a:off x="9224666" y="9420629"/>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1" name="Freeform: Shape 410">
              <a:extLst>
                <a:ext uri="{FF2B5EF4-FFF2-40B4-BE49-F238E27FC236}">
                  <a16:creationId xmlns:a16="http://schemas.microsoft.com/office/drawing/2014/main" id="{76F8D4A0-82F2-5863-66FE-6286D749AABD}"/>
                </a:ext>
              </a:extLst>
            </p:cNvPr>
            <p:cNvSpPr/>
            <p:nvPr/>
          </p:nvSpPr>
          <p:spPr>
            <a:xfrm>
              <a:off x="9595478"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2" name="Freeform: Shape 411">
              <a:extLst>
                <a:ext uri="{FF2B5EF4-FFF2-40B4-BE49-F238E27FC236}">
                  <a16:creationId xmlns:a16="http://schemas.microsoft.com/office/drawing/2014/main" id="{EC8E69C3-D5F2-30EA-0A76-BE4AC3ECC419}"/>
                </a:ext>
              </a:extLst>
            </p:cNvPr>
            <p:cNvSpPr/>
            <p:nvPr/>
          </p:nvSpPr>
          <p:spPr>
            <a:xfrm>
              <a:off x="9595478"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3" name="Freeform: Shape 412">
              <a:extLst>
                <a:ext uri="{FF2B5EF4-FFF2-40B4-BE49-F238E27FC236}">
                  <a16:creationId xmlns:a16="http://schemas.microsoft.com/office/drawing/2014/main" id="{1862A95F-2AEF-6DAD-2B61-F4CFD75D4852}"/>
                </a:ext>
              </a:extLst>
            </p:cNvPr>
            <p:cNvSpPr/>
            <p:nvPr/>
          </p:nvSpPr>
          <p:spPr>
            <a:xfrm>
              <a:off x="9224666"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4" name="Freeform: Shape 413">
              <a:extLst>
                <a:ext uri="{FF2B5EF4-FFF2-40B4-BE49-F238E27FC236}">
                  <a16:creationId xmlns:a16="http://schemas.microsoft.com/office/drawing/2014/main" id="{A6151748-E4F4-5D87-31FF-3BDB89E9B1CE}"/>
                </a:ext>
              </a:extLst>
            </p:cNvPr>
            <p:cNvSpPr/>
            <p:nvPr/>
          </p:nvSpPr>
          <p:spPr>
            <a:xfrm>
              <a:off x="9224666" y="8564208"/>
              <a:ext cx="741623" cy="856420"/>
            </a:xfrm>
            <a:custGeom>
              <a:avLst/>
              <a:gdLst>
                <a:gd name="connsiteX0" fmla="*/ 0 w 715953"/>
                <a:gd name="connsiteY0" fmla="*/ 620130 h 826777"/>
                <a:gd name="connsiteX1" fmla="*/ 357976 w 715953"/>
                <a:gd name="connsiteY1" fmla="*/ 826778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5" name="Freeform: Shape 414">
              <a:extLst>
                <a:ext uri="{FF2B5EF4-FFF2-40B4-BE49-F238E27FC236}">
                  <a16:creationId xmlns:a16="http://schemas.microsoft.com/office/drawing/2014/main" id="{D78B7F46-6454-8565-074B-2F517B7B4A73}"/>
                </a:ext>
              </a:extLst>
            </p:cNvPr>
            <p:cNvSpPr/>
            <p:nvPr/>
          </p:nvSpPr>
          <p:spPr>
            <a:xfrm>
              <a:off x="9595478"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6" name="Freeform: Shape 415">
              <a:extLst>
                <a:ext uri="{FF2B5EF4-FFF2-40B4-BE49-F238E27FC236}">
                  <a16:creationId xmlns:a16="http://schemas.microsoft.com/office/drawing/2014/main" id="{7FE77A9E-DD88-9C40-4994-D9C3084ED0D4}"/>
                </a:ext>
              </a:extLst>
            </p:cNvPr>
            <p:cNvSpPr/>
            <p:nvPr/>
          </p:nvSpPr>
          <p:spPr>
            <a:xfrm>
              <a:off x="9595478"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7" name="Freeform: Shape 416">
              <a:extLst>
                <a:ext uri="{FF2B5EF4-FFF2-40B4-BE49-F238E27FC236}">
                  <a16:creationId xmlns:a16="http://schemas.microsoft.com/office/drawing/2014/main" id="{D2BE129B-5CFB-0BFE-C0BA-7C1EE9DAB96F}"/>
                </a:ext>
              </a:extLst>
            </p:cNvPr>
            <p:cNvSpPr/>
            <p:nvPr/>
          </p:nvSpPr>
          <p:spPr>
            <a:xfrm>
              <a:off x="9224666"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8" name="Freeform: Shape 417">
              <a:extLst>
                <a:ext uri="{FF2B5EF4-FFF2-40B4-BE49-F238E27FC236}">
                  <a16:creationId xmlns:a16="http://schemas.microsoft.com/office/drawing/2014/main" id="{CFA44BBA-1DF0-416F-3DC6-EAC261C4ED82}"/>
                </a:ext>
              </a:extLst>
            </p:cNvPr>
            <p:cNvSpPr/>
            <p:nvPr/>
          </p:nvSpPr>
          <p:spPr>
            <a:xfrm>
              <a:off x="9224666" y="7707108"/>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9" name="Freeform: Shape 418">
              <a:extLst>
                <a:ext uri="{FF2B5EF4-FFF2-40B4-BE49-F238E27FC236}">
                  <a16:creationId xmlns:a16="http://schemas.microsoft.com/office/drawing/2014/main" id="{7F2DDE3D-CBEF-B4E0-6824-1C7014ABF7E7}"/>
                </a:ext>
              </a:extLst>
            </p:cNvPr>
            <p:cNvSpPr/>
            <p:nvPr/>
          </p:nvSpPr>
          <p:spPr>
            <a:xfrm>
              <a:off x="9595478"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0" name="Freeform: Shape 419">
              <a:extLst>
                <a:ext uri="{FF2B5EF4-FFF2-40B4-BE49-F238E27FC236}">
                  <a16:creationId xmlns:a16="http://schemas.microsoft.com/office/drawing/2014/main" id="{AE0F5719-E26A-7242-0065-3F3C806C7CC4}"/>
                </a:ext>
              </a:extLst>
            </p:cNvPr>
            <p:cNvSpPr/>
            <p:nvPr/>
          </p:nvSpPr>
          <p:spPr>
            <a:xfrm>
              <a:off x="9595478"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1" name="Freeform: Shape 420">
              <a:extLst>
                <a:ext uri="{FF2B5EF4-FFF2-40B4-BE49-F238E27FC236}">
                  <a16:creationId xmlns:a16="http://schemas.microsoft.com/office/drawing/2014/main" id="{3B5506AE-C6E6-90FF-7D28-E5D0AFDE1180}"/>
                </a:ext>
              </a:extLst>
            </p:cNvPr>
            <p:cNvSpPr/>
            <p:nvPr/>
          </p:nvSpPr>
          <p:spPr>
            <a:xfrm>
              <a:off x="9224666"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2" name="Freeform: Shape 421">
              <a:extLst>
                <a:ext uri="{FF2B5EF4-FFF2-40B4-BE49-F238E27FC236}">
                  <a16:creationId xmlns:a16="http://schemas.microsoft.com/office/drawing/2014/main" id="{B556E937-A11C-0C4D-856D-F2E1F012FC35}"/>
                </a:ext>
              </a:extLst>
            </p:cNvPr>
            <p:cNvSpPr/>
            <p:nvPr/>
          </p:nvSpPr>
          <p:spPr>
            <a:xfrm>
              <a:off x="9224666" y="6850687"/>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3" name="Freeform: Shape 422">
              <a:extLst>
                <a:ext uri="{FF2B5EF4-FFF2-40B4-BE49-F238E27FC236}">
                  <a16:creationId xmlns:a16="http://schemas.microsoft.com/office/drawing/2014/main" id="{550DC98E-F2D3-52C0-B606-F290437DA8BD}"/>
                </a:ext>
              </a:extLst>
            </p:cNvPr>
            <p:cNvSpPr/>
            <p:nvPr/>
          </p:nvSpPr>
          <p:spPr>
            <a:xfrm>
              <a:off x="9595478"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4" name="Freeform: Shape 423">
              <a:extLst>
                <a:ext uri="{FF2B5EF4-FFF2-40B4-BE49-F238E27FC236}">
                  <a16:creationId xmlns:a16="http://schemas.microsoft.com/office/drawing/2014/main" id="{D3E18E76-61AE-186E-D79B-2657F5033EF5}"/>
                </a:ext>
              </a:extLst>
            </p:cNvPr>
            <p:cNvSpPr/>
            <p:nvPr/>
          </p:nvSpPr>
          <p:spPr>
            <a:xfrm>
              <a:off x="9595478"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5" name="Freeform: Shape 424">
              <a:extLst>
                <a:ext uri="{FF2B5EF4-FFF2-40B4-BE49-F238E27FC236}">
                  <a16:creationId xmlns:a16="http://schemas.microsoft.com/office/drawing/2014/main" id="{F5728016-F6E5-ADA6-8B5F-A16EFD082A63}"/>
                </a:ext>
              </a:extLst>
            </p:cNvPr>
            <p:cNvSpPr/>
            <p:nvPr/>
          </p:nvSpPr>
          <p:spPr>
            <a:xfrm>
              <a:off x="9224666"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6" name="Freeform: Shape 425">
              <a:extLst>
                <a:ext uri="{FF2B5EF4-FFF2-40B4-BE49-F238E27FC236}">
                  <a16:creationId xmlns:a16="http://schemas.microsoft.com/office/drawing/2014/main" id="{AD9EB215-F497-6AEF-3E7D-91BDF290D2A8}"/>
                </a:ext>
              </a:extLst>
            </p:cNvPr>
            <p:cNvSpPr/>
            <p:nvPr/>
          </p:nvSpPr>
          <p:spPr>
            <a:xfrm>
              <a:off x="996629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7" name="Freeform: Shape 426">
              <a:extLst>
                <a:ext uri="{FF2B5EF4-FFF2-40B4-BE49-F238E27FC236}">
                  <a16:creationId xmlns:a16="http://schemas.microsoft.com/office/drawing/2014/main" id="{A0E4C92C-7C66-4F01-04D3-69BFB6044B22}"/>
                </a:ext>
              </a:extLst>
            </p:cNvPr>
            <p:cNvSpPr/>
            <p:nvPr/>
          </p:nvSpPr>
          <p:spPr>
            <a:xfrm>
              <a:off x="10337100"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8" name="Freeform: Shape 427">
              <a:extLst>
                <a:ext uri="{FF2B5EF4-FFF2-40B4-BE49-F238E27FC236}">
                  <a16:creationId xmlns:a16="http://schemas.microsoft.com/office/drawing/2014/main" id="{4E1A7B82-EF50-F25A-BB8D-56CD44D11DE0}"/>
                </a:ext>
              </a:extLst>
            </p:cNvPr>
            <p:cNvSpPr/>
            <p:nvPr/>
          </p:nvSpPr>
          <p:spPr>
            <a:xfrm>
              <a:off x="10337100"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9" name="Freeform: Shape 428">
              <a:extLst>
                <a:ext uri="{FF2B5EF4-FFF2-40B4-BE49-F238E27FC236}">
                  <a16:creationId xmlns:a16="http://schemas.microsoft.com/office/drawing/2014/main" id="{0B357652-E5AA-8148-C31C-7077AAD82B7A}"/>
                </a:ext>
              </a:extLst>
            </p:cNvPr>
            <p:cNvSpPr/>
            <p:nvPr/>
          </p:nvSpPr>
          <p:spPr>
            <a:xfrm>
              <a:off x="9966288"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0" name="Freeform: Shape 429">
              <a:extLst>
                <a:ext uri="{FF2B5EF4-FFF2-40B4-BE49-F238E27FC236}">
                  <a16:creationId xmlns:a16="http://schemas.microsoft.com/office/drawing/2014/main" id="{8086229A-8FAD-F996-ED3F-7F317449F334}"/>
                </a:ext>
              </a:extLst>
            </p:cNvPr>
            <p:cNvSpPr/>
            <p:nvPr/>
          </p:nvSpPr>
          <p:spPr>
            <a:xfrm>
              <a:off x="996629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1" name="Freeform: Shape 430">
              <a:extLst>
                <a:ext uri="{FF2B5EF4-FFF2-40B4-BE49-F238E27FC236}">
                  <a16:creationId xmlns:a16="http://schemas.microsoft.com/office/drawing/2014/main" id="{AF1CB7CA-98A1-0C5E-DF5C-379431EDF1C6}"/>
                </a:ext>
              </a:extLst>
            </p:cNvPr>
            <p:cNvSpPr/>
            <p:nvPr/>
          </p:nvSpPr>
          <p:spPr>
            <a:xfrm>
              <a:off x="10337100"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2" name="Freeform: Shape 431">
              <a:extLst>
                <a:ext uri="{FF2B5EF4-FFF2-40B4-BE49-F238E27FC236}">
                  <a16:creationId xmlns:a16="http://schemas.microsoft.com/office/drawing/2014/main" id="{F2B40AAD-198F-302C-2B02-5C45762E0F50}"/>
                </a:ext>
              </a:extLst>
            </p:cNvPr>
            <p:cNvSpPr/>
            <p:nvPr/>
          </p:nvSpPr>
          <p:spPr>
            <a:xfrm>
              <a:off x="10337100"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3" name="Freeform: Shape 432">
              <a:extLst>
                <a:ext uri="{FF2B5EF4-FFF2-40B4-BE49-F238E27FC236}">
                  <a16:creationId xmlns:a16="http://schemas.microsoft.com/office/drawing/2014/main" id="{D23899C1-1602-BE73-7E68-7AF5A96F04F9}"/>
                </a:ext>
              </a:extLst>
            </p:cNvPr>
            <p:cNvSpPr/>
            <p:nvPr/>
          </p:nvSpPr>
          <p:spPr>
            <a:xfrm>
              <a:off x="9966288"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4" name="Freeform: Shape 433">
              <a:extLst>
                <a:ext uri="{FF2B5EF4-FFF2-40B4-BE49-F238E27FC236}">
                  <a16:creationId xmlns:a16="http://schemas.microsoft.com/office/drawing/2014/main" id="{20D6C7BC-6F58-C967-A655-E5CC6CCD1790}"/>
                </a:ext>
              </a:extLst>
            </p:cNvPr>
            <p:cNvSpPr/>
            <p:nvPr/>
          </p:nvSpPr>
          <p:spPr>
            <a:xfrm>
              <a:off x="996629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5" name="Freeform: Shape 434">
              <a:extLst>
                <a:ext uri="{FF2B5EF4-FFF2-40B4-BE49-F238E27FC236}">
                  <a16:creationId xmlns:a16="http://schemas.microsoft.com/office/drawing/2014/main" id="{EC9F6DF5-D9C4-4FAB-7D2B-A424AE36D352}"/>
                </a:ext>
              </a:extLst>
            </p:cNvPr>
            <p:cNvSpPr/>
            <p:nvPr/>
          </p:nvSpPr>
          <p:spPr>
            <a:xfrm>
              <a:off x="10337100"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6" name="Freeform: Shape 435">
              <a:extLst>
                <a:ext uri="{FF2B5EF4-FFF2-40B4-BE49-F238E27FC236}">
                  <a16:creationId xmlns:a16="http://schemas.microsoft.com/office/drawing/2014/main" id="{803EF9D5-410B-8471-B96A-22366DE7F522}"/>
                </a:ext>
              </a:extLst>
            </p:cNvPr>
            <p:cNvSpPr/>
            <p:nvPr/>
          </p:nvSpPr>
          <p:spPr>
            <a:xfrm>
              <a:off x="10337100"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7" name="Freeform: Shape 436">
              <a:extLst>
                <a:ext uri="{FF2B5EF4-FFF2-40B4-BE49-F238E27FC236}">
                  <a16:creationId xmlns:a16="http://schemas.microsoft.com/office/drawing/2014/main" id="{6B5E4F24-B650-C55A-E1D0-7E8EB97D643B}"/>
                </a:ext>
              </a:extLst>
            </p:cNvPr>
            <p:cNvSpPr/>
            <p:nvPr/>
          </p:nvSpPr>
          <p:spPr>
            <a:xfrm>
              <a:off x="9966288"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8" name="Freeform: Shape 437">
              <a:extLst>
                <a:ext uri="{FF2B5EF4-FFF2-40B4-BE49-F238E27FC236}">
                  <a16:creationId xmlns:a16="http://schemas.microsoft.com/office/drawing/2014/main" id="{8C9B3249-B9AA-AB42-1F75-2A39DC63EB6E}"/>
                </a:ext>
              </a:extLst>
            </p:cNvPr>
            <p:cNvSpPr/>
            <p:nvPr/>
          </p:nvSpPr>
          <p:spPr>
            <a:xfrm>
              <a:off x="996629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9" name="Freeform: Shape 438">
              <a:extLst>
                <a:ext uri="{FF2B5EF4-FFF2-40B4-BE49-F238E27FC236}">
                  <a16:creationId xmlns:a16="http://schemas.microsoft.com/office/drawing/2014/main" id="{A546C6F6-70B9-8EBC-F166-7C2FA9A579A7}"/>
                </a:ext>
              </a:extLst>
            </p:cNvPr>
            <p:cNvSpPr/>
            <p:nvPr/>
          </p:nvSpPr>
          <p:spPr>
            <a:xfrm>
              <a:off x="10337100"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0" name="Freeform: Shape 439">
              <a:extLst>
                <a:ext uri="{FF2B5EF4-FFF2-40B4-BE49-F238E27FC236}">
                  <a16:creationId xmlns:a16="http://schemas.microsoft.com/office/drawing/2014/main" id="{9E2BE772-0117-2092-F56E-38058D26E500}"/>
                </a:ext>
              </a:extLst>
            </p:cNvPr>
            <p:cNvSpPr/>
            <p:nvPr/>
          </p:nvSpPr>
          <p:spPr>
            <a:xfrm>
              <a:off x="10337100"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1" name="Freeform: Shape 440">
              <a:extLst>
                <a:ext uri="{FF2B5EF4-FFF2-40B4-BE49-F238E27FC236}">
                  <a16:creationId xmlns:a16="http://schemas.microsoft.com/office/drawing/2014/main" id="{C62C61E1-B283-6BBE-1154-097EE7C2CDE1}"/>
                </a:ext>
              </a:extLst>
            </p:cNvPr>
            <p:cNvSpPr/>
            <p:nvPr/>
          </p:nvSpPr>
          <p:spPr>
            <a:xfrm>
              <a:off x="9966288"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2" name="Freeform: Shape 441">
              <a:extLst>
                <a:ext uri="{FF2B5EF4-FFF2-40B4-BE49-F238E27FC236}">
                  <a16:creationId xmlns:a16="http://schemas.microsoft.com/office/drawing/2014/main" id="{3C210480-072F-8DE2-3E1D-2071E620DD9C}"/>
                </a:ext>
              </a:extLst>
            </p:cNvPr>
            <p:cNvSpPr/>
            <p:nvPr/>
          </p:nvSpPr>
          <p:spPr>
            <a:xfrm>
              <a:off x="996629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3" name="Freeform: Shape 442">
              <a:extLst>
                <a:ext uri="{FF2B5EF4-FFF2-40B4-BE49-F238E27FC236}">
                  <a16:creationId xmlns:a16="http://schemas.microsoft.com/office/drawing/2014/main" id="{82036A08-2E9C-A485-0174-EF7F78393780}"/>
                </a:ext>
              </a:extLst>
            </p:cNvPr>
            <p:cNvSpPr/>
            <p:nvPr/>
          </p:nvSpPr>
          <p:spPr>
            <a:xfrm>
              <a:off x="10337100"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4" name="Freeform: Shape 443">
              <a:extLst>
                <a:ext uri="{FF2B5EF4-FFF2-40B4-BE49-F238E27FC236}">
                  <a16:creationId xmlns:a16="http://schemas.microsoft.com/office/drawing/2014/main" id="{FEFF4165-896B-866A-E5A1-BCC944B83266}"/>
                </a:ext>
              </a:extLst>
            </p:cNvPr>
            <p:cNvSpPr/>
            <p:nvPr/>
          </p:nvSpPr>
          <p:spPr>
            <a:xfrm>
              <a:off x="10337100"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5" name="Freeform: Shape 444">
              <a:extLst>
                <a:ext uri="{FF2B5EF4-FFF2-40B4-BE49-F238E27FC236}">
                  <a16:creationId xmlns:a16="http://schemas.microsoft.com/office/drawing/2014/main" id="{7700D7D7-734D-AC09-F62C-E0DD9CAA5D44}"/>
                </a:ext>
              </a:extLst>
            </p:cNvPr>
            <p:cNvSpPr/>
            <p:nvPr/>
          </p:nvSpPr>
          <p:spPr>
            <a:xfrm>
              <a:off x="9966288"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6" name="Freeform: Shape 445">
              <a:extLst>
                <a:ext uri="{FF2B5EF4-FFF2-40B4-BE49-F238E27FC236}">
                  <a16:creationId xmlns:a16="http://schemas.microsoft.com/office/drawing/2014/main" id="{DA568A25-C127-3233-9B0D-3F7D7893178B}"/>
                </a:ext>
              </a:extLst>
            </p:cNvPr>
            <p:cNvSpPr/>
            <p:nvPr/>
          </p:nvSpPr>
          <p:spPr>
            <a:xfrm>
              <a:off x="996629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7" name="Freeform: Shape 446">
              <a:extLst>
                <a:ext uri="{FF2B5EF4-FFF2-40B4-BE49-F238E27FC236}">
                  <a16:creationId xmlns:a16="http://schemas.microsoft.com/office/drawing/2014/main" id="{74490FA2-F5CC-10EA-EBDD-15EEAF8B11F3}"/>
                </a:ext>
              </a:extLst>
            </p:cNvPr>
            <p:cNvSpPr/>
            <p:nvPr/>
          </p:nvSpPr>
          <p:spPr>
            <a:xfrm>
              <a:off x="10337100"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8" name="Freeform: Shape 447">
              <a:extLst>
                <a:ext uri="{FF2B5EF4-FFF2-40B4-BE49-F238E27FC236}">
                  <a16:creationId xmlns:a16="http://schemas.microsoft.com/office/drawing/2014/main" id="{DB76C66C-A067-B1D1-9747-AB0AFB4F649A}"/>
                </a:ext>
              </a:extLst>
            </p:cNvPr>
            <p:cNvSpPr/>
            <p:nvPr/>
          </p:nvSpPr>
          <p:spPr>
            <a:xfrm>
              <a:off x="10337100"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9" name="Freeform: Shape 448">
              <a:extLst>
                <a:ext uri="{FF2B5EF4-FFF2-40B4-BE49-F238E27FC236}">
                  <a16:creationId xmlns:a16="http://schemas.microsoft.com/office/drawing/2014/main" id="{3B5DD1A7-259E-D612-2D4B-A53EFD1249C5}"/>
                </a:ext>
              </a:extLst>
            </p:cNvPr>
            <p:cNvSpPr/>
            <p:nvPr/>
          </p:nvSpPr>
          <p:spPr>
            <a:xfrm>
              <a:off x="9966288"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0" name="Freeform: Shape 449">
              <a:extLst>
                <a:ext uri="{FF2B5EF4-FFF2-40B4-BE49-F238E27FC236}">
                  <a16:creationId xmlns:a16="http://schemas.microsoft.com/office/drawing/2014/main" id="{29B265B6-328F-222A-FABC-A985D1E329EF}"/>
                </a:ext>
              </a:extLst>
            </p:cNvPr>
            <p:cNvSpPr/>
            <p:nvPr/>
          </p:nvSpPr>
          <p:spPr>
            <a:xfrm>
              <a:off x="996629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1" name="Freeform: Shape 450">
              <a:extLst>
                <a:ext uri="{FF2B5EF4-FFF2-40B4-BE49-F238E27FC236}">
                  <a16:creationId xmlns:a16="http://schemas.microsoft.com/office/drawing/2014/main" id="{C9658E9F-C77C-FEE5-8C19-0534D497EF1E}"/>
                </a:ext>
              </a:extLst>
            </p:cNvPr>
            <p:cNvSpPr/>
            <p:nvPr/>
          </p:nvSpPr>
          <p:spPr>
            <a:xfrm>
              <a:off x="10337100"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2" name="Freeform: Shape 451">
              <a:extLst>
                <a:ext uri="{FF2B5EF4-FFF2-40B4-BE49-F238E27FC236}">
                  <a16:creationId xmlns:a16="http://schemas.microsoft.com/office/drawing/2014/main" id="{318C3BC6-B8DA-8672-1FFB-224AF0D5EE46}"/>
                </a:ext>
              </a:extLst>
            </p:cNvPr>
            <p:cNvSpPr/>
            <p:nvPr/>
          </p:nvSpPr>
          <p:spPr>
            <a:xfrm>
              <a:off x="10337100"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3" name="Freeform: Shape 452">
              <a:extLst>
                <a:ext uri="{FF2B5EF4-FFF2-40B4-BE49-F238E27FC236}">
                  <a16:creationId xmlns:a16="http://schemas.microsoft.com/office/drawing/2014/main" id="{D574EAA0-5F96-7001-5CF6-D2AC73F8D474}"/>
                </a:ext>
              </a:extLst>
            </p:cNvPr>
            <p:cNvSpPr/>
            <p:nvPr/>
          </p:nvSpPr>
          <p:spPr>
            <a:xfrm>
              <a:off x="9966288"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4" name="Freeform: Shape 453">
              <a:extLst>
                <a:ext uri="{FF2B5EF4-FFF2-40B4-BE49-F238E27FC236}">
                  <a16:creationId xmlns:a16="http://schemas.microsoft.com/office/drawing/2014/main" id="{A73579F4-7FF6-D046-0724-3112E04E85ED}"/>
                </a:ext>
              </a:extLst>
            </p:cNvPr>
            <p:cNvSpPr/>
            <p:nvPr/>
          </p:nvSpPr>
          <p:spPr>
            <a:xfrm>
              <a:off x="996629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5" name="Freeform: Shape 454">
              <a:extLst>
                <a:ext uri="{FF2B5EF4-FFF2-40B4-BE49-F238E27FC236}">
                  <a16:creationId xmlns:a16="http://schemas.microsoft.com/office/drawing/2014/main" id="{44A42DAE-0DC8-1AE8-DD0A-01D6BDA1E2ED}"/>
                </a:ext>
              </a:extLst>
            </p:cNvPr>
            <p:cNvSpPr/>
            <p:nvPr/>
          </p:nvSpPr>
          <p:spPr>
            <a:xfrm>
              <a:off x="10337100"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6" name="Freeform: Shape 455">
              <a:extLst>
                <a:ext uri="{FF2B5EF4-FFF2-40B4-BE49-F238E27FC236}">
                  <a16:creationId xmlns:a16="http://schemas.microsoft.com/office/drawing/2014/main" id="{1D4E9494-D82D-3300-4398-AA16EE5F759A}"/>
                </a:ext>
              </a:extLst>
            </p:cNvPr>
            <p:cNvSpPr/>
            <p:nvPr/>
          </p:nvSpPr>
          <p:spPr>
            <a:xfrm>
              <a:off x="10337100"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7" name="Freeform: Shape 456">
              <a:extLst>
                <a:ext uri="{FF2B5EF4-FFF2-40B4-BE49-F238E27FC236}">
                  <a16:creationId xmlns:a16="http://schemas.microsoft.com/office/drawing/2014/main" id="{F098CF18-22AF-5179-7F22-6BFE74C4944B}"/>
                </a:ext>
              </a:extLst>
            </p:cNvPr>
            <p:cNvSpPr/>
            <p:nvPr/>
          </p:nvSpPr>
          <p:spPr>
            <a:xfrm>
              <a:off x="9966288"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8" name="Freeform: Shape 457">
              <a:extLst>
                <a:ext uri="{FF2B5EF4-FFF2-40B4-BE49-F238E27FC236}">
                  <a16:creationId xmlns:a16="http://schemas.microsoft.com/office/drawing/2014/main" id="{5F263C85-EA2E-0D27-D107-468268589BCD}"/>
                </a:ext>
              </a:extLst>
            </p:cNvPr>
            <p:cNvSpPr/>
            <p:nvPr/>
          </p:nvSpPr>
          <p:spPr>
            <a:xfrm>
              <a:off x="10705483"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9" name="Freeform: Shape 458">
              <a:extLst>
                <a:ext uri="{FF2B5EF4-FFF2-40B4-BE49-F238E27FC236}">
                  <a16:creationId xmlns:a16="http://schemas.microsoft.com/office/drawing/2014/main" id="{2CFABFC2-9458-FD3F-7F80-D660B1F1F1DE}"/>
                </a:ext>
              </a:extLst>
            </p:cNvPr>
            <p:cNvSpPr/>
            <p:nvPr/>
          </p:nvSpPr>
          <p:spPr>
            <a:xfrm>
              <a:off x="110762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0" name="Freeform: Shape 459">
              <a:extLst>
                <a:ext uri="{FF2B5EF4-FFF2-40B4-BE49-F238E27FC236}">
                  <a16:creationId xmlns:a16="http://schemas.microsoft.com/office/drawing/2014/main" id="{8FF78EA1-1BBD-F5FF-1F17-49D9B0D094F0}"/>
                </a:ext>
              </a:extLst>
            </p:cNvPr>
            <p:cNvSpPr/>
            <p:nvPr/>
          </p:nvSpPr>
          <p:spPr>
            <a:xfrm>
              <a:off x="110762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1" name="Freeform: Shape 460">
              <a:extLst>
                <a:ext uri="{FF2B5EF4-FFF2-40B4-BE49-F238E27FC236}">
                  <a16:creationId xmlns:a16="http://schemas.microsoft.com/office/drawing/2014/main" id="{310FE0C9-2C13-CAD2-86E3-65D57BDD3765}"/>
                </a:ext>
              </a:extLst>
            </p:cNvPr>
            <p:cNvSpPr/>
            <p:nvPr/>
          </p:nvSpPr>
          <p:spPr>
            <a:xfrm>
              <a:off x="10705483"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2" name="Freeform: Shape 461">
              <a:extLst>
                <a:ext uri="{FF2B5EF4-FFF2-40B4-BE49-F238E27FC236}">
                  <a16:creationId xmlns:a16="http://schemas.microsoft.com/office/drawing/2014/main" id="{715F63C4-3649-2262-ECAD-3AED05FC9036}"/>
                </a:ext>
              </a:extLst>
            </p:cNvPr>
            <p:cNvSpPr/>
            <p:nvPr/>
          </p:nvSpPr>
          <p:spPr>
            <a:xfrm>
              <a:off x="10705483"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3" name="Freeform: Shape 462">
              <a:extLst>
                <a:ext uri="{FF2B5EF4-FFF2-40B4-BE49-F238E27FC236}">
                  <a16:creationId xmlns:a16="http://schemas.microsoft.com/office/drawing/2014/main" id="{828EC839-5D1E-F7F1-2408-E0A830A35EEC}"/>
                </a:ext>
              </a:extLst>
            </p:cNvPr>
            <p:cNvSpPr/>
            <p:nvPr/>
          </p:nvSpPr>
          <p:spPr>
            <a:xfrm>
              <a:off x="110762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4" name="Freeform: Shape 463">
              <a:extLst>
                <a:ext uri="{FF2B5EF4-FFF2-40B4-BE49-F238E27FC236}">
                  <a16:creationId xmlns:a16="http://schemas.microsoft.com/office/drawing/2014/main" id="{2C05ED20-8E58-9613-E573-B8AE5D6FCEA3}"/>
                </a:ext>
              </a:extLst>
            </p:cNvPr>
            <p:cNvSpPr/>
            <p:nvPr/>
          </p:nvSpPr>
          <p:spPr>
            <a:xfrm>
              <a:off x="110762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5" name="Freeform: Shape 464">
              <a:extLst>
                <a:ext uri="{FF2B5EF4-FFF2-40B4-BE49-F238E27FC236}">
                  <a16:creationId xmlns:a16="http://schemas.microsoft.com/office/drawing/2014/main" id="{CB3D527B-3F48-2793-E0D5-E30239E98D25}"/>
                </a:ext>
              </a:extLst>
            </p:cNvPr>
            <p:cNvSpPr/>
            <p:nvPr/>
          </p:nvSpPr>
          <p:spPr>
            <a:xfrm>
              <a:off x="10705483"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6" name="Freeform: Shape 465">
              <a:extLst>
                <a:ext uri="{FF2B5EF4-FFF2-40B4-BE49-F238E27FC236}">
                  <a16:creationId xmlns:a16="http://schemas.microsoft.com/office/drawing/2014/main" id="{E3AE98ED-AEBA-3787-D03C-3A0BA09E834F}"/>
                </a:ext>
              </a:extLst>
            </p:cNvPr>
            <p:cNvSpPr/>
            <p:nvPr/>
          </p:nvSpPr>
          <p:spPr>
            <a:xfrm>
              <a:off x="10705483"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7" name="Freeform: Shape 466">
              <a:extLst>
                <a:ext uri="{FF2B5EF4-FFF2-40B4-BE49-F238E27FC236}">
                  <a16:creationId xmlns:a16="http://schemas.microsoft.com/office/drawing/2014/main" id="{D118AB67-21E7-50C6-1046-CC756F31D182}"/>
                </a:ext>
              </a:extLst>
            </p:cNvPr>
            <p:cNvSpPr/>
            <p:nvPr/>
          </p:nvSpPr>
          <p:spPr>
            <a:xfrm>
              <a:off x="110762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8" name="Freeform: Shape 467">
              <a:extLst>
                <a:ext uri="{FF2B5EF4-FFF2-40B4-BE49-F238E27FC236}">
                  <a16:creationId xmlns:a16="http://schemas.microsoft.com/office/drawing/2014/main" id="{8096A165-159E-B3C1-B8EC-917679F52B64}"/>
                </a:ext>
              </a:extLst>
            </p:cNvPr>
            <p:cNvSpPr/>
            <p:nvPr/>
          </p:nvSpPr>
          <p:spPr>
            <a:xfrm>
              <a:off x="110762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9" name="Freeform: Shape 468">
              <a:extLst>
                <a:ext uri="{FF2B5EF4-FFF2-40B4-BE49-F238E27FC236}">
                  <a16:creationId xmlns:a16="http://schemas.microsoft.com/office/drawing/2014/main" id="{C23B5BF5-B8C6-C8CD-8B64-657844D3903D}"/>
                </a:ext>
              </a:extLst>
            </p:cNvPr>
            <p:cNvSpPr/>
            <p:nvPr/>
          </p:nvSpPr>
          <p:spPr>
            <a:xfrm>
              <a:off x="10705483"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0" name="Freeform: Shape 469">
              <a:extLst>
                <a:ext uri="{FF2B5EF4-FFF2-40B4-BE49-F238E27FC236}">
                  <a16:creationId xmlns:a16="http://schemas.microsoft.com/office/drawing/2014/main" id="{DD2B5B05-C7AE-F518-8B41-CB0658937164}"/>
                </a:ext>
              </a:extLst>
            </p:cNvPr>
            <p:cNvSpPr/>
            <p:nvPr/>
          </p:nvSpPr>
          <p:spPr>
            <a:xfrm>
              <a:off x="10705483"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1" name="Freeform: Shape 470">
              <a:extLst>
                <a:ext uri="{FF2B5EF4-FFF2-40B4-BE49-F238E27FC236}">
                  <a16:creationId xmlns:a16="http://schemas.microsoft.com/office/drawing/2014/main" id="{A3BBB7F0-C694-340B-A2CD-F0424198C737}"/>
                </a:ext>
              </a:extLst>
            </p:cNvPr>
            <p:cNvSpPr/>
            <p:nvPr/>
          </p:nvSpPr>
          <p:spPr>
            <a:xfrm>
              <a:off x="110762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2" name="Freeform: Shape 471">
              <a:extLst>
                <a:ext uri="{FF2B5EF4-FFF2-40B4-BE49-F238E27FC236}">
                  <a16:creationId xmlns:a16="http://schemas.microsoft.com/office/drawing/2014/main" id="{5DC51959-47E7-65E7-ED34-E825BFF4A103}"/>
                </a:ext>
              </a:extLst>
            </p:cNvPr>
            <p:cNvSpPr/>
            <p:nvPr/>
          </p:nvSpPr>
          <p:spPr>
            <a:xfrm>
              <a:off x="110762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3" name="Freeform: Shape 472">
              <a:extLst>
                <a:ext uri="{FF2B5EF4-FFF2-40B4-BE49-F238E27FC236}">
                  <a16:creationId xmlns:a16="http://schemas.microsoft.com/office/drawing/2014/main" id="{E4BA0C8E-8DFD-5043-2F44-A8BC7375882D}"/>
                </a:ext>
              </a:extLst>
            </p:cNvPr>
            <p:cNvSpPr/>
            <p:nvPr/>
          </p:nvSpPr>
          <p:spPr>
            <a:xfrm>
              <a:off x="10705483"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4" name="Freeform: Shape 473">
              <a:extLst>
                <a:ext uri="{FF2B5EF4-FFF2-40B4-BE49-F238E27FC236}">
                  <a16:creationId xmlns:a16="http://schemas.microsoft.com/office/drawing/2014/main" id="{C9760966-D799-9F25-CC89-CAD0FE7985FF}"/>
                </a:ext>
              </a:extLst>
            </p:cNvPr>
            <p:cNvSpPr/>
            <p:nvPr/>
          </p:nvSpPr>
          <p:spPr>
            <a:xfrm>
              <a:off x="10705483"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5" name="Freeform: Shape 474">
              <a:extLst>
                <a:ext uri="{FF2B5EF4-FFF2-40B4-BE49-F238E27FC236}">
                  <a16:creationId xmlns:a16="http://schemas.microsoft.com/office/drawing/2014/main" id="{391A8242-FE2E-D636-473A-0DA9E642D018}"/>
                </a:ext>
              </a:extLst>
            </p:cNvPr>
            <p:cNvSpPr/>
            <p:nvPr/>
          </p:nvSpPr>
          <p:spPr>
            <a:xfrm>
              <a:off x="110762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6" name="Freeform: Shape 475">
              <a:extLst>
                <a:ext uri="{FF2B5EF4-FFF2-40B4-BE49-F238E27FC236}">
                  <a16:creationId xmlns:a16="http://schemas.microsoft.com/office/drawing/2014/main" id="{4390F41B-0DCA-B700-EEA3-0DAFD40F6E29}"/>
                </a:ext>
              </a:extLst>
            </p:cNvPr>
            <p:cNvSpPr/>
            <p:nvPr/>
          </p:nvSpPr>
          <p:spPr>
            <a:xfrm>
              <a:off x="110762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7" name="Freeform: Shape 476">
              <a:extLst>
                <a:ext uri="{FF2B5EF4-FFF2-40B4-BE49-F238E27FC236}">
                  <a16:creationId xmlns:a16="http://schemas.microsoft.com/office/drawing/2014/main" id="{624698F0-0D74-3801-F956-D339D550FBC7}"/>
                </a:ext>
              </a:extLst>
            </p:cNvPr>
            <p:cNvSpPr/>
            <p:nvPr/>
          </p:nvSpPr>
          <p:spPr>
            <a:xfrm>
              <a:off x="10705483"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8" name="Freeform: Shape 477">
              <a:extLst>
                <a:ext uri="{FF2B5EF4-FFF2-40B4-BE49-F238E27FC236}">
                  <a16:creationId xmlns:a16="http://schemas.microsoft.com/office/drawing/2014/main" id="{732B44EF-E457-DD65-04C0-04D9BB0CFAE4}"/>
                </a:ext>
              </a:extLst>
            </p:cNvPr>
            <p:cNvSpPr/>
            <p:nvPr/>
          </p:nvSpPr>
          <p:spPr>
            <a:xfrm>
              <a:off x="10705483"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9" name="Freeform: Shape 478">
              <a:extLst>
                <a:ext uri="{FF2B5EF4-FFF2-40B4-BE49-F238E27FC236}">
                  <a16:creationId xmlns:a16="http://schemas.microsoft.com/office/drawing/2014/main" id="{209BE1C0-5E0F-5620-FF71-081070F58286}"/>
                </a:ext>
              </a:extLst>
            </p:cNvPr>
            <p:cNvSpPr/>
            <p:nvPr/>
          </p:nvSpPr>
          <p:spPr>
            <a:xfrm>
              <a:off x="110762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0" name="Freeform: Shape 479">
              <a:extLst>
                <a:ext uri="{FF2B5EF4-FFF2-40B4-BE49-F238E27FC236}">
                  <a16:creationId xmlns:a16="http://schemas.microsoft.com/office/drawing/2014/main" id="{14909D61-5081-8425-85A3-93A804BD2B46}"/>
                </a:ext>
              </a:extLst>
            </p:cNvPr>
            <p:cNvSpPr/>
            <p:nvPr/>
          </p:nvSpPr>
          <p:spPr>
            <a:xfrm>
              <a:off x="110762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1" name="Freeform: Shape 480">
              <a:extLst>
                <a:ext uri="{FF2B5EF4-FFF2-40B4-BE49-F238E27FC236}">
                  <a16:creationId xmlns:a16="http://schemas.microsoft.com/office/drawing/2014/main" id="{2E91BFC8-A60C-F737-60B8-F73F325F9629}"/>
                </a:ext>
              </a:extLst>
            </p:cNvPr>
            <p:cNvSpPr/>
            <p:nvPr/>
          </p:nvSpPr>
          <p:spPr>
            <a:xfrm>
              <a:off x="10705483"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2" name="Freeform: Shape 481">
              <a:extLst>
                <a:ext uri="{FF2B5EF4-FFF2-40B4-BE49-F238E27FC236}">
                  <a16:creationId xmlns:a16="http://schemas.microsoft.com/office/drawing/2014/main" id="{13DEF1BD-2879-12FA-9534-20F3F1CCAC0A}"/>
                </a:ext>
              </a:extLst>
            </p:cNvPr>
            <p:cNvSpPr/>
            <p:nvPr/>
          </p:nvSpPr>
          <p:spPr>
            <a:xfrm>
              <a:off x="10705483"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3" name="Freeform: Shape 482">
              <a:extLst>
                <a:ext uri="{FF2B5EF4-FFF2-40B4-BE49-F238E27FC236}">
                  <a16:creationId xmlns:a16="http://schemas.microsoft.com/office/drawing/2014/main" id="{542FFED9-B488-16CD-9CB0-796587D803C4}"/>
                </a:ext>
              </a:extLst>
            </p:cNvPr>
            <p:cNvSpPr/>
            <p:nvPr/>
          </p:nvSpPr>
          <p:spPr>
            <a:xfrm>
              <a:off x="110762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4" name="Freeform: Shape 483">
              <a:extLst>
                <a:ext uri="{FF2B5EF4-FFF2-40B4-BE49-F238E27FC236}">
                  <a16:creationId xmlns:a16="http://schemas.microsoft.com/office/drawing/2014/main" id="{CA77E16E-DB36-3B87-C00C-EDD47A6C77DA}"/>
                </a:ext>
              </a:extLst>
            </p:cNvPr>
            <p:cNvSpPr/>
            <p:nvPr/>
          </p:nvSpPr>
          <p:spPr>
            <a:xfrm>
              <a:off x="110762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5" name="Freeform: Shape 484">
              <a:extLst>
                <a:ext uri="{FF2B5EF4-FFF2-40B4-BE49-F238E27FC236}">
                  <a16:creationId xmlns:a16="http://schemas.microsoft.com/office/drawing/2014/main" id="{54040300-7132-1246-6592-F9B4C0447564}"/>
                </a:ext>
              </a:extLst>
            </p:cNvPr>
            <p:cNvSpPr/>
            <p:nvPr/>
          </p:nvSpPr>
          <p:spPr>
            <a:xfrm>
              <a:off x="10705483"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6" name="Freeform: Shape 485">
              <a:extLst>
                <a:ext uri="{FF2B5EF4-FFF2-40B4-BE49-F238E27FC236}">
                  <a16:creationId xmlns:a16="http://schemas.microsoft.com/office/drawing/2014/main" id="{D88FC938-C1E4-C0F7-B147-14D48AEAD963}"/>
                </a:ext>
              </a:extLst>
            </p:cNvPr>
            <p:cNvSpPr/>
            <p:nvPr/>
          </p:nvSpPr>
          <p:spPr>
            <a:xfrm>
              <a:off x="10705483"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7" name="Freeform: Shape 486">
              <a:extLst>
                <a:ext uri="{FF2B5EF4-FFF2-40B4-BE49-F238E27FC236}">
                  <a16:creationId xmlns:a16="http://schemas.microsoft.com/office/drawing/2014/main" id="{118B9DF4-2CE0-4F05-F2D0-778B34C47411}"/>
                </a:ext>
              </a:extLst>
            </p:cNvPr>
            <p:cNvSpPr/>
            <p:nvPr/>
          </p:nvSpPr>
          <p:spPr>
            <a:xfrm>
              <a:off x="110762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8" name="Freeform: Shape 487">
              <a:extLst>
                <a:ext uri="{FF2B5EF4-FFF2-40B4-BE49-F238E27FC236}">
                  <a16:creationId xmlns:a16="http://schemas.microsoft.com/office/drawing/2014/main" id="{F359C336-0970-4C43-E558-0E947E623CD8}"/>
                </a:ext>
              </a:extLst>
            </p:cNvPr>
            <p:cNvSpPr/>
            <p:nvPr/>
          </p:nvSpPr>
          <p:spPr>
            <a:xfrm>
              <a:off x="110762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9" name="Freeform: Shape 488">
              <a:extLst>
                <a:ext uri="{FF2B5EF4-FFF2-40B4-BE49-F238E27FC236}">
                  <a16:creationId xmlns:a16="http://schemas.microsoft.com/office/drawing/2014/main" id="{868DDA56-0CDE-8ACC-7EA3-CBAE757AC1A2}"/>
                </a:ext>
              </a:extLst>
            </p:cNvPr>
            <p:cNvSpPr/>
            <p:nvPr/>
          </p:nvSpPr>
          <p:spPr>
            <a:xfrm>
              <a:off x="10705483"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0" name="Freeform: Shape 489">
              <a:extLst>
                <a:ext uri="{FF2B5EF4-FFF2-40B4-BE49-F238E27FC236}">
                  <a16:creationId xmlns:a16="http://schemas.microsoft.com/office/drawing/2014/main" id="{9F71D9B8-942E-9CEE-F65A-B130E8A783AC}"/>
                </a:ext>
              </a:extLst>
            </p:cNvPr>
            <p:cNvSpPr/>
            <p:nvPr/>
          </p:nvSpPr>
          <p:spPr>
            <a:xfrm>
              <a:off x="11447106" y="12846603"/>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2 h 826777"/>
                <a:gd name="connsiteX4" fmla="*/ 358070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2"/>
                  </a:lnTo>
                  <a:lnTo>
                    <a:pt x="358070"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1" name="Freeform: Shape 490">
              <a:extLst>
                <a:ext uri="{FF2B5EF4-FFF2-40B4-BE49-F238E27FC236}">
                  <a16:creationId xmlns:a16="http://schemas.microsoft.com/office/drawing/2014/main" id="{C0C073DF-0319-9836-B4B0-4F3E1C931E4B}"/>
                </a:ext>
              </a:extLst>
            </p:cNvPr>
            <p:cNvSpPr/>
            <p:nvPr/>
          </p:nvSpPr>
          <p:spPr>
            <a:xfrm>
              <a:off x="11818014" y="13274812"/>
              <a:ext cx="9712" cy="428210"/>
            </a:xfrm>
            <a:custGeom>
              <a:avLst/>
              <a:gdLst>
                <a:gd name="connsiteX0" fmla="*/ -1 w 9376"/>
                <a:gd name="connsiteY0" fmla="*/ 0 h 413388"/>
                <a:gd name="connsiteX1" fmla="*/ -1 w 9376"/>
                <a:gd name="connsiteY1" fmla="*/ 413388 h 413388"/>
              </a:gdLst>
              <a:ahLst/>
              <a:cxnLst>
                <a:cxn ang="0">
                  <a:pos x="connsiteX0" y="connsiteY0"/>
                </a:cxn>
                <a:cxn ang="0">
                  <a:pos x="connsiteX1" y="connsiteY1"/>
                </a:cxn>
              </a:cxnLst>
              <a:rect l="l" t="t" r="r" b="b"/>
              <a:pathLst>
                <a:path w="9376" h="413388">
                  <a:moveTo>
                    <a:pt x="-1" y="0"/>
                  </a:moveTo>
                  <a:lnTo>
                    <a:pt x="-1"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2" name="Freeform: Shape 491">
              <a:extLst>
                <a:ext uri="{FF2B5EF4-FFF2-40B4-BE49-F238E27FC236}">
                  <a16:creationId xmlns:a16="http://schemas.microsoft.com/office/drawing/2014/main" id="{3CBA4A5A-6CBB-FFA0-C142-8283007D11F5}"/>
                </a:ext>
              </a:extLst>
            </p:cNvPr>
            <p:cNvSpPr/>
            <p:nvPr/>
          </p:nvSpPr>
          <p:spPr>
            <a:xfrm>
              <a:off x="11818014" y="1306075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3" name="Freeform: Shape 492">
              <a:extLst>
                <a:ext uri="{FF2B5EF4-FFF2-40B4-BE49-F238E27FC236}">
                  <a16:creationId xmlns:a16="http://schemas.microsoft.com/office/drawing/2014/main" id="{83D91728-2F27-6592-0184-836136D9B43B}"/>
                </a:ext>
              </a:extLst>
            </p:cNvPr>
            <p:cNvSpPr/>
            <p:nvPr/>
          </p:nvSpPr>
          <p:spPr>
            <a:xfrm>
              <a:off x="11447106" y="1306075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4" name="Freeform: Shape 493">
              <a:extLst>
                <a:ext uri="{FF2B5EF4-FFF2-40B4-BE49-F238E27FC236}">
                  <a16:creationId xmlns:a16="http://schemas.microsoft.com/office/drawing/2014/main" id="{D02AEED5-DD80-29C1-6871-B2F20F32831B}"/>
                </a:ext>
              </a:extLst>
            </p:cNvPr>
            <p:cNvSpPr/>
            <p:nvPr/>
          </p:nvSpPr>
          <p:spPr>
            <a:xfrm>
              <a:off x="11447106" y="11990182"/>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5" name="Freeform: Shape 494">
              <a:extLst>
                <a:ext uri="{FF2B5EF4-FFF2-40B4-BE49-F238E27FC236}">
                  <a16:creationId xmlns:a16="http://schemas.microsoft.com/office/drawing/2014/main" id="{DCD56E18-C333-5D1C-78A8-DEE6FFE3FD7D}"/>
                </a:ext>
              </a:extLst>
            </p:cNvPr>
            <p:cNvSpPr/>
            <p:nvPr/>
          </p:nvSpPr>
          <p:spPr>
            <a:xfrm>
              <a:off x="11818014" y="124183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6" name="Freeform: Shape 495">
              <a:extLst>
                <a:ext uri="{FF2B5EF4-FFF2-40B4-BE49-F238E27FC236}">
                  <a16:creationId xmlns:a16="http://schemas.microsoft.com/office/drawing/2014/main" id="{0A3E10A4-F48D-6CC1-54EC-FA79DA0B3437}"/>
                </a:ext>
              </a:extLst>
            </p:cNvPr>
            <p:cNvSpPr/>
            <p:nvPr/>
          </p:nvSpPr>
          <p:spPr>
            <a:xfrm>
              <a:off x="11818014" y="1220433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7" name="Freeform: Shape 496">
              <a:extLst>
                <a:ext uri="{FF2B5EF4-FFF2-40B4-BE49-F238E27FC236}">
                  <a16:creationId xmlns:a16="http://schemas.microsoft.com/office/drawing/2014/main" id="{E23F746E-5F28-5237-EA8E-0A38170BCE0C}"/>
                </a:ext>
              </a:extLst>
            </p:cNvPr>
            <p:cNvSpPr/>
            <p:nvPr/>
          </p:nvSpPr>
          <p:spPr>
            <a:xfrm>
              <a:off x="11447106" y="1220433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8" name="Freeform: Shape 497">
              <a:extLst>
                <a:ext uri="{FF2B5EF4-FFF2-40B4-BE49-F238E27FC236}">
                  <a16:creationId xmlns:a16="http://schemas.microsoft.com/office/drawing/2014/main" id="{0A7A8DD3-10C8-B8DB-20D3-0595D9E5D733}"/>
                </a:ext>
              </a:extLst>
            </p:cNvPr>
            <p:cNvSpPr/>
            <p:nvPr/>
          </p:nvSpPr>
          <p:spPr>
            <a:xfrm>
              <a:off x="11447106" y="11133081"/>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9" name="Freeform: Shape 498">
              <a:extLst>
                <a:ext uri="{FF2B5EF4-FFF2-40B4-BE49-F238E27FC236}">
                  <a16:creationId xmlns:a16="http://schemas.microsoft.com/office/drawing/2014/main" id="{425E747D-01AC-87B5-79D6-4EE514434251}"/>
                </a:ext>
              </a:extLst>
            </p:cNvPr>
            <p:cNvSpPr/>
            <p:nvPr/>
          </p:nvSpPr>
          <p:spPr>
            <a:xfrm>
              <a:off x="11818014" y="115612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0" name="Freeform: Shape 499">
              <a:extLst>
                <a:ext uri="{FF2B5EF4-FFF2-40B4-BE49-F238E27FC236}">
                  <a16:creationId xmlns:a16="http://schemas.microsoft.com/office/drawing/2014/main" id="{A7722C81-FE4F-F7F8-7EE3-C3FA50088937}"/>
                </a:ext>
              </a:extLst>
            </p:cNvPr>
            <p:cNvSpPr/>
            <p:nvPr/>
          </p:nvSpPr>
          <p:spPr>
            <a:xfrm>
              <a:off x="11818014" y="11347235"/>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1" name="Freeform: Shape 500">
              <a:extLst>
                <a:ext uri="{FF2B5EF4-FFF2-40B4-BE49-F238E27FC236}">
                  <a16:creationId xmlns:a16="http://schemas.microsoft.com/office/drawing/2014/main" id="{197C28DE-0BFE-EE9A-2C85-91E4956CD915}"/>
                </a:ext>
              </a:extLst>
            </p:cNvPr>
            <p:cNvSpPr/>
            <p:nvPr/>
          </p:nvSpPr>
          <p:spPr>
            <a:xfrm>
              <a:off x="11447106" y="11347235"/>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2" name="Freeform: Shape 501">
              <a:extLst>
                <a:ext uri="{FF2B5EF4-FFF2-40B4-BE49-F238E27FC236}">
                  <a16:creationId xmlns:a16="http://schemas.microsoft.com/office/drawing/2014/main" id="{954CE611-0809-5EF0-C40B-487F03CA438A}"/>
                </a:ext>
              </a:extLst>
            </p:cNvPr>
            <p:cNvSpPr/>
            <p:nvPr/>
          </p:nvSpPr>
          <p:spPr>
            <a:xfrm>
              <a:off x="11447106" y="10276758"/>
              <a:ext cx="741719" cy="856323"/>
            </a:xfrm>
            <a:custGeom>
              <a:avLst/>
              <a:gdLst>
                <a:gd name="connsiteX0" fmla="*/ 0 w 716046"/>
                <a:gd name="connsiteY0" fmla="*/ 620036 h 826683"/>
                <a:gd name="connsiteX1" fmla="*/ 358070 w 716046"/>
                <a:gd name="connsiteY1" fmla="*/ 826684 h 826683"/>
                <a:gd name="connsiteX2" fmla="*/ 716047 w 716046"/>
                <a:gd name="connsiteY2" fmla="*/ 620036 h 826683"/>
                <a:gd name="connsiteX3" fmla="*/ 716047 w 716046"/>
                <a:gd name="connsiteY3" fmla="*/ 206648 h 826683"/>
                <a:gd name="connsiteX4" fmla="*/ 358070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8070" y="826684"/>
                  </a:lnTo>
                  <a:lnTo>
                    <a:pt x="716047" y="620036"/>
                  </a:lnTo>
                  <a:lnTo>
                    <a:pt x="716047" y="206648"/>
                  </a:lnTo>
                  <a:lnTo>
                    <a:pt x="358070"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3" name="Freeform: Shape 502">
              <a:extLst>
                <a:ext uri="{FF2B5EF4-FFF2-40B4-BE49-F238E27FC236}">
                  <a16:creationId xmlns:a16="http://schemas.microsoft.com/office/drawing/2014/main" id="{F399A8A3-F0EE-B135-487F-2166273A13D5}"/>
                </a:ext>
              </a:extLst>
            </p:cNvPr>
            <p:cNvSpPr/>
            <p:nvPr/>
          </p:nvSpPr>
          <p:spPr>
            <a:xfrm>
              <a:off x="11818014" y="10704871"/>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4" name="Freeform: Shape 503">
              <a:extLst>
                <a:ext uri="{FF2B5EF4-FFF2-40B4-BE49-F238E27FC236}">
                  <a16:creationId xmlns:a16="http://schemas.microsoft.com/office/drawing/2014/main" id="{DB2DA1C4-C861-95C8-3317-0ED21033D832}"/>
                </a:ext>
              </a:extLst>
            </p:cNvPr>
            <p:cNvSpPr/>
            <p:nvPr/>
          </p:nvSpPr>
          <p:spPr>
            <a:xfrm>
              <a:off x="11818014" y="10490814"/>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5" name="Freeform: Shape 504">
              <a:extLst>
                <a:ext uri="{FF2B5EF4-FFF2-40B4-BE49-F238E27FC236}">
                  <a16:creationId xmlns:a16="http://schemas.microsoft.com/office/drawing/2014/main" id="{9B746171-2F31-8182-1BD2-30061C59DCB6}"/>
                </a:ext>
              </a:extLst>
            </p:cNvPr>
            <p:cNvSpPr/>
            <p:nvPr/>
          </p:nvSpPr>
          <p:spPr>
            <a:xfrm>
              <a:off x="11447106" y="10490814"/>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6" name="Freeform: Shape 505">
              <a:extLst>
                <a:ext uri="{FF2B5EF4-FFF2-40B4-BE49-F238E27FC236}">
                  <a16:creationId xmlns:a16="http://schemas.microsoft.com/office/drawing/2014/main" id="{1617084C-655C-5FB3-0CF1-704D172A8760}"/>
                </a:ext>
              </a:extLst>
            </p:cNvPr>
            <p:cNvSpPr/>
            <p:nvPr/>
          </p:nvSpPr>
          <p:spPr>
            <a:xfrm>
              <a:off x="11447106" y="9420629"/>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7" name="Freeform: Shape 506">
              <a:extLst>
                <a:ext uri="{FF2B5EF4-FFF2-40B4-BE49-F238E27FC236}">
                  <a16:creationId xmlns:a16="http://schemas.microsoft.com/office/drawing/2014/main" id="{FFCB4E2A-9F7D-7241-4828-F074471869BC}"/>
                </a:ext>
              </a:extLst>
            </p:cNvPr>
            <p:cNvSpPr/>
            <p:nvPr/>
          </p:nvSpPr>
          <p:spPr>
            <a:xfrm>
              <a:off x="11818014" y="9848840"/>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8" name="Freeform: Shape 507">
              <a:extLst>
                <a:ext uri="{FF2B5EF4-FFF2-40B4-BE49-F238E27FC236}">
                  <a16:creationId xmlns:a16="http://schemas.microsoft.com/office/drawing/2014/main" id="{F06AE0EC-CA9E-3721-2512-724C6E033076}"/>
                </a:ext>
              </a:extLst>
            </p:cNvPr>
            <p:cNvSpPr/>
            <p:nvPr/>
          </p:nvSpPr>
          <p:spPr>
            <a:xfrm>
              <a:off x="11818014" y="9634685"/>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9" name="Freeform: Shape 508">
              <a:extLst>
                <a:ext uri="{FF2B5EF4-FFF2-40B4-BE49-F238E27FC236}">
                  <a16:creationId xmlns:a16="http://schemas.microsoft.com/office/drawing/2014/main" id="{28F4A44B-843C-0726-03CD-535C339D743E}"/>
                </a:ext>
              </a:extLst>
            </p:cNvPr>
            <p:cNvSpPr/>
            <p:nvPr/>
          </p:nvSpPr>
          <p:spPr>
            <a:xfrm>
              <a:off x="11447106" y="9634685"/>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0" name="Freeform: Shape 509">
              <a:extLst>
                <a:ext uri="{FF2B5EF4-FFF2-40B4-BE49-F238E27FC236}">
                  <a16:creationId xmlns:a16="http://schemas.microsoft.com/office/drawing/2014/main" id="{B4B86990-ED7A-E7C0-EE21-8280DB74E37C}"/>
                </a:ext>
              </a:extLst>
            </p:cNvPr>
            <p:cNvSpPr/>
            <p:nvPr/>
          </p:nvSpPr>
          <p:spPr>
            <a:xfrm>
              <a:off x="11447106" y="8564208"/>
              <a:ext cx="741719" cy="856420"/>
            </a:xfrm>
            <a:custGeom>
              <a:avLst/>
              <a:gdLst>
                <a:gd name="connsiteX0" fmla="*/ 0 w 716046"/>
                <a:gd name="connsiteY0" fmla="*/ 620130 h 826777"/>
                <a:gd name="connsiteX1" fmla="*/ 358070 w 716046"/>
                <a:gd name="connsiteY1" fmla="*/ 826778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8"/>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1" name="Freeform: Shape 510">
              <a:extLst>
                <a:ext uri="{FF2B5EF4-FFF2-40B4-BE49-F238E27FC236}">
                  <a16:creationId xmlns:a16="http://schemas.microsoft.com/office/drawing/2014/main" id="{B9B3ED11-78E3-403B-D132-82BE36BBE344}"/>
                </a:ext>
              </a:extLst>
            </p:cNvPr>
            <p:cNvSpPr/>
            <p:nvPr/>
          </p:nvSpPr>
          <p:spPr>
            <a:xfrm>
              <a:off x="11818014" y="89924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2" name="Freeform: Shape 511">
              <a:extLst>
                <a:ext uri="{FF2B5EF4-FFF2-40B4-BE49-F238E27FC236}">
                  <a16:creationId xmlns:a16="http://schemas.microsoft.com/office/drawing/2014/main" id="{6CC744C1-D932-59A4-7FA5-987E46FDB811}"/>
                </a:ext>
              </a:extLst>
            </p:cNvPr>
            <p:cNvSpPr/>
            <p:nvPr/>
          </p:nvSpPr>
          <p:spPr>
            <a:xfrm>
              <a:off x="11818014" y="8778362"/>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3" name="Freeform: Shape 512">
              <a:extLst>
                <a:ext uri="{FF2B5EF4-FFF2-40B4-BE49-F238E27FC236}">
                  <a16:creationId xmlns:a16="http://schemas.microsoft.com/office/drawing/2014/main" id="{7DF791FC-D308-D8A4-5E9F-14728ECB02D4}"/>
                </a:ext>
              </a:extLst>
            </p:cNvPr>
            <p:cNvSpPr/>
            <p:nvPr/>
          </p:nvSpPr>
          <p:spPr>
            <a:xfrm>
              <a:off x="11447106" y="8778362"/>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4" name="Freeform: Shape 513">
              <a:extLst>
                <a:ext uri="{FF2B5EF4-FFF2-40B4-BE49-F238E27FC236}">
                  <a16:creationId xmlns:a16="http://schemas.microsoft.com/office/drawing/2014/main" id="{B9C08C1A-0375-530A-6411-2809D08DD8A6}"/>
                </a:ext>
              </a:extLst>
            </p:cNvPr>
            <p:cNvSpPr/>
            <p:nvPr/>
          </p:nvSpPr>
          <p:spPr>
            <a:xfrm>
              <a:off x="11447106" y="7707108"/>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5" name="Freeform: Shape 514">
              <a:extLst>
                <a:ext uri="{FF2B5EF4-FFF2-40B4-BE49-F238E27FC236}">
                  <a16:creationId xmlns:a16="http://schemas.microsoft.com/office/drawing/2014/main" id="{A9B30969-197A-9818-115A-985BFF00DBBE}"/>
                </a:ext>
              </a:extLst>
            </p:cNvPr>
            <p:cNvSpPr/>
            <p:nvPr/>
          </p:nvSpPr>
          <p:spPr>
            <a:xfrm>
              <a:off x="11818014" y="81353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6" name="Freeform: Shape 515">
              <a:extLst>
                <a:ext uri="{FF2B5EF4-FFF2-40B4-BE49-F238E27FC236}">
                  <a16:creationId xmlns:a16="http://schemas.microsoft.com/office/drawing/2014/main" id="{372E0505-D39A-AA70-51C0-F1869D4DAF7A}"/>
                </a:ext>
              </a:extLst>
            </p:cNvPr>
            <p:cNvSpPr/>
            <p:nvPr/>
          </p:nvSpPr>
          <p:spPr>
            <a:xfrm>
              <a:off x="11818014" y="7921164"/>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7" name="Freeform: Shape 516">
              <a:extLst>
                <a:ext uri="{FF2B5EF4-FFF2-40B4-BE49-F238E27FC236}">
                  <a16:creationId xmlns:a16="http://schemas.microsoft.com/office/drawing/2014/main" id="{11D5A5A4-751D-FE08-DF62-E939369CB249}"/>
                </a:ext>
              </a:extLst>
            </p:cNvPr>
            <p:cNvSpPr/>
            <p:nvPr/>
          </p:nvSpPr>
          <p:spPr>
            <a:xfrm>
              <a:off x="11447106" y="7921164"/>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8" name="Freeform: Shape 517">
              <a:extLst>
                <a:ext uri="{FF2B5EF4-FFF2-40B4-BE49-F238E27FC236}">
                  <a16:creationId xmlns:a16="http://schemas.microsoft.com/office/drawing/2014/main" id="{A901B146-1A63-6DC6-A02F-297222F2A708}"/>
                </a:ext>
              </a:extLst>
            </p:cNvPr>
            <p:cNvSpPr/>
            <p:nvPr/>
          </p:nvSpPr>
          <p:spPr>
            <a:xfrm>
              <a:off x="11447106" y="6850687"/>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9" name="Freeform: Shape 518">
              <a:extLst>
                <a:ext uri="{FF2B5EF4-FFF2-40B4-BE49-F238E27FC236}">
                  <a16:creationId xmlns:a16="http://schemas.microsoft.com/office/drawing/2014/main" id="{B18C3CEE-274F-E608-F526-A20960EC7CFB}"/>
                </a:ext>
              </a:extLst>
            </p:cNvPr>
            <p:cNvSpPr/>
            <p:nvPr/>
          </p:nvSpPr>
          <p:spPr>
            <a:xfrm>
              <a:off x="11818014" y="727889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0" name="Freeform: Shape 519">
              <a:extLst>
                <a:ext uri="{FF2B5EF4-FFF2-40B4-BE49-F238E27FC236}">
                  <a16:creationId xmlns:a16="http://schemas.microsoft.com/office/drawing/2014/main" id="{79708D0E-5330-9613-3F28-7A212114CF35}"/>
                </a:ext>
              </a:extLst>
            </p:cNvPr>
            <p:cNvSpPr/>
            <p:nvPr/>
          </p:nvSpPr>
          <p:spPr>
            <a:xfrm>
              <a:off x="11818014" y="7064840"/>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1" name="Freeform: Shape 520">
              <a:extLst>
                <a:ext uri="{FF2B5EF4-FFF2-40B4-BE49-F238E27FC236}">
                  <a16:creationId xmlns:a16="http://schemas.microsoft.com/office/drawing/2014/main" id="{F20E2BB3-24D4-06D1-F4C6-3D309D2F5F19}"/>
                </a:ext>
              </a:extLst>
            </p:cNvPr>
            <p:cNvSpPr/>
            <p:nvPr/>
          </p:nvSpPr>
          <p:spPr>
            <a:xfrm>
              <a:off x="11447106" y="7064840"/>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grpSp>
      <p:sp>
        <p:nvSpPr>
          <p:cNvPr id="522" name="Rectangle 521">
            <a:extLst>
              <a:ext uri="{FF2B5EF4-FFF2-40B4-BE49-F238E27FC236}">
                <a16:creationId xmlns:a16="http://schemas.microsoft.com/office/drawing/2014/main" id="{4C5149A8-47E3-7698-CD48-26336981DB78}"/>
              </a:ext>
            </a:extLst>
          </p:cNvPr>
          <p:cNvSpPr/>
          <p:nvPr userDrawn="1"/>
        </p:nvSpPr>
        <p:spPr>
          <a:xfrm>
            <a:off x="-1" y="0"/>
            <a:ext cx="12188825" cy="6858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24" name="Title 1">
            <a:extLst>
              <a:ext uri="{FF2B5EF4-FFF2-40B4-BE49-F238E27FC236}">
                <a16:creationId xmlns:a16="http://schemas.microsoft.com/office/drawing/2014/main" id="{99A8E752-119D-7D9D-D39E-AB8779D443EC}"/>
              </a:ext>
            </a:extLst>
          </p:cNvPr>
          <p:cNvSpPr>
            <a:spLocks noGrp="1"/>
          </p:cNvSpPr>
          <p:nvPr>
            <p:ph type="ctrTitle"/>
          </p:nvPr>
        </p:nvSpPr>
        <p:spPr>
          <a:xfrm>
            <a:off x="914163" y="4221088"/>
            <a:ext cx="8564626" cy="1053707"/>
          </a:xfrm>
        </p:spPr>
        <p:txBody>
          <a:bodyPr>
            <a:noAutofit/>
          </a:bodyPr>
          <a:lstStyle>
            <a:lvl1pPr algn="l">
              <a:defRPr lang="en-US" sz="8000" kern="1200" smtClean="0">
                <a:solidFill>
                  <a:schemeClr val="bg1"/>
                </a:solidFill>
                <a:latin typeface="Segoe UI Black" panose="020B0A02040204020203" pitchFamily="34" charset="0"/>
                <a:ea typeface="Segoe UI Black" panose="020B0A02040204020203" pitchFamily="34" charset="0"/>
                <a:cs typeface="+mj-cs"/>
              </a:defRPr>
            </a:lvl1pPr>
          </a:lstStyle>
          <a:p>
            <a:r>
              <a:rPr lang="en-US" dirty="0"/>
              <a:t>Click to edit</a:t>
            </a:r>
          </a:p>
        </p:txBody>
      </p:sp>
      <p:sp>
        <p:nvSpPr>
          <p:cNvPr id="525" name="Subtitle 2">
            <a:extLst>
              <a:ext uri="{FF2B5EF4-FFF2-40B4-BE49-F238E27FC236}">
                <a16:creationId xmlns:a16="http://schemas.microsoft.com/office/drawing/2014/main" id="{B445FDE7-E97D-D2F0-F2E9-E8B8E2BACE3E}"/>
              </a:ext>
            </a:extLst>
          </p:cNvPr>
          <p:cNvSpPr>
            <a:spLocks noGrp="1"/>
          </p:cNvSpPr>
          <p:nvPr>
            <p:ph type="subTitle" idx="1" hasCustomPrompt="1"/>
          </p:nvPr>
        </p:nvSpPr>
        <p:spPr>
          <a:xfrm>
            <a:off x="914162" y="5456063"/>
            <a:ext cx="8532178" cy="508250"/>
          </a:xfrm>
        </p:spPr>
        <p:txBody>
          <a:bodyPr anchor="ctr">
            <a:noAutofit/>
          </a:bodyPr>
          <a:lstStyle>
            <a:lvl1pPr marL="0" indent="0" algn="l">
              <a:buNone/>
              <a:defRPr lang="en-US" sz="3000" kern="1200" smtClean="0">
                <a:solidFill>
                  <a:schemeClr val="bg1"/>
                </a:solidFill>
                <a:latin typeface="Segoe UI Light" panose="020B0502040204020203" pitchFamily="34" charset="0"/>
                <a:ea typeface="+mj-ea"/>
                <a:cs typeface="Segoe UI Light" panose="020B0502040204020203" pitchFamily="34" charset="0"/>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791564399"/>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Cover">
    <p:bg>
      <p:bgPr>
        <a:solidFill>
          <a:schemeClr val="accent5"/>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60AEFB-BA5F-DFF0-C58C-3BDF414FA7D4}"/>
              </a:ext>
            </a:extLst>
          </p:cNvPr>
          <p:cNvGrpSpPr/>
          <p:nvPr userDrawn="1"/>
        </p:nvGrpSpPr>
        <p:grpSpPr>
          <a:xfrm>
            <a:off x="313735" y="2298"/>
            <a:ext cx="11875090" cy="6853404"/>
            <a:chOff x="313735" y="6850687"/>
            <a:chExt cx="11875090" cy="6853404"/>
          </a:xfrm>
        </p:grpSpPr>
        <p:sp>
          <p:nvSpPr>
            <p:cNvPr id="10" name="Freeform: Shape 9">
              <a:extLst>
                <a:ext uri="{FF2B5EF4-FFF2-40B4-BE49-F238E27FC236}">
                  <a16:creationId xmlns:a16="http://schemas.microsoft.com/office/drawing/2014/main" id="{B1662576-E9FF-663E-0D33-FABA1893B38E}"/>
                </a:ext>
              </a:extLst>
            </p:cNvPr>
            <p:cNvSpPr/>
            <p:nvPr/>
          </p:nvSpPr>
          <p:spPr>
            <a:xfrm>
              <a:off x="313735"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 name="Freeform: Shape 10">
              <a:extLst>
                <a:ext uri="{FF2B5EF4-FFF2-40B4-BE49-F238E27FC236}">
                  <a16:creationId xmlns:a16="http://schemas.microsoft.com/office/drawing/2014/main" id="{244F89F8-1D1C-A517-E4A2-6FE544E96CA2}"/>
                </a:ext>
              </a:extLst>
            </p:cNvPr>
            <p:cNvSpPr/>
            <p:nvPr/>
          </p:nvSpPr>
          <p:spPr>
            <a:xfrm>
              <a:off x="68454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 name="Freeform: Shape 11">
              <a:extLst>
                <a:ext uri="{FF2B5EF4-FFF2-40B4-BE49-F238E27FC236}">
                  <a16:creationId xmlns:a16="http://schemas.microsoft.com/office/drawing/2014/main" id="{B560BC98-8DE7-ACF9-BD7C-267566A34C3C}"/>
                </a:ext>
              </a:extLst>
            </p:cNvPr>
            <p:cNvSpPr/>
            <p:nvPr/>
          </p:nvSpPr>
          <p:spPr>
            <a:xfrm>
              <a:off x="684546"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 name="Freeform: Shape 12">
              <a:extLst>
                <a:ext uri="{FF2B5EF4-FFF2-40B4-BE49-F238E27FC236}">
                  <a16:creationId xmlns:a16="http://schemas.microsoft.com/office/drawing/2014/main" id="{456011CD-BD11-650D-DDE5-3F82EC7E3F5C}"/>
                </a:ext>
              </a:extLst>
            </p:cNvPr>
            <p:cNvSpPr/>
            <p:nvPr/>
          </p:nvSpPr>
          <p:spPr>
            <a:xfrm>
              <a:off x="313735"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 name="Freeform: Shape 13">
              <a:extLst>
                <a:ext uri="{FF2B5EF4-FFF2-40B4-BE49-F238E27FC236}">
                  <a16:creationId xmlns:a16="http://schemas.microsoft.com/office/drawing/2014/main" id="{6347F766-1662-9854-34E7-478E08A3BA99}"/>
                </a:ext>
              </a:extLst>
            </p:cNvPr>
            <p:cNvSpPr/>
            <p:nvPr/>
          </p:nvSpPr>
          <p:spPr>
            <a:xfrm>
              <a:off x="313735"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 name="Freeform: Shape 14">
              <a:extLst>
                <a:ext uri="{FF2B5EF4-FFF2-40B4-BE49-F238E27FC236}">
                  <a16:creationId xmlns:a16="http://schemas.microsoft.com/office/drawing/2014/main" id="{095CAA95-42DD-1F87-904B-60BAF2152EEA}"/>
                </a:ext>
              </a:extLst>
            </p:cNvPr>
            <p:cNvSpPr/>
            <p:nvPr/>
          </p:nvSpPr>
          <p:spPr>
            <a:xfrm>
              <a:off x="68454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 name="Freeform: Shape 15">
              <a:extLst>
                <a:ext uri="{FF2B5EF4-FFF2-40B4-BE49-F238E27FC236}">
                  <a16:creationId xmlns:a16="http://schemas.microsoft.com/office/drawing/2014/main" id="{04105123-3D25-A579-F6E7-A3608CEA69EE}"/>
                </a:ext>
              </a:extLst>
            </p:cNvPr>
            <p:cNvSpPr/>
            <p:nvPr/>
          </p:nvSpPr>
          <p:spPr>
            <a:xfrm>
              <a:off x="684546"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 name="Freeform: Shape 16">
              <a:extLst>
                <a:ext uri="{FF2B5EF4-FFF2-40B4-BE49-F238E27FC236}">
                  <a16:creationId xmlns:a16="http://schemas.microsoft.com/office/drawing/2014/main" id="{EE6A7FDE-2091-549B-0C07-E934A9B35D9E}"/>
                </a:ext>
              </a:extLst>
            </p:cNvPr>
            <p:cNvSpPr/>
            <p:nvPr/>
          </p:nvSpPr>
          <p:spPr>
            <a:xfrm>
              <a:off x="313735"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 name="Freeform: Shape 17">
              <a:extLst>
                <a:ext uri="{FF2B5EF4-FFF2-40B4-BE49-F238E27FC236}">
                  <a16:creationId xmlns:a16="http://schemas.microsoft.com/office/drawing/2014/main" id="{957687F7-69BF-C0C5-2139-B20AC754F1B8}"/>
                </a:ext>
              </a:extLst>
            </p:cNvPr>
            <p:cNvSpPr/>
            <p:nvPr/>
          </p:nvSpPr>
          <p:spPr>
            <a:xfrm>
              <a:off x="313735"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 name="Freeform: Shape 18">
              <a:extLst>
                <a:ext uri="{FF2B5EF4-FFF2-40B4-BE49-F238E27FC236}">
                  <a16:creationId xmlns:a16="http://schemas.microsoft.com/office/drawing/2014/main" id="{69CD2B0B-862D-E81F-C111-DC3AAD196F3E}"/>
                </a:ext>
              </a:extLst>
            </p:cNvPr>
            <p:cNvSpPr/>
            <p:nvPr/>
          </p:nvSpPr>
          <p:spPr>
            <a:xfrm>
              <a:off x="68454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 name="Freeform: Shape 19">
              <a:extLst>
                <a:ext uri="{FF2B5EF4-FFF2-40B4-BE49-F238E27FC236}">
                  <a16:creationId xmlns:a16="http://schemas.microsoft.com/office/drawing/2014/main" id="{1BD27A7B-C44D-9F6F-B825-AB8ED3B1ED5C}"/>
                </a:ext>
              </a:extLst>
            </p:cNvPr>
            <p:cNvSpPr/>
            <p:nvPr/>
          </p:nvSpPr>
          <p:spPr>
            <a:xfrm>
              <a:off x="684546"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 name="Freeform: Shape 20">
              <a:extLst>
                <a:ext uri="{FF2B5EF4-FFF2-40B4-BE49-F238E27FC236}">
                  <a16:creationId xmlns:a16="http://schemas.microsoft.com/office/drawing/2014/main" id="{4D9EF41F-BC7B-6CF2-B6E6-A146F91EA4E1}"/>
                </a:ext>
              </a:extLst>
            </p:cNvPr>
            <p:cNvSpPr/>
            <p:nvPr/>
          </p:nvSpPr>
          <p:spPr>
            <a:xfrm>
              <a:off x="313735"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 name="Freeform: Shape 21">
              <a:extLst>
                <a:ext uri="{FF2B5EF4-FFF2-40B4-BE49-F238E27FC236}">
                  <a16:creationId xmlns:a16="http://schemas.microsoft.com/office/drawing/2014/main" id="{0A65BD44-8BA0-8B67-0A64-44E8C2791A49}"/>
                </a:ext>
              </a:extLst>
            </p:cNvPr>
            <p:cNvSpPr/>
            <p:nvPr/>
          </p:nvSpPr>
          <p:spPr>
            <a:xfrm>
              <a:off x="313735"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 name="Freeform: Shape 22">
              <a:extLst>
                <a:ext uri="{FF2B5EF4-FFF2-40B4-BE49-F238E27FC236}">
                  <a16:creationId xmlns:a16="http://schemas.microsoft.com/office/drawing/2014/main" id="{80F779AF-44CD-889A-D67E-B5EA16176107}"/>
                </a:ext>
              </a:extLst>
            </p:cNvPr>
            <p:cNvSpPr/>
            <p:nvPr/>
          </p:nvSpPr>
          <p:spPr>
            <a:xfrm>
              <a:off x="68454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 name="Freeform: Shape 23">
              <a:extLst>
                <a:ext uri="{FF2B5EF4-FFF2-40B4-BE49-F238E27FC236}">
                  <a16:creationId xmlns:a16="http://schemas.microsoft.com/office/drawing/2014/main" id="{256770D2-0323-1CE3-E307-006DF18C1453}"/>
                </a:ext>
              </a:extLst>
            </p:cNvPr>
            <p:cNvSpPr/>
            <p:nvPr/>
          </p:nvSpPr>
          <p:spPr>
            <a:xfrm>
              <a:off x="684546"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 name="Freeform: Shape 24">
              <a:extLst>
                <a:ext uri="{FF2B5EF4-FFF2-40B4-BE49-F238E27FC236}">
                  <a16:creationId xmlns:a16="http://schemas.microsoft.com/office/drawing/2014/main" id="{7AA488AC-9AD8-8609-9D0E-A9120A086618}"/>
                </a:ext>
              </a:extLst>
            </p:cNvPr>
            <p:cNvSpPr/>
            <p:nvPr/>
          </p:nvSpPr>
          <p:spPr>
            <a:xfrm>
              <a:off x="313735"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 name="Freeform: Shape 25">
              <a:extLst>
                <a:ext uri="{FF2B5EF4-FFF2-40B4-BE49-F238E27FC236}">
                  <a16:creationId xmlns:a16="http://schemas.microsoft.com/office/drawing/2014/main" id="{F24C0F93-DE0E-6D06-E24F-843A2884391F}"/>
                </a:ext>
              </a:extLst>
            </p:cNvPr>
            <p:cNvSpPr/>
            <p:nvPr/>
          </p:nvSpPr>
          <p:spPr>
            <a:xfrm>
              <a:off x="313735"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 name="Freeform: Shape 26">
              <a:extLst>
                <a:ext uri="{FF2B5EF4-FFF2-40B4-BE49-F238E27FC236}">
                  <a16:creationId xmlns:a16="http://schemas.microsoft.com/office/drawing/2014/main" id="{3A7E140F-812F-2637-47C3-B47B52081610}"/>
                </a:ext>
              </a:extLst>
            </p:cNvPr>
            <p:cNvSpPr/>
            <p:nvPr/>
          </p:nvSpPr>
          <p:spPr>
            <a:xfrm>
              <a:off x="68454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 name="Freeform: Shape 27">
              <a:extLst>
                <a:ext uri="{FF2B5EF4-FFF2-40B4-BE49-F238E27FC236}">
                  <a16:creationId xmlns:a16="http://schemas.microsoft.com/office/drawing/2014/main" id="{57256BC8-C1C2-9FE4-703E-56E8DB0431F4}"/>
                </a:ext>
              </a:extLst>
            </p:cNvPr>
            <p:cNvSpPr/>
            <p:nvPr/>
          </p:nvSpPr>
          <p:spPr>
            <a:xfrm>
              <a:off x="684546"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 name="Freeform: Shape 28">
              <a:extLst>
                <a:ext uri="{FF2B5EF4-FFF2-40B4-BE49-F238E27FC236}">
                  <a16:creationId xmlns:a16="http://schemas.microsoft.com/office/drawing/2014/main" id="{6CC5514F-02AF-2AC7-D3A5-B939E3AF3822}"/>
                </a:ext>
              </a:extLst>
            </p:cNvPr>
            <p:cNvSpPr/>
            <p:nvPr/>
          </p:nvSpPr>
          <p:spPr>
            <a:xfrm>
              <a:off x="313735"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 name="Freeform: Shape 29">
              <a:extLst>
                <a:ext uri="{FF2B5EF4-FFF2-40B4-BE49-F238E27FC236}">
                  <a16:creationId xmlns:a16="http://schemas.microsoft.com/office/drawing/2014/main" id="{DB54B9FF-6E0F-DCC7-00FF-27C696CE3662}"/>
                </a:ext>
              </a:extLst>
            </p:cNvPr>
            <p:cNvSpPr/>
            <p:nvPr/>
          </p:nvSpPr>
          <p:spPr>
            <a:xfrm>
              <a:off x="313735"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 name="Freeform: Shape 30">
              <a:extLst>
                <a:ext uri="{FF2B5EF4-FFF2-40B4-BE49-F238E27FC236}">
                  <a16:creationId xmlns:a16="http://schemas.microsoft.com/office/drawing/2014/main" id="{CE18BFC9-CE59-72A7-3EF1-8F8AD9146BBB}"/>
                </a:ext>
              </a:extLst>
            </p:cNvPr>
            <p:cNvSpPr/>
            <p:nvPr/>
          </p:nvSpPr>
          <p:spPr>
            <a:xfrm>
              <a:off x="68454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 name="Freeform: Shape 31">
              <a:extLst>
                <a:ext uri="{FF2B5EF4-FFF2-40B4-BE49-F238E27FC236}">
                  <a16:creationId xmlns:a16="http://schemas.microsoft.com/office/drawing/2014/main" id="{FFE76BC4-5C3A-3B91-B867-E0BBA9556F8A}"/>
                </a:ext>
              </a:extLst>
            </p:cNvPr>
            <p:cNvSpPr/>
            <p:nvPr/>
          </p:nvSpPr>
          <p:spPr>
            <a:xfrm>
              <a:off x="684546"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 name="Freeform: Shape 32">
              <a:extLst>
                <a:ext uri="{FF2B5EF4-FFF2-40B4-BE49-F238E27FC236}">
                  <a16:creationId xmlns:a16="http://schemas.microsoft.com/office/drawing/2014/main" id="{22E3ADDD-3EF0-2DEE-E450-0EB18F2836F7}"/>
                </a:ext>
              </a:extLst>
            </p:cNvPr>
            <p:cNvSpPr/>
            <p:nvPr/>
          </p:nvSpPr>
          <p:spPr>
            <a:xfrm>
              <a:off x="313735"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 name="Freeform: Shape 33">
              <a:extLst>
                <a:ext uri="{FF2B5EF4-FFF2-40B4-BE49-F238E27FC236}">
                  <a16:creationId xmlns:a16="http://schemas.microsoft.com/office/drawing/2014/main" id="{25A86540-A133-D8DB-50FB-9620F167FA93}"/>
                </a:ext>
              </a:extLst>
            </p:cNvPr>
            <p:cNvSpPr/>
            <p:nvPr/>
          </p:nvSpPr>
          <p:spPr>
            <a:xfrm>
              <a:off x="313735"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 name="Freeform: Shape 34">
              <a:extLst>
                <a:ext uri="{FF2B5EF4-FFF2-40B4-BE49-F238E27FC236}">
                  <a16:creationId xmlns:a16="http://schemas.microsoft.com/office/drawing/2014/main" id="{558A2B8E-48BA-1156-5F70-CA13D8D521E7}"/>
                </a:ext>
              </a:extLst>
            </p:cNvPr>
            <p:cNvSpPr/>
            <p:nvPr/>
          </p:nvSpPr>
          <p:spPr>
            <a:xfrm>
              <a:off x="68454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 name="Freeform: Shape 35">
              <a:extLst>
                <a:ext uri="{FF2B5EF4-FFF2-40B4-BE49-F238E27FC236}">
                  <a16:creationId xmlns:a16="http://schemas.microsoft.com/office/drawing/2014/main" id="{1CAFA798-4370-B975-E450-3EDBCEA52008}"/>
                </a:ext>
              </a:extLst>
            </p:cNvPr>
            <p:cNvSpPr/>
            <p:nvPr/>
          </p:nvSpPr>
          <p:spPr>
            <a:xfrm>
              <a:off x="684546"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 name="Freeform: Shape 36">
              <a:extLst>
                <a:ext uri="{FF2B5EF4-FFF2-40B4-BE49-F238E27FC236}">
                  <a16:creationId xmlns:a16="http://schemas.microsoft.com/office/drawing/2014/main" id="{8FC6EAA6-CEE7-1A91-D020-A3703D9D2E0C}"/>
                </a:ext>
              </a:extLst>
            </p:cNvPr>
            <p:cNvSpPr/>
            <p:nvPr/>
          </p:nvSpPr>
          <p:spPr>
            <a:xfrm>
              <a:off x="313735"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 name="Freeform: Shape 37">
              <a:extLst>
                <a:ext uri="{FF2B5EF4-FFF2-40B4-BE49-F238E27FC236}">
                  <a16:creationId xmlns:a16="http://schemas.microsoft.com/office/drawing/2014/main" id="{3CCA1A48-2389-ECA3-13C5-90DE774F9B63}"/>
                </a:ext>
              </a:extLst>
            </p:cNvPr>
            <p:cNvSpPr/>
            <p:nvPr/>
          </p:nvSpPr>
          <p:spPr>
            <a:xfrm>
              <a:off x="313735"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 name="Freeform: Shape 38">
              <a:extLst>
                <a:ext uri="{FF2B5EF4-FFF2-40B4-BE49-F238E27FC236}">
                  <a16:creationId xmlns:a16="http://schemas.microsoft.com/office/drawing/2014/main" id="{C2A8ED22-4C92-CA3A-E610-18B188E89879}"/>
                </a:ext>
              </a:extLst>
            </p:cNvPr>
            <p:cNvSpPr/>
            <p:nvPr/>
          </p:nvSpPr>
          <p:spPr>
            <a:xfrm>
              <a:off x="68454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 name="Freeform: Shape 39">
              <a:extLst>
                <a:ext uri="{FF2B5EF4-FFF2-40B4-BE49-F238E27FC236}">
                  <a16:creationId xmlns:a16="http://schemas.microsoft.com/office/drawing/2014/main" id="{693FDFBB-D9DB-17CC-06EB-B6106F3ED64C}"/>
                </a:ext>
              </a:extLst>
            </p:cNvPr>
            <p:cNvSpPr/>
            <p:nvPr/>
          </p:nvSpPr>
          <p:spPr>
            <a:xfrm>
              <a:off x="684546"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 name="Freeform: Shape 40">
              <a:extLst>
                <a:ext uri="{FF2B5EF4-FFF2-40B4-BE49-F238E27FC236}">
                  <a16:creationId xmlns:a16="http://schemas.microsoft.com/office/drawing/2014/main" id="{89438D37-5616-2556-CDA9-7A45D3045102}"/>
                </a:ext>
              </a:extLst>
            </p:cNvPr>
            <p:cNvSpPr/>
            <p:nvPr/>
          </p:nvSpPr>
          <p:spPr>
            <a:xfrm>
              <a:off x="313735"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 name="Freeform: Shape 41">
              <a:extLst>
                <a:ext uri="{FF2B5EF4-FFF2-40B4-BE49-F238E27FC236}">
                  <a16:creationId xmlns:a16="http://schemas.microsoft.com/office/drawing/2014/main" id="{D25CFE8E-98D5-3B7A-4172-81F9B3EF1B6C}"/>
                </a:ext>
              </a:extLst>
            </p:cNvPr>
            <p:cNvSpPr/>
            <p:nvPr/>
          </p:nvSpPr>
          <p:spPr>
            <a:xfrm>
              <a:off x="1055358"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 name="Freeform: Shape 42">
              <a:extLst>
                <a:ext uri="{FF2B5EF4-FFF2-40B4-BE49-F238E27FC236}">
                  <a16:creationId xmlns:a16="http://schemas.microsoft.com/office/drawing/2014/main" id="{EECCA32F-DCD6-B969-5CD8-C2BB4E5D603F}"/>
                </a:ext>
              </a:extLst>
            </p:cNvPr>
            <p:cNvSpPr/>
            <p:nvPr/>
          </p:nvSpPr>
          <p:spPr>
            <a:xfrm>
              <a:off x="1426169"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 name="Freeform: Shape 43">
              <a:extLst>
                <a:ext uri="{FF2B5EF4-FFF2-40B4-BE49-F238E27FC236}">
                  <a16:creationId xmlns:a16="http://schemas.microsoft.com/office/drawing/2014/main" id="{1D7F5C1B-0319-6798-42B7-A72E7A54BF54}"/>
                </a:ext>
              </a:extLst>
            </p:cNvPr>
            <p:cNvSpPr/>
            <p:nvPr/>
          </p:nvSpPr>
          <p:spPr>
            <a:xfrm>
              <a:off x="1426169"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 name="Freeform: Shape 44">
              <a:extLst>
                <a:ext uri="{FF2B5EF4-FFF2-40B4-BE49-F238E27FC236}">
                  <a16:creationId xmlns:a16="http://schemas.microsoft.com/office/drawing/2014/main" id="{46E64AB7-2532-658C-1C4C-EE716B03F349}"/>
                </a:ext>
              </a:extLst>
            </p:cNvPr>
            <p:cNvSpPr/>
            <p:nvPr/>
          </p:nvSpPr>
          <p:spPr>
            <a:xfrm>
              <a:off x="1055358"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 name="Freeform: Shape 45">
              <a:extLst>
                <a:ext uri="{FF2B5EF4-FFF2-40B4-BE49-F238E27FC236}">
                  <a16:creationId xmlns:a16="http://schemas.microsoft.com/office/drawing/2014/main" id="{9D6892EC-333D-0856-19F8-E7F1CAF7493A}"/>
                </a:ext>
              </a:extLst>
            </p:cNvPr>
            <p:cNvSpPr/>
            <p:nvPr/>
          </p:nvSpPr>
          <p:spPr>
            <a:xfrm>
              <a:off x="1055358"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 name="Freeform: Shape 46">
              <a:extLst>
                <a:ext uri="{FF2B5EF4-FFF2-40B4-BE49-F238E27FC236}">
                  <a16:creationId xmlns:a16="http://schemas.microsoft.com/office/drawing/2014/main" id="{EC0ADA38-4A95-989B-274C-A8C572C78B5D}"/>
                </a:ext>
              </a:extLst>
            </p:cNvPr>
            <p:cNvSpPr/>
            <p:nvPr/>
          </p:nvSpPr>
          <p:spPr>
            <a:xfrm>
              <a:off x="1426169"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 name="Freeform: Shape 47">
              <a:extLst>
                <a:ext uri="{FF2B5EF4-FFF2-40B4-BE49-F238E27FC236}">
                  <a16:creationId xmlns:a16="http://schemas.microsoft.com/office/drawing/2014/main" id="{9804B06A-55A8-4376-CB6A-51B79AC32BEA}"/>
                </a:ext>
              </a:extLst>
            </p:cNvPr>
            <p:cNvSpPr/>
            <p:nvPr/>
          </p:nvSpPr>
          <p:spPr>
            <a:xfrm>
              <a:off x="1426169"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 name="Freeform: Shape 48">
              <a:extLst>
                <a:ext uri="{FF2B5EF4-FFF2-40B4-BE49-F238E27FC236}">
                  <a16:creationId xmlns:a16="http://schemas.microsoft.com/office/drawing/2014/main" id="{1F6D8989-50E9-8197-43D8-2C145843F488}"/>
                </a:ext>
              </a:extLst>
            </p:cNvPr>
            <p:cNvSpPr/>
            <p:nvPr/>
          </p:nvSpPr>
          <p:spPr>
            <a:xfrm>
              <a:off x="1055358"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 name="Freeform: Shape 49">
              <a:extLst>
                <a:ext uri="{FF2B5EF4-FFF2-40B4-BE49-F238E27FC236}">
                  <a16:creationId xmlns:a16="http://schemas.microsoft.com/office/drawing/2014/main" id="{46A2F7F3-5F6A-EA3C-5156-A58B05C3DF9B}"/>
                </a:ext>
              </a:extLst>
            </p:cNvPr>
            <p:cNvSpPr/>
            <p:nvPr/>
          </p:nvSpPr>
          <p:spPr>
            <a:xfrm>
              <a:off x="1055358"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 name="Freeform: Shape 50">
              <a:extLst>
                <a:ext uri="{FF2B5EF4-FFF2-40B4-BE49-F238E27FC236}">
                  <a16:creationId xmlns:a16="http://schemas.microsoft.com/office/drawing/2014/main" id="{8E5669A2-41DD-D5C9-A502-7892B801DBBF}"/>
                </a:ext>
              </a:extLst>
            </p:cNvPr>
            <p:cNvSpPr/>
            <p:nvPr/>
          </p:nvSpPr>
          <p:spPr>
            <a:xfrm>
              <a:off x="1426169"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 name="Freeform: Shape 51">
              <a:extLst>
                <a:ext uri="{FF2B5EF4-FFF2-40B4-BE49-F238E27FC236}">
                  <a16:creationId xmlns:a16="http://schemas.microsoft.com/office/drawing/2014/main" id="{2CB06D86-2B44-F874-CA57-F56C752BBD9A}"/>
                </a:ext>
              </a:extLst>
            </p:cNvPr>
            <p:cNvSpPr/>
            <p:nvPr/>
          </p:nvSpPr>
          <p:spPr>
            <a:xfrm>
              <a:off x="1426169"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3" name="Freeform: Shape 52">
              <a:extLst>
                <a:ext uri="{FF2B5EF4-FFF2-40B4-BE49-F238E27FC236}">
                  <a16:creationId xmlns:a16="http://schemas.microsoft.com/office/drawing/2014/main" id="{2AF8519C-121B-54FD-79D9-EE1E22E5D19F}"/>
                </a:ext>
              </a:extLst>
            </p:cNvPr>
            <p:cNvSpPr/>
            <p:nvPr/>
          </p:nvSpPr>
          <p:spPr>
            <a:xfrm>
              <a:off x="1055358"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4" name="Freeform: Shape 53">
              <a:extLst>
                <a:ext uri="{FF2B5EF4-FFF2-40B4-BE49-F238E27FC236}">
                  <a16:creationId xmlns:a16="http://schemas.microsoft.com/office/drawing/2014/main" id="{4D9AB866-DD23-7993-DDCC-A974F8D57E73}"/>
                </a:ext>
              </a:extLst>
            </p:cNvPr>
            <p:cNvSpPr/>
            <p:nvPr/>
          </p:nvSpPr>
          <p:spPr>
            <a:xfrm>
              <a:off x="1055358"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5" name="Freeform: Shape 54">
              <a:extLst>
                <a:ext uri="{FF2B5EF4-FFF2-40B4-BE49-F238E27FC236}">
                  <a16:creationId xmlns:a16="http://schemas.microsoft.com/office/drawing/2014/main" id="{68A7C09F-BA7D-DA22-6341-FC7B5A7E9364}"/>
                </a:ext>
              </a:extLst>
            </p:cNvPr>
            <p:cNvSpPr/>
            <p:nvPr/>
          </p:nvSpPr>
          <p:spPr>
            <a:xfrm>
              <a:off x="1426169"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6" name="Freeform: Shape 55">
              <a:extLst>
                <a:ext uri="{FF2B5EF4-FFF2-40B4-BE49-F238E27FC236}">
                  <a16:creationId xmlns:a16="http://schemas.microsoft.com/office/drawing/2014/main" id="{DB1C4DB6-AA77-F474-4884-ED6F33A1D628}"/>
                </a:ext>
              </a:extLst>
            </p:cNvPr>
            <p:cNvSpPr/>
            <p:nvPr/>
          </p:nvSpPr>
          <p:spPr>
            <a:xfrm>
              <a:off x="1426169"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7" name="Freeform: Shape 56">
              <a:extLst>
                <a:ext uri="{FF2B5EF4-FFF2-40B4-BE49-F238E27FC236}">
                  <a16:creationId xmlns:a16="http://schemas.microsoft.com/office/drawing/2014/main" id="{1931B89F-7E49-5DD9-B9BF-9F9285FD8F59}"/>
                </a:ext>
              </a:extLst>
            </p:cNvPr>
            <p:cNvSpPr/>
            <p:nvPr/>
          </p:nvSpPr>
          <p:spPr>
            <a:xfrm>
              <a:off x="1055358"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8" name="Freeform: Shape 57">
              <a:extLst>
                <a:ext uri="{FF2B5EF4-FFF2-40B4-BE49-F238E27FC236}">
                  <a16:creationId xmlns:a16="http://schemas.microsoft.com/office/drawing/2014/main" id="{362F08DF-7200-F345-4784-FE05F8A2909F}"/>
                </a:ext>
              </a:extLst>
            </p:cNvPr>
            <p:cNvSpPr/>
            <p:nvPr/>
          </p:nvSpPr>
          <p:spPr>
            <a:xfrm>
              <a:off x="1055358"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9" name="Freeform: Shape 58">
              <a:extLst>
                <a:ext uri="{FF2B5EF4-FFF2-40B4-BE49-F238E27FC236}">
                  <a16:creationId xmlns:a16="http://schemas.microsoft.com/office/drawing/2014/main" id="{F830F0C8-EA86-E941-6E6E-83AB92661085}"/>
                </a:ext>
              </a:extLst>
            </p:cNvPr>
            <p:cNvSpPr/>
            <p:nvPr/>
          </p:nvSpPr>
          <p:spPr>
            <a:xfrm>
              <a:off x="1426169"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0" name="Freeform: Shape 59">
              <a:extLst>
                <a:ext uri="{FF2B5EF4-FFF2-40B4-BE49-F238E27FC236}">
                  <a16:creationId xmlns:a16="http://schemas.microsoft.com/office/drawing/2014/main" id="{5A07F04D-0EB0-A1BE-B7C9-D1203E9EE197}"/>
                </a:ext>
              </a:extLst>
            </p:cNvPr>
            <p:cNvSpPr/>
            <p:nvPr/>
          </p:nvSpPr>
          <p:spPr>
            <a:xfrm>
              <a:off x="1426169"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1" name="Freeform: Shape 60">
              <a:extLst>
                <a:ext uri="{FF2B5EF4-FFF2-40B4-BE49-F238E27FC236}">
                  <a16:creationId xmlns:a16="http://schemas.microsoft.com/office/drawing/2014/main" id="{1A4A5040-1A0A-16DD-5075-D7B035A40688}"/>
                </a:ext>
              </a:extLst>
            </p:cNvPr>
            <p:cNvSpPr/>
            <p:nvPr/>
          </p:nvSpPr>
          <p:spPr>
            <a:xfrm>
              <a:off x="1055358"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2" name="Freeform: Shape 61">
              <a:extLst>
                <a:ext uri="{FF2B5EF4-FFF2-40B4-BE49-F238E27FC236}">
                  <a16:creationId xmlns:a16="http://schemas.microsoft.com/office/drawing/2014/main" id="{0AEA5AF3-8E81-02F1-7B1B-9E3994ED91C9}"/>
                </a:ext>
              </a:extLst>
            </p:cNvPr>
            <p:cNvSpPr/>
            <p:nvPr/>
          </p:nvSpPr>
          <p:spPr>
            <a:xfrm>
              <a:off x="1055358"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3" name="Freeform: Shape 62">
              <a:extLst>
                <a:ext uri="{FF2B5EF4-FFF2-40B4-BE49-F238E27FC236}">
                  <a16:creationId xmlns:a16="http://schemas.microsoft.com/office/drawing/2014/main" id="{F0CF5697-A273-B812-A284-FB28DE521131}"/>
                </a:ext>
              </a:extLst>
            </p:cNvPr>
            <p:cNvSpPr/>
            <p:nvPr/>
          </p:nvSpPr>
          <p:spPr>
            <a:xfrm>
              <a:off x="1426169"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4" name="Freeform: Shape 63">
              <a:extLst>
                <a:ext uri="{FF2B5EF4-FFF2-40B4-BE49-F238E27FC236}">
                  <a16:creationId xmlns:a16="http://schemas.microsoft.com/office/drawing/2014/main" id="{D5D669DD-C83E-6F91-7BC1-1F1274C5E075}"/>
                </a:ext>
              </a:extLst>
            </p:cNvPr>
            <p:cNvSpPr/>
            <p:nvPr/>
          </p:nvSpPr>
          <p:spPr>
            <a:xfrm>
              <a:off x="1426169"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5" name="Freeform: Shape 64">
              <a:extLst>
                <a:ext uri="{FF2B5EF4-FFF2-40B4-BE49-F238E27FC236}">
                  <a16:creationId xmlns:a16="http://schemas.microsoft.com/office/drawing/2014/main" id="{D0678499-D76D-0095-8142-FB058117163D}"/>
                </a:ext>
              </a:extLst>
            </p:cNvPr>
            <p:cNvSpPr/>
            <p:nvPr/>
          </p:nvSpPr>
          <p:spPr>
            <a:xfrm>
              <a:off x="1055358"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6" name="Freeform: Shape 65">
              <a:extLst>
                <a:ext uri="{FF2B5EF4-FFF2-40B4-BE49-F238E27FC236}">
                  <a16:creationId xmlns:a16="http://schemas.microsoft.com/office/drawing/2014/main" id="{E207B7EC-A98B-2F03-1E24-E44F4F397AB9}"/>
                </a:ext>
              </a:extLst>
            </p:cNvPr>
            <p:cNvSpPr/>
            <p:nvPr/>
          </p:nvSpPr>
          <p:spPr>
            <a:xfrm>
              <a:off x="1055358"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67" name="Freeform: Shape 66">
              <a:extLst>
                <a:ext uri="{FF2B5EF4-FFF2-40B4-BE49-F238E27FC236}">
                  <a16:creationId xmlns:a16="http://schemas.microsoft.com/office/drawing/2014/main" id="{FA5D6FFE-D9C1-4BEF-0CAC-DF099C5DCBAD}"/>
                </a:ext>
              </a:extLst>
            </p:cNvPr>
            <p:cNvSpPr/>
            <p:nvPr/>
          </p:nvSpPr>
          <p:spPr>
            <a:xfrm>
              <a:off x="1426169"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8" name="Freeform: Shape 67">
              <a:extLst>
                <a:ext uri="{FF2B5EF4-FFF2-40B4-BE49-F238E27FC236}">
                  <a16:creationId xmlns:a16="http://schemas.microsoft.com/office/drawing/2014/main" id="{5F8D66AB-BA54-AEF7-7764-9BC391E58361}"/>
                </a:ext>
              </a:extLst>
            </p:cNvPr>
            <p:cNvSpPr/>
            <p:nvPr/>
          </p:nvSpPr>
          <p:spPr>
            <a:xfrm>
              <a:off x="1426169"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69" name="Freeform: Shape 68">
              <a:extLst>
                <a:ext uri="{FF2B5EF4-FFF2-40B4-BE49-F238E27FC236}">
                  <a16:creationId xmlns:a16="http://schemas.microsoft.com/office/drawing/2014/main" id="{942EFC49-AD72-C67B-9C6C-37B3F793811A}"/>
                </a:ext>
              </a:extLst>
            </p:cNvPr>
            <p:cNvSpPr/>
            <p:nvPr/>
          </p:nvSpPr>
          <p:spPr>
            <a:xfrm>
              <a:off x="1055358"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0" name="Freeform: Shape 69">
              <a:extLst>
                <a:ext uri="{FF2B5EF4-FFF2-40B4-BE49-F238E27FC236}">
                  <a16:creationId xmlns:a16="http://schemas.microsoft.com/office/drawing/2014/main" id="{370866D4-A6AB-B837-1F17-55B85D0DC753}"/>
                </a:ext>
              </a:extLst>
            </p:cNvPr>
            <p:cNvSpPr/>
            <p:nvPr/>
          </p:nvSpPr>
          <p:spPr>
            <a:xfrm>
              <a:off x="1055358"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1" name="Freeform: Shape 70">
              <a:extLst>
                <a:ext uri="{FF2B5EF4-FFF2-40B4-BE49-F238E27FC236}">
                  <a16:creationId xmlns:a16="http://schemas.microsoft.com/office/drawing/2014/main" id="{E6DED611-7353-22AE-9D01-C9E5BB852126}"/>
                </a:ext>
              </a:extLst>
            </p:cNvPr>
            <p:cNvSpPr/>
            <p:nvPr/>
          </p:nvSpPr>
          <p:spPr>
            <a:xfrm>
              <a:off x="1426169"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2" name="Freeform: Shape 71">
              <a:extLst>
                <a:ext uri="{FF2B5EF4-FFF2-40B4-BE49-F238E27FC236}">
                  <a16:creationId xmlns:a16="http://schemas.microsoft.com/office/drawing/2014/main" id="{16B0348E-FC1A-AB10-5F08-6FE2AC206FBA}"/>
                </a:ext>
              </a:extLst>
            </p:cNvPr>
            <p:cNvSpPr/>
            <p:nvPr/>
          </p:nvSpPr>
          <p:spPr>
            <a:xfrm>
              <a:off x="1426169"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3" name="Freeform: Shape 72">
              <a:extLst>
                <a:ext uri="{FF2B5EF4-FFF2-40B4-BE49-F238E27FC236}">
                  <a16:creationId xmlns:a16="http://schemas.microsoft.com/office/drawing/2014/main" id="{1116FF35-EA91-6CC3-14A9-BBA1896659DA}"/>
                </a:ext>
              </a:extLst>
            </p:cNvPr>
            <p:cNvSpPr/>
            <p:nvPr/>
          </p:nvSpPr>
          <p:spPr>
            <a:xfrm>
              <a:off x="1055358"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4" name="Freeform: Shape 73">
              <a:extLst>
                <a:ext uri="{FF2B5EF4-FFF2-40B4-BE49-F238E27FC236}">
                  <a16:creationId xmlns:a16="http://schemas.microsoft.com/office/drawing/2014/main" id="{940FA7EA-7630-BF16-5F05-FACAB8F6DEFC}"/>
                </a:ext>
              </a:extLst>
            </p:cNvPr>
            <p:cNvSpPr/>
            <p:nvPr/>
          </p:nvSpPr>
          <p:spPr>
            <a:xfrm>
              <a:off x="1794552"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5" name="Freeform: Shape 74">
              <a:extLst>
                <a:ext uri="{FF2B5EF4-FFF2-40B4-BE49-F238E27FC236}">
                  <a16:creationId xmlns:a16="http://schemas.microsoft.com/office/drawing/2014/main" id="{D8A2A742-F8DF-3DE0-838A-D122FACCA153}"/>
                </a:ext>
              </a:extLst>
            </p:cNvPr>
            <p:cNvSpPr/>
            <p:nvPr/>
          </p:nvSpPr>
          <p:spPr>
            <a:xfrm>
              <a:off x="2165364"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6" name="Freeform: Shape 75">
              <a:extLst>
                <a:ext uri="{FF2B5EF4-FFF2-40B4-BE49-F238E27FC236}">
                  <a16:creationId xmlns:a16="http://schemas.microsoft.com/office/drawing/2014/main" id="{8FD0E195-AC22-671A-2590-B7BA315A90F1}"/>
                </a:ext>
              </a:extLst>
            </p:cNvPr>
            <p:cNvSpPr/>
            <p:nvPr/>
          </p:nvSpPr>
          <p:spPr>
            <a:xfrm>
              <a:off x="2165364"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7" name="Freeform: Shape 76">
              <a:extLst>
                <a:ext uri="{FF2B5EF4-FFF2-40B4-BE49-F238E27FC236}">
                  <a16:creationId xmlns:a16="http://schemas.microsoft.com/office/drawing/2014/main" id="{78F11719-74D1-235E-6659-AFB599AC2243}"/>
                </a:ext>
              </a:extLst>
            </p:cNvPr>
            <p:cNvSpPr/>
            <p:nvPr/>
          </p:nvSpPr>
          <p:spPr>
            <a:xfrm>
              <a:off x="1794552"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78" name="Freeform: Shape 77">
              <a:extLst>
                <a:ext uri="{FF2B5EF4-FFF2-40B4-BE49-F238E27FC236}">
                  <a16:creationId xmlns:a16="http://schemas.microsoft.com/office/drawing/2014/main" id="{E66D0B53-77E7-1B8F-B24E-955512952707}"/>
                </a:ext>
              </a:extLst>
            </p:cNvPr>
            <p:cNvSpPr/>
            <p:nvPr/>
          </p:nvSpPr>
          <p:spPr>
            <a:xfrm>
              <a:off x="1794552"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79" name="Freeform: Shape 78">
              <a:extLst>
                <a:ext uri="{FF2B5EF4-FFF2-40B4-BE49-F238E27FC236}">
                  <a16:creationId xmlns:a16="http://schemas.microsoft.com/office/drawing/2014/main" id="{003D2BE1-8226-3100-3FE0-E9B9C2C90941}"/>
                </a:ext>
              </a:extLst>
            </p:cNvPr>
            <p:cNvSpPr/>
            <p:nvPr/>
          </p:nvSpPr>
          <p:spPr>
            <a:xfrm>
              <a:off x="2165364"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0" name="Freeform: Shape 79">
              <a:extLst>
                <a:ext uri="{FF2B5EF4-FFF2-40B4-BE49-F238E27FC236}">
                  <a16:creationId xmlns:a16="http://schemas.microsoft.com/office/drawing/2014/main" id="{A6FD09BB-25B3-C51E-C92A-69393D22FCA3}"/>
                </a:ext>
              </a:extLst>
            </p:cNvPr>
            <p:cNvSpPr/>
            <p:nvPr/>
          </p:nvSpPr>
          <p:spPr>
            <a:xfrm>
              <a:off x="2165364"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1" name="Freeform: Shape 80">
              <a:extLst>
                <a:ext uri="{FF2B5EF4-FFF2-40B4-BE49-F238E27FC236}">
                  <a16:creationId xmlns:a16="http://schemas.microsoft.com/office/drawing/2014/main" id="{D41BEA3E-D315-03DA-DF7C-FC1BF28A6C27}"/>
                </a:ext>
              </a:extLst>
            </p:cNvPr>
            <p:cNvSpPr/>
            <p:nvPr/>
          </p:nvSpPr>
          <p:spPr>
            <a:xfrm>
              <a:off x="1794552"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2" name="Freeform: Shape 81">
              <a:extLst>
                <a:ext uri="{FF2B5EF4-FFF2-40B4-BE49-F238E27FC236}">
                  <a16:creationId xmlns:a16="http://schemas.microsoft.com/office/drawing/2014/main" id="{EA1ABE5A-91FF-C542-DC23-4F6A76CEC2D2}"/>
                </a:ext>
              </a:extLst>
            </p:cNvPr>
            <p:cNvSpPr/>
            <p:nvPr/>
          </p:nvSpPr>
          <p:spPr>
            <a:xfrm>
              <a:off x="1794552"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3" name="Freeform: Shape 82">
              <a:extLst>
                <a:ext uri="{FF2B5EF4-FFF2-40B4-BE49-F238E27FC236}">
                  <a16:creationId xmlns:a16="http://schemas.microsoft.com/office/drawing/2014/main" id="{AFA99208-A697-35FC-8A0A-6958DE93044E}"/>
                </a:ext>
              </a:extLst>
            </p:cNvPr>
            <p:cNvSpPr/>
            <p:nvPr/>
          </p:nvSpPr>
          <p:spPr>
            <a:xfrm>
              <a:off x="2165364"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4" name="Freeform: Shape 83">
              <a:extLst>
                <a:ext uri="{FF2B5EF4-FFF2-40B4-BE49-F238E27FC236}">
                  <a16:creationId xmlns:a16="http://schemas.microsoft.com/office/drawing/2014/main" id="{3C071182-1775-35D3-3644-5DA76D766995}"/>
                </a:ext>
              </a:extLst>
            </p:cNvPr>
            <p:cNvSpPr/>
            <p:nvPr/>
          </p:nvSpPr>
          <p:spPr>
            <a:xfrm>
              <a:off x="2165364"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5" name="Freeform: Shape 84">
              <a:extLst>
                <a:ext uri="{FF2B5EF4-FFF2-40B4-BE49-F238E27FC236}">
                  <a16:creationId xmlns:a16="http://schemas.microsoft.com/office/drawing/2014/main" id="{C8EA9179-4776-3B79-4A49-25D286AB7433}"/>
                </a:ext>
              </a:extLst>
            </p:cNvPr>
            <p:cNvSpPr/>
            <p:nvPr/>
          </p:nvSpPr>
          <p:spPr>
            <a:xfrm>
              <a:off x="1794552"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6" name="Freeform: Shape 85">
              <a:extLst>
                <a:ext uri="{FF2B5EF4-FFF2-40B4-BE49-F238E27FC236}">
                  <a16:creationId xmlns:a16="http://schemas.microsoft.com/office/drawing/2014/main" id="{4F63E37C-0051-6098-D343-3AFE0F4D48A0}"/>
                </a:ext>
              </a:extLst>
            </p:cNvPr>
            <p:cNvSpPr/>
            <p:nvPr/>
          </p:nvSpPr>
          <p:spPr>
            <a:xfrm>
              <a:off x="1794552"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87" name="Freeform: Shape 86">
              <a:extLst>
                <a:ext uri="{FF2B5EF4-FFF2-40B4-BE49-F238E27FC236}">
                  <a16:creationId xmlns:a16="http://schemas.microsoft.com/office/drawing/2014/main" id="{7FC55C25-6B3E-83B7-DF9B-BB239C7DD2DD}"/>
                </a:ext>
              </a:extLst>
            </p:cNvPr>
            <p:cNvSpPr/>
            <p:nvPr/>
          </p:nvSpPr>
          <p:spPr>
            <a:xfrm>
              <a:off x="2165364"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8" name="Freeform: Shape 87">
              <a:extLst>
                <a:ext uri="{FF2B5EF4-FFF2-40B4-BE49-F238E27FC236}">
                  <a16:creationId xmlns:a16="http://schemas.microsoft.com/office/drawing/2014/main" id="{131107E1-9466-4960-5336-77C4E28A4DC7}"/>
                </a:ext>
              </a:extLst>
            </p:cNvPr>
            <p:cNvSpPr/>
            <p:nvPr/>
          </p:nvSpPr>
          <p:spPr>
            <a:xfrm>
              <a:off x="2165364"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89" name="Freeform: Shape 88">
              <a:extLst>
                <a:ext uri="{FF2B5EF4-FFF2-40B4-BE49-F238E27FC236}">
                  <a16:creationId xmlns:a16="http://schemas.microsoft.com/office/drawing/2014/main" id="{D69BA7F7-1D7B-5543-34E8-3EF78B215AB2}"/>
                </a:ext>
              </a:extLst>
            </p:cNvPr>
            <p:cNvSpPr/>
            <p:nvPr/>
          </p:nvSpPr>
          <p:spPr>
            <a:xfrm>
              <a:off x="1794552"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0" name="Freeform: Shape 89">
              <a:extLst>
                <a:ext uri="{FF2B5EF4-FFF2-40B4-BE49-F238E27FC236}">
                  <a16:creationId xmlns:a16="http://schemas.microsoft.com/office/drawing/2014/main" id="{556B70C5-5631-EF23-102A-6879F4017369}"/>
                </a:ext>
              </a:extLst>
            </p:cNvPr>
            <p:cNvSpPr/>
            <p:nvPr/>
          </p:nvSpPr>
          <p:spPr>
            <a:xfrm>
              <a:off x="1794552"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1" name="Freeform: Shape 90">
              <a:extLst>
                <a:ext uri="{FF2B5EF4-FFF2-40B4-BE49-F238E27FC236}">
                  <a16:creationId xmlns:a16="http://schemas.microsoft.com/office/drawing/2014/main" id="{584E48CD-7D42-9FFC-1130-4D10B8987610}"/>
                </a:ext>
              </a:extLst>
            </p:cNvPr>
            <p:cNvSpPr/>
            <p:nvPr/>
          </p:nvSpPr>
          <p:spPr>
            <a:xfrm>
              <a:off x="2165364"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2" name="Freeform: Shape 91">
              <a:extLst>
                <a:ext uri="{FF2B5EF4-FFF2-40B4-BE49-F238E27FC236}">
                  <a16:creationId xmlns:a16="http://schemas.microsoft.com/office/drawing/2014/main" id="{2905501F-1FCF-9E83-5699-84DDA5245E56}"/>
                </a:ext>
              </a:extLst>
            </p:cNvPr>
            <p:cNvSpPr/>
            <p:nvPr/>
          </p:nvSpPr>
          <p:spPr>
            <a:xfrm>
              <a:off x="2165364"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3" name="Freeform: Shape 92">
              <a:extLst>
                <a:ext uri="{FF2B5EF4-FFF2-40B4-BE49-F238E27FC236}">
                  <a16:creationId xmlns:a16="http://schemas.microsoft.com/office/drawing/2014/main" id="{58174F50-B522-E1D4-6F90-288D6F368276}"/>
                </a:ext>
              </a:extLst>
            </p:cNvPr>
            <p:cNvSpPr/>
            <p:nvPr/>
          </p:nvSpPr>
          <p:spPr>
            <a:xfrm>
              <a:off x="1794552"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4" name="Freeform: Shape 93">
              <a:extLst>
                <a:ext uri="{FF2B5EF4-FFF2-40B4-BE49-F238E27FC236}">
                  <a16:creationId xmlns:a16="http://schemas.microsoft.com/office/drawing/2014/main" id="{CAA6B4ED-39A6-5DB5-6370-A9443F94D65C}"/>
                </a:ext>
              </a:extLst>
            </p:cNvPr>
            <p:cNvSpPr/>
            <p:nvPr/>
          </p:nvSpPr>
          <p:spPr>
            <a:xfrm>
              <a:off x="1794552"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5" name="Freeform: Shape 94">
              <a:extLst>
                <a:ext uri="{FF2B5EF4-FFF2-40B4-BE49-F238E27FC236}">
                  <a16:creationId xmlns:a16="http://schemas.microsoft.com/office/drawing/2014/main" id="{F030629F-D67A-6FBF-8970-75F83B1A4746}"/>
                </a:ext>
              </a:extLst>
            </p:cNvPr>
            <p:cNvSpPr/>
            <p:nvPr/>
          </p:nvSpPr>
          <p:spPr>
            <a:xfrm>
              <a:off x="2165364"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6" name="Freeform: Shape 95">
              <a:extLst>
                <a:ext uri="{FF2B5EF4-FFF2-40B4-BE49-F238E27FC236}">
                  <a16:creationId xmlns:a16="http://schemas.microsoft.com/office/drawing/2014/main" id="{824335A6-E463-3683-DB6A-42EA98C4D9D4}"/>
                </a:ext>
              </a:extLst>
            </p:cNvPr>
            <p:cNvSpPr/>
            <p:nvPr/>
          </p:nvSpPr>
          <p:spPr>
            <a:xfrm>
              <a:off x="2165364"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7" name="Freeform: Shape 96">
              <a:extLst>
                <a:ext uri="{FF2B5EF4-FFF2-40B4-BE49-F238E27FC236}">
                  <a16:creationId xmlns:a16="http://schemas.microsoft.com/office/drawing/2014/main" id="{B4027768-68BA-24E9-C05C-2E29A18D0BCB}"/>
                </a:ext>
              </a:extLst>
            </p:cNvPr>
            <p:cNvSpPr/>
            <p:nvPr/>
          </p:nvSpPr>
          <p:spPr>
            <a:xfrm>
              <a:off x="1794552"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98" name="Freeform: Shape 97">
              <a:extLst>
                <a:ext uri="{FF2B5EF4-FFF2-40B4-BE49-F238E27FC236}">
                  <a16:creationId xmlns:a16="http://schemas.microsoft.com/office/drawing/2014/main" id="{0CD697C0-5D46-67C1-17B9-E7987DC21638}"/>
                </a:ext>
              </a:extLst>
            </p:cNvPr>
            <p:cNvSpPr/>
            <p:nvPr/>
          </p:nvSpPr>
          <p:spPr>
            <a:xfrm>
              <a:off x="1794552"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99" name="Freeform: Shape 98">
              <a:extLst>
                <a:ext uri="{FF2B5EF4-FFF2-40B4-BE49-F238E27FC236}">
                  <a16:creationId xmlns:a16="http://schemas.microsoft.com/office/drawing/2014/main" id="{AD6E7DB6-D9ED-B89A-578A-A19EBF25F9B3}"/>
                </a:ext>
              </a:extLst>
            </p:cNvPr>
            <p:cNvSpPr/>
            <p:nvPr/>
          </p:nvSpPr>
          <p:spPr>
            <a:xfrm>
              <a:off x="2165364"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0" name="Freeform: Shape 99">
              <a:extLst>
                <a:ext uri="{FF2B5EF4-FFF2-40B4-BE49-F238E27FC236}">
                  <a16:creationId xmlns:a16="http://schemas.microsoft.com/office/drawing/2014/main" id="{9C0297CE-8493-4BD6-EFF5-633958286B51}"/>
                </a:ext>
              </a:extLst>
            </p:cNvPr>
            <p:cNvSpPr/>
            <p:nvPr/>
          </p:nvSpPr>
          <p:spPr>
            <a:xfrm>
              <a:off x="2165364"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1" name="Freeform: Shape 100">
              <a:extLst>
                <a:ext uri="{FF2B5EF4-FFF2-40B4-BE49-F238E27FC236}">
                  <a16:creationId xmlns:a16="http://schemas.microsoft.com/office/drawing/2014/main" id="{24FA641D-5897-10C5-08EA-52696B55D147}"/>
                </a:ext>
              </a:extLst>
            </p:cNvPr>
            <p:cNvSpPr/>
            <p:nvPr/>
          </p:nvSpPr>
          <p:spPr>
            <a:xfrm>
              <a:off x="1794552"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2" name="Freeform: Shape 101">
              <a:extLst>
                <a:ext uri="{FF2B5EF4-FFF2-40B4-BE49-F238E27FC236}">
                  <a16:creationId xmlns:a16="http://schemas.microsoft.com/office/drawing/2014/main" id="{97998045-A24A-D476-6FF2-A76D6C839E77}"/>
                </a:ext>
              </a:extLst>
            </p:cNvPr>
            <p:cNvSpPr/>
            <p:nvPr/>
          </p:nvSpPr>
          <p:spPr>
            <a:xfrm>
              <a:off x="1794552"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3" name="Freeform: Shape 102">
              <a:extLst>
                <a:ext uri="{FF2B5EF4-FFF2-40B4-BE49-F238E27FC236}">
                  <a16:creationId xmlns:a16="http://schemas.microsoft.com/office/drawing/2014/main" id="{D9AD7C58-49D1-8937-5B9F-B95A55EFB1B6}"/>
                </a:ext>
              </a:extLst>
            </p:cNvPr>
            <p:cNvSpPr/>
            <p:nvPr/>
          </p:nvSpPr>
          <p:spPr>
            <a:xfrm>
              <a:off x="2165364"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4" name="Freeform: Shape 103">
              <a:extLst>
                <a:ext uri="{FF2B5EF4-FFF2-40B4-BE49-F238E27FC236}">
                  <a16:creationId xmlns:a16="http://schemas.microsoft.com/office/drawing/2014/main" id="{C267BDA1-2937-5699-52AA-C002B3DD57DD}"/>
                </a:ext>
              </a:extLst>
            </p:cNvPr>
            <p:cNvSpPr/>
            <p:nvPr/>
          </p:nvSpPr>
          <p:spPr>
            <a:xfrm>
              <a:off x="2165364"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5" name="Freeform: Shape 104">
              <a:extLst>
                <a:ext uri="{FF2B5EF4-FFF2-40B4-BE49-F238E27FC236}">
                  <a16:creationId xmlns:a16="http://schemas.microsoft.com/office/drawing/2014/main" id="{8A4E83E2-CDF2-7DB2-31E2-63977C4034A1}"/>
                </a:ext>
              </a:extLst>
            </p:cNvPr>
            <p:cNvSpPr/>
            <p:nvPr/>
          </p:nvSpPr>
          <p:spPr>
            <a:xfrm>
              <a:off x="1794552"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6" name="Freeform: Shape 105">
              <a:extLst>
                <a:ext uri="{FF2B5EF4-FFF2-40B4-BE49-F238E27FC236}">
                  <a16:creationId xmlns:a16="http://schemas.microsoft.com/office/drawing/2014/main" id="{37D12EBF-B6E8-0979-F161-FDC1B32E7B55}"/>
                </a:ext>
              </a:extLst>
            </p:cNvPr>
            <p:cNvSpPr/>
            <p:nvPr/>
          </p:nvSpPr>
          <p:spPr>
            <a:xfrm>
              <a:off x="2536174"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07" name="Freeform: Shape 106">
              <a:extLst>
                <a:ext uri="{FF2B5EF4-FFF2-40B4-BE49-F238E27FC236}">
                  <a16:creationId xmlns:a16="http://schemas.microsoft.com/office/drawing/2014/main" id="{2E3DE229-F6C4-C823-0C5D-8B81251A2C39}"/>
                </a:ext>
              </a:extLst>
            </p:cNvPr>
            <p:cNvSpPr/>
            <p:nvPr/>
          </p:nvSpPr>
          <p:spPr>
            <a:xfrm>
              <a:off x="2906986"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8" name="Freeform: Shape 107">
              <a:extLst>
                <a:ext uri="{FF2B5EF4-FFF2-40B4-BE49-F238E27FC236}">
                  <a16:creationId xmlns:a16="http://schemas.microsoft.com/office/drawing/2014/main" id="{09332998-9515-9F47-F7ED-040F583FEDA8}"/>
                </a:ext>
              </a:extLst>
            </p:cNvPr>
            <p:cNvSpPr/>
            <p:nvPr/>
          </p:nvSpPr>
          <p:spPr>
            <a:xfrm>
              <a:off x="2906986"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09" name="Freeform: Shape 108">
              <a:extLst>
                <a:ext uri="{FF2B5EF4-FFF2-40B4-BE49-F238E27FC236}">
                  <a16:creationId xmlns:a16="http://schemas.microsoft.com/office/drawing/2014/main" id="{3837A81D-0C16-96BF-56E4-47602B9A9340}"/>
                </a:ext>
              </a:extLst>
            </p:cNvPr>
            <p:cNvSpPr/>
            <p:nvPr/>
          </p:nvSpPr>
          <p:spPr>
            <a:xfrm>
              <a:off x="2536174"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0" name="Freeform: Shape 109">
              <a:extLst>
                <a:ext uri="{FF2B5EF4-FFF2-40B4-BE49-F238E27FC236}">
                  <a16:creationId xmlns:a16="http://schemas.microsoft.com/office/drawing/2014/main" id="{F35E45B9-7B89-37AA-119B-D186965BCCE3}"/>
                </a:ext>
              </a:extLst>
            </p:cNvPr>
            <p:cNvSpPr/>
            <p:nvPr/>
          </p:nvSpPr>
          <p:spPr>
            <a:xfrm>
              <a:off x="2536174"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1" name="Freeform: Shape 110">
              <a:extLst>
                <a:ext uri="{FF2B5EF4-FFF2-40B4-BE49-F238E27FC236}">
                  <a16:creationId xmlns:a16="http://schemas.microsoft.com/office/drawing/2014/main" id="{A768E93E-0E31-935A-8CF5-00B0D4E583CC}"/>
                </a:ext>
              </a:extLst>
            </p:cNvPr>
            <p:cNvSpPr/>
            <p:nvPr/>
          </p:nvSpPr>
          <p:spPr>
            <a:xfrm>
              <a:off x="2906986"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2" name="Freeform: Shape 111">
              <a:extLst>
                <a:ext uri="{FF2B5EF4-FFF2-40B4-BE49-F238E27FC236}">
                  <a16:creationId xmlns:a16="http://schemas.microsoft.com/office/drawing/2014/main" id="{D726E40B-C4D3-83FA-DC81-F4D0621945E8}"/>
                </a:ext>
              </a:extLst>
            </p:cNvPr>
            <p:cNvSpPr/>
            <p:nvPr/>
          </p:nvSpPr>
          <p:spPr>
            <a:xfrm>
              <a:off x="2906986"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3" name="Freeform: Shape 112">
              <a:extLst>
                <a:ext uri="{FF2B5EF4-FFF2-40B4-BE49-F238E27FC236}">
                  <a16:creationId xmlns:a16="http://schemas.microsoft.com/office/drawing/2014/main" id="{BE6F028D-BCDD-18C6-8DBE-8152C1375E45}"/>
                </a:ext>
              </a:extLst>
            </p:cNvPr>
            <p:cNvSpPr/>
            <p:nvPr/>
          </p:nvSpPr>
          <p:spPr>
            <a:xfrm>
              <a:off x="2536174"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4" name="Freeform: Shape 113">
              <a:extLst>
                <a:ext uri="{FF2B5EF4-FFF2-40B4-BE49-F238E27FC236}">
                  <a16:creationId xmlns:a16="http://schemas.microsoft.com/office/drawing/2014/main" id="{1AFFF665-D432-1455-E73D-4CE508EF09C2}"/>
                </a:ext>
              </a:extLst>
            </p:cNvPr>
            <p:cNvSpPr/>
            <p:nvPr/>
          </p:nvSpPr>
          <p:spPr>
            <a:xfrm>
              <a:off x="2536174"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5" name="Freeform: Shape 114">
              <a:extLst>
                <a:ext uri="{FF2B5EF4-FFF2-40B4-BE49-F238E27FC236}">
                  <a16:creationId xmlns:a16="http://schemas.microsoft.com/office/drawing/2014/main" id="{367A3570-6DD5-A310-E88F-3CE3C96AA9C4}"/>
                </a:ext>
              </a:extLst>
            </p:cNvPr>
            <p:cNvSpPr/>
            <p:nvPr/>
          </p:nvSpPr>
          <p:spPr>
            <a:xfrm>
              <a:off x="2906986"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6" name="Freeform: Shape 115">
              <a:extLst>
                <a:ext uri="{FF2B5EF4-FFF2-40B4-BE49-F238E27FC236}">
                  <a16:creationId xmlns:a16="http://schemas.microsoft.com/office/drawing/2014/main" id="{B4430214-7187-CA00-7B1E-F74879717ADC}"/>
                </a:ext>
              </a:extLst>
            </p:cNvPr>
            <p:cNvSpPr/>
            <p:nvPr/>
          </p:nvSpPr>
          <p:spPr>
            <a:xfrm>
              <a:off x="2906986"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7" name="Freeform: Shape 116">
              <a:extLst>
                <a:ext uri="{FF2B5EF4-FFF2-40B4-BE49-F238E27FC236}">
                  <a16:creationId xmlns:a16="http://schemas.microsoft.com/office/drawing/2014/main" id="{034E8E66-49C5-5FE6-B00D-3038D09DEF35}"/>
                </a:ext>
              </a:extLst>
            </p:cNvPr>
            <p:cNvSpPr/>
            <p:nvPr/>
          </p:nvSpPr>
          <p:spPr>
            <a:xfrm>
              <a:off x="2536174"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18" name="Freeform: Shape 117">
              <a:extLst>
                <a:ext uri="{FF2B5EF4-FFF2-40B4-BE49-F238E27FC236}">
                  <a16:creationId xmlns:a16="http://schemas.microsoft.com/office/drawing/2014/main" id="{38277BAC-F4BC-BFAF-9BE9-1606563E9BED}"/>
                </a:ext>
              </a:extLst>
            </p:cNvPr>
            <p:cNvSpPr/>
            <p:nvPr/>
          </p:nvSpPr>
          <p:spPr>
            <a:xfrm>
              <a:off x="2536174"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19" name="Freeform: Shape 118">
              <a:extLst>
                <a:ext uri="{FF2B5EF4-FFF2-40B4-BE49-F238E27FC236}">
                  <a16:creationId xmlns:a16="http://schemas.microsoft.com/office/drawing/2014/main" id="{E71F700F-03E1-4FF4-0C55-74D1AB2C6B7E}"/>
                </a:ext>
              </a:extLst>
            </p:cNvPr>
            <p:cNvSpPr/>
            <p:nvPr/>
          </p:nvSpPr>
          <p:spPr>
            <a:xfrm>
              <a:off x="2906986"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0" name="Freeform: Shape 119">
              <a:extLst>
                <a:ext uri="{FF2B5EF4-FFF2-40B4-BE49-F238E27FC236}">
                  <a16:creationId xmlns:a16="http://schemas.microsoft.com/office/drawing/2014/main" id="{66DE318D-7E54-047D-4938-96D2B9A9B34D}"/>
                </a:ext>
              </a:extLst>
            </p:cNvPr>
            <p:cNvSpPr/>
            <p:nvPr/>
          </p:nvSpPr>
          <p:spPr>
            <a:xfrm>
              <a:off x="2906986"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1" name="Freeform: Shape 120">
              <a:extLst>
                <a:ext uri="{FF2B5EF4-FFF2-40B4-BE49-F238E27FC236}">
                  <a16:creationId xmlns:a16="http://schemas.microsoft.com/office/drawing/2014/main" id="{92E68935-C020-24F4-48E9-97F83F33987C}"/>
                </a:ext>
              </a:extLst>
            </p:cNvPr>
            <p:cNvSpPr/>
            <p:nvPr/>
          </p:nvSpPr>
          <p:spPr>
            <a:xfrm>
              <a:off x="2536174"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2" name="Freeform: Shape 121">
              <a:extLst>
                <a:ext uri="{FF2B5EF4-FFF2-40B4-BE49-F238E27FC236}">
                  <a16:creationId xmlns:a16="http://schemas.microsoft.com/office/drawing/2014/main" id="{F3A50897-FD76-6015-9946-F3CFF72A59A8}"/>
                </a:ext>
              </a:extLst>
            </p:cNvPr>
            <p:cNvSpPr/>
            <p:nvPr/>
          </p:nvSpPr>
          <p:spPr>
            <a:xfrm>
              <a:off x="2536174"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3" name="Freeform: Shape 122">
              <a:extLst>
                <a:ext uri="{FF2B5EF4-FFF2-40B4-BE49-F238E27FC236}">
                  <a16:creationId xmlns:a16="http://schemas.microsoft.com/office/drawing/2014/main" id="{8583E26A-46D2-D683-F0C2-B4B1068D55BD}"/>
                </a:ext>
              </a:extLst>
            </p:cNvPr>
            <p:cNvSpPr/>
            <p:nvPr/>
          </p:nvSpPr>
          <p:spPr>
            <a:xfrm>
              <a:off x="2906986"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4" name="Freeform: Shape 123">
              <a:extLst>
                <a:ext uri="{FF2B5EF4-FFF2-40B4-BE49-F238E27FC236}">
                  <a16:creationId xmlns:a16="http://schemas.microsoft.com/office/drawing/2014/main" id="{ED021CC4-9647-92AD-9613-96FA9CFBB8E2}"/>
                </a:ext>
              </a:extLst>
            </p:cNvPr>
            <p:cNvSpPr/>
            <p:nvPr/>
          </p:nvSpPr>
          <p:spPr>
            <a:xfrm>
              <a:off x="2906986"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5" name="Freeform: Shape 124">
              <a:extLst>
                <a:ext uri="{FF2B5EF4-FFF2-40B4-BE49-F238E27FC236}">
                  <a16:creationId xmlns:a16="http://schemas.microsoft.com/office/drawing/2014/main" id="{EDC8EC2A-3F62-99A0-B1BD-B659240BFC16}"/>
                </a:ext>
              </a:extLst>
            </p:cNvPr>
            <p:cNvSpPr/>
            <p:nvPr/>
          </p:nvSpPr>
          <p:spPr>
            <a:xfrm>
              <a:off x="2536174"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6" name="Freeform: Shape 125">
              <a:extLst>
                <a:ext uri="{FF2B5EF4-FFF2-40B4-BE49-F238E27FC236}">
                  <a16:creationId xmlns:a16="http://schemas.microsoft.com/office/drawing/2014/main" id="{0C280454-F60E-3073-7082-01117DAD5CAF}"/>
                </a:ext>
              </a:extLst>
            </p:cNvPr>
            <p:cNvSpPr/>
            <p:nvPr/>
          </p:nvSpPr>
          <p:spPr>
            <a:xfrm>
              <a:off x="2536174"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27" name="Freeform: Shape 126">
              <a:extLst>
                <a:ext uri="{FF2B5EF4-FFF2-40B4-BE49-F238E27FC236}">
                  <a16:creationId xmlns:a16="http://schemas.microsoft.com/office/drawing/2014/main" id="{E1B94ADF-AE6C-76D2-4931-3A33BA79770B}"/>
                </a:ext>
              </a:extLst>
            </p:cNvPr>
            <p:cNvSpPr/>
            <p:nvPr/>
          </p:nvSpPr>
          <p:spPr>
            <a:xfrm>
              <a:off x="2906986"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8" name="Freeform: Shape 127">
              <a:extLst>
                <a:ext uri="{FF2B5EF4-FFF2-40B4-BE49-F238E27FC236}">
                  <a16:creationId xmlns:a16="http://schemas.microsoft.com/office/drawing/2014/main" id="{7AE732FB-64B9-6321-447C-14848694C201}"/>
                </a:ext>
              </a:extLst>
            </p:cNvPr>
            <p:cNvSpPr/>
            <p:nvPr/>
          </p:nvSpPr>
          <p:spPr>
            <a:xfrm>
              <a:off x="2906986"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29" name="Freeform: Shape 128">
              <a:extLst>
                <a:ext uri="{FF2B5EF4-FFF2-40B4-BE49-F238E27FC236}">
                  <a16:creationId xmlns:a16="http://schemas.microsoft.com/office/drawing/2014/main" id="{1E7CEFAF-A93A-A1E4-ED6D-308EDBAACAF2}"/>
                </a:ext>
              </a:extLst>
            </p:cNvPr>
            <p:cNvSpPr/>
            <p:nvPr/>
          </p:nvSpPr>
          <p:spPr>
            <a:xfrm>
              <a:off x="2536174"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0" name="Freeform: Shape 129">
              <a:extLst>
                <a:ext uri="{FF2B5EF4-FFF2-40B4-BE49-F238E27FC236}">
                  <a16:creationId xmlns:a16="http://schemas.microsoft.com/office/drawing/2014/main" id="{D367FAED-6BCD-61D2-6556-CAF321722899}"/>
                </a:ext>
              </a:extLst>
            </p:cNvPr>
            <p:cNvSpPr/>
            <p:nvPr/>
          </p:nvSpPr>
          <p:spPr>
            <a:xfrm>
              <a:off x="2536174"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1" name="Freeform: Shape 130">
              <a:extLst>
                <a:ext uri="{FF2B5EF4-FFF2-40B4-BE49-F238E27FC236}">
                  <a16:creationId xmlns:a16="http://schemas.microsoft.com/office/drawing/2014/main" id="{2316C1BD-2B54-9E96-84F1-4209B7243171}"/>
                </a:ext>
              </a:extLst>
            </p:cNvPr>
            <p:cNvSpPr/>
            <p:nvPr/>
          </p:nvSpPr>
          <p:spPr>
            <a:xfrm>
              <a:off x="2906986"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2" name="Freeform: Shape 131">
              <a:extLst>
                <a:ext uri="{FF2B5EF4-FFF2-40B4-BE49-F238E27FC236}">
                  <a16:creationId xmlns:a16="http://schemas.microsoft.com/office/drawing/2014/main" id="{96C8BFB9-2186-0362-A929-D73AF3684CA6}"/>
                </a:ext>
              </a:extLst>
            </p:cNvPr>
            <p:cNvSpPr/>
            <p:nvPr/>
          </p:nvSpPr>
          <p:spPr>
            <a:xfrm>
              <a:off x="2906986"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3" name="Freeform: Shape 132">
              <a:extLst>
                <a:ext uri="{FF2B5EF4-FFF2-40B4-BE49-F238E27FC236}">
                  <a16:creationId xmlns:a16="http://schemas.microsoft.com/office/drawing/2014/main" id="{1A5DFB70-FF12-CBD1-0451-CDCFB7157C06}"/>
                </a:ext>
              </a:extLst>
            </p:cNvPr>
            <p:cNvSpPr/>
            <p:nvPr/>
          </p:nvSpPr>
          <p:spPr>
            <a:xfrm>
              <a:off x="2536174"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4" name="Freeform: Shape 133">
              <a:extLst>
                <a:ext uri="{FF2B5EF4-FFF2-40B4-BE49-F238E27FC236}">
                  <a16:creationId xmlns:a16="http://schemas.microsoft.com/office/drawing/2014/main" id="{DD56E5D0-A409-F567-F930-2CE1983DBC4C}"/>
                </a:ext>
              </a:extLst>
            </p:cNvPr>
            <p:cNvSpPr/>
            <p:nvPr/>
          </p:nvSpPr>
          <p:spPr>
            <a:xfrm>
              <a:off x="2536174"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5" name="Freeform: Shape 134">
              <a:extLst>
                <a:ext uri="{FF2B5EF4-FFF2-40B4-BE49-F238E27FC236}">
                  <a16:creationId xmlns:a16="http://schemas.microsoft.com/office/drawing/2014/main" id="{14675EA0-510F-EA18-C6AE-F55ADCA6980B}"/>
                </a:ext>
              </a:extLst>
            </p:cNvPr>
            <p:cNvSpPr/>
            <p:nvPr/>
          </p:nvSpPr>
          <p:spPr>
            <a:xfrm>
              <a:off x="2906986"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6" name="Freeform: Shape 135">
              <a:extLst>
                <a:ext uri="{FF2B5EF4-FFF2-40B4-BE49-F238E27FC236}">
                  <a16:creationId xmlns:a16="http://schemas.microsoft.com/office/drawing/2014/main" id="{8756DABD-A994-E788-CA85-42252E6B4B69}"/>
                </a:ext>
              </a:extLst>
            </p:cNvPr>
            <p:cNvSpPr/>
            <p:nvPr/>
          </p:nvSpPr>
          <p:spPr>
            <a:xfrm>
              <a:off x="2906986"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7" name="Freeform: Shape 136">
              <a:extLst>
                <a:ext uri="{FF2B5EF4-FFF2-40B4-BE49-F238E27FC236}">
                  <a16:creationId xmlns:a16="http://schemas.microsoft.com/office/drawing/2014/main" id="{7CDE9738-DF27-761C-9BA1-85B10DB75579}"/>
                </a:ext>
              </a:extLst>
            </p:cNvPr>
            <p:cNvSpPr/>
            <p:nvPr/>
          </p:nvSpPr>
          <p:spPr>
            <a:xfrm>
              <a:off x="2536174"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38" name="Freeform: Shape 137">
              <a:extLst>
                <a:ext uri="{FF2B5EF4-FFF2-40B4-BE49-F238E27FC236}">
                  <a16:creationId xmlns:a16="http://schemas.microsoft.com/office/drawing/2014/main" id="{B83FF796-FDAB-C99F-E19E-69AAF7025955}"/>
                </a:ext>
              </a:extLst>
            </p:cNvPr>
            <p:cNvSpPr/>
            <p:nvPr/>
          </p:nvSpPr>
          <p:spPr>
            <a:xfrm>
              <a:off x="3286441" y="1284767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39" name="Freeform: Shape 138">
              <a:extLst>
                <a:ext uri="{FF2B5EF4-FFF2-40B4-BE49-F238E27FC236}">
                  <a16:creationId xmlns:a16="http://schemas.microsoft.com/office/drawing/2014/main" id="{6252F668-8450-D791-4FF7-371A6FE3865C}"/>
                </a:ext>
              </a:extLst>
            </p:cNvPr>
            <p:cNvSpPr/>
            <p:nvPr/>
          </p:nvSpPr>
          <p:spPr>
            <a:xfrm>
              <a:off x="365725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0" name="Freeform: Shape 139">
              <a:extLst>
                <a:ext uri="{FF2B5EF4-FFF2-40B4-BE49-F238E27FC236}">
                  <a16:creationId xmlns:a16="http://schemas.microsoft.com/office/drawing/2014/main" id="{944FCD5A-1E62-195A-422C-720CD93FAFF5}"/>
                </a:ext>
              </a:extLst>
            </p:cNvPr>
            <p:cNvSpPr/>
            <p:nvPr/>
          </p:nvSpPr>
          <p:spPr>
            <a:xfrm>
              <a:off x="3657252"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1" name="Freeform: Shape 140">
              <a:extLst>
                <a:ext uri="{FF2B5EF4-FFF2-40B4-BE49-F238E27FC236}">
                  <a16:creationId xmlns:a16="http://schemas.microsoft.com/office/drawing/2014/main" id="{7108E71E-39DF-D911-10AD-9F55493BE829}"/>
                </a:ext>
              </a:extLst>
            </p:cNvPr>
            <p:cNvSpPr/>
            <p:nvPr/>
          </p:nvSpPr>
          <p:spPr>
            <a:xfrm>
              <a:off x="3286441" y="1306182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2" name="Freeform: Shape 141">
              <a:extLst>
                <a:ext uri="{FF2B5EF4-FFF2-40B4-BE49-F238E27FC236}">
                  <a16:creationId xmlns:a16="http://schemas.microsoft.com/office/drawing/2014/main" id="{4CCBA944-C991-A1CA-54E7-400F538010EE}"/>
                </a:ext>
              </a:extLst>
            </p:cNvPr>
            <p:cNvSpPr/>
            <p:nvPr/>
          </p:nvSpPr>
          <p:spPr>
            <a:xfrm>
              <a:off x="3286441" y="11991347"/>
              <a:ext cx="741622" cy="856324"/>
            </a:xfrm>
            <a:custGeom>
              <a:avLst/>
              <a:gdLst>
                <a:gd name="connsiteX0" fmla="*/ 0 w 715952"/>
                <a:gd name="connsiteY0" fmla="*/ 620036 h 826684"/>
                <a:gd name="connsiteX1" fmla="*/ 357976 w 715952"/>
                <a:gd name="connsiteY1" fmla="*/ 826684 h 826684"/>
                <a:gd name="connsiteX2" fmla="*/ 715953 w 715952"/>
                <a:gd name="connsiteY2" fmla="*/ 620036 h 826684"/>
                <a:gd name="connsiteX3" fmla="*/ 715953 w 715952"/>
                <a:gd name="connsiteY3" fmla="*/ 206648 h 826684"/>
                <a:gd name="connsiteX4" fmla="*/ 357976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3" name="Freeform: Shape 142">
              <a:extLst>
                <a:ext uri="{FF2B5EF4-FFF2-40B4-BE49-F238E27FC236}">
                  <a16:creationId xmlns:a16="http://schemas.microsoft.com/office/drawing/2014/main" id="{B1C700C5-115F-9172-7177-001C245D6B76}"/>
                </a:ext>
              </a:extLst>
            </p:cNvPr>
            <p:cNvSpPr/>
            <p:nvPr/>
          </p:nvSpPr>
          <p:spPr>
            <a:xfrm>
              <a:off x="365725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4" name="Freeform: Shape 143">
              <a:extLst>
                <a:ext uri="{FF2B5EF4-FFF2-40B4-BE49-F238E27FC236}">
                  <a16:creationId xmlns:a16="http://schemas.microsoft.com/office/drawing/2014/main" id="{0E537FE6-C171-B037-DF52-BF6BA253352F}"/>
                </a:ext>
              </a:extLst>
            </p:cNvPr>
            <p:cNvSpPr/>
            <p:nvPr/>
          </p:nvSpPr>
          <p:spPr>
            <a:xfrm>
              <a:off x="3657252"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5" name="Freeform: Shape 144">
              <a:extLst>
                <a:ext uri="{FF2B5EF4-FFF2-40B4-BE49-F238E27FC236}">
                  <a16:creationId xmlns:a16="http://schemas.microsoft.com/office/drawing/2014/main" id="{25AF8AE6-13D0-3608-60F3-877782A2BA31}"/>
                </a:ext>
              </a:extLst>
            </p:cNvPr>
            <p:cNvSpPr/>
            <p:nvPr/>
          </p:nvSpPr>
          <p:spPr>
            <a:xfrm>
              <a:off x="3286441" y="1220540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6" name="Freeform: Shape 145">
              <a:extLst>
                <a:ext uri="{FF2B5EF4-FFF2-40B4-BE49-F238E27FC236}">
                  <a16:creationId xmlns:a16="http://schemas.microsoft.com/office/drawing/2014/main" id="{2127176B-9C63-6926-7A37-092B66C61F6D}"/>
                </a:ext>
              </a:extLst>
            </p:cNvPr>
            <p:cNvSpPr/>
            <p:nvPr/>
          </p:nvSpPr>
          <p:spPr>
            <a:xfrm>
              <a:off x="3286441" y="11134150"/>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47" name="Freeform: Shape 146">
              <a:extLst>
                <a:ext uri="{FF2B5EF4-FFF2-40B4-BE49-F238E27FC236}">
                  <a16:creationId xmlns:a16="http://schemas.microsoft.com/office/drawing/2014/main" id="{E7F3E2EA-3725-9D61-8562-10D6782FFA3B}"/>
                </a:ext>
              </a:extLst>
            </p:cNvPr>
            <p:cNvSpPr/>
            <p:nvPr/>
          </p:nvSpPr>
          <p:spPr>
            <a:xfrm>
              <a:off x="365725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8" name="Freeform: Shape 147">
              <a:extLst>
                <a:ext uri="{FF2B5EF4-FFF2-40B4-BE49-F238E27FC236}">
                  <a16:creationId xmlns:a16="http://schemas.microsoft.com/office/drawing/2014/main" id="{B7799DEB-E33B-1CF3-2AF8-D86684A1818D}"/>
                </a:ext>
              </a:extLst>
            </p:cNvPr>
            <p:cNvSpPr/>
            <p:nvPr/>
          </p:nvSpPr>
          <p:spPr>
            <a:xfrm>
              <a:off x="3657252"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49" name="Freeform: Shape 148">
              <a:extLst>
                <a:ext uri="{FF2B5EF4-FFF2-40B4-BE49-F238E27FC236}">
                  <a16:creationId xmlns:a16="http://schemas.microsoft.com/office/drawing/2014/main" id="{C7ED5AA7-A32B-D2E9-CFD0-33C7DEAD8D77}"/>
                </a:ext>
              </a:extLst>
            </p:cNvPr>
            <p:cNvSpPr/>
            <p:nvPr/>
          </p:nvSpPr>
          <p:spPr>
            <a:xfrm>
              <a:off x="3286441" y="11348303"/>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0" name="Freeform: Shape 149">
              <a:extLst>
                <a:ext uri="{FF2B5EF4-FFF2-40B4-BE49-F238E27FC236}">
                  <a16:creationId xmlns:a16="http://schemas.microsoft.com/office/drawing/2014/main" id="{B622AFD4-F42A-C97E-38E6-74F3CBB393DD}"/>
                </a:ext>
              </a:extLst>
            </p:cNvPr>
            <p:cNvSpPr/>
            <p:nvPr/>
          </p:nvSpPr>
          <p:spPr>
            <a:xfrm>
              <a:off x="3286441" y="10277826"/>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1" name="Freeform: Shape 150">
              <a:extLst>
                <a:ext uri="{FF2B5EF4-FFF2-40B4-BE49-F238E27FC236}">
                  <a16:creationId xmlns:a16="http://schemas.microsoft.com/office/drawing/2014/main" id="{4DA5E2EE-ADBA-800D-5AF5-C6BF603E9CF9}"/>
                </a:ext>
              </a:extLst>
            </p:cNvPr>
            <p:cNvSpPr/>
            <p:nvPr/>
          </p:nvSpPr>
          <p:spPr>
            <a:xfrm>
              <a:off x="365725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2" name="Freeform: Shape 151">
              <a:extLst>
                <a:ext uri="{FF2B5EF4-FFF2-40B4-BE49-F238E27FC236}">
                  <a16:creationId xmlns:a16="http://schemas.microsoft.com/office/drawing/2014/main" id="{0C2FFC27-D713-ABCC-D04B-40A4CE7C511A}"/>
                </a:ext>
              </a:extLst>
            </p:cNvPr>
            <p:cNvSpPr/>
            <p:nvPr/>
          </p:nvSpPr>
          <p:spPr>
            <a:xfrm>
              <a:off x="3657252"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3" name="Freeform: Shape 152">
              <a:extLst>
                <a:ext uri="{FF2B5EF4-FFF2-40B4-BE49-F238E27FC236}">
                  <a16:creationId xmlns:a16="http://schemas.microsoft.com/office/drawing/2014/main" id="{CAFC897B-E64D-857C-2219-8014D07FAD0D}"/>
                </a:ext>
              </a:extLst>
            </p:cNvPr>
            <p:cNvSpPr/>
            <p:nvPr/>
          </p:nvSpPr>
          <p:spPr>
            <a:xfrm>
              <a:off x="3286441" y="10491883"/>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4" name="Freeform: Shape 153">
              <a:extLst>
                <a:ext uri="{FF2B5EF4-FFF2-40B4-BE49-F238E27FC236}">
                  <a16:creationId xmlns:a16="http://schemas.microsoft.com/office/drawing/2014/main" id="{8E0C9E9F-170F-1DB5-8F61-AD439E2EF2EC}"/>
                </a:ext>
              </a:extLst>
            </p:cNvPr>
            <p:cNvSpPr/>
            <p:nvPr/>
          </p:nvSpPr>
          <p:spPr>
            <a:xfrm>
              <a:off x="3286441" y="9421697"/>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5" name="Freeform: Shape 154">
              <a:extLst>
                <a:ext uri="{FF2B5EF4-FFF2-40B4-BE49-F238E27FC236}">
                  <a16:creationId xmlns:a16="http://schemas.microsoft.com/office/drawing/2014/main" id="{A8450EFB-67A7-2D61-6EC7-C814B90383C2}"/>
                </a:ext>
              </a:extLst>
            </p:cNvPr>
            <p:cNvSpPr/>
            <p:nvPr/>
          </p:nvSpPr>
          <p:spPr>
            <a:xfrm>
              <a:off x="365725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6" name="Freeform: Shape 155">
              <a:extLst>
                <a:ext uri="{FF2B5EF4-FFF2-40B4-BE49-F238E27FC236}">
                  <a16:creationId xmlns:a16="http://schemas.microsoft.com/office/drawing/2014/main" id="{255398E4-9267-63CB-130F-21BF8425D0D2}"/>
                </a:ext>
              </a:extLst>
            </p:cNvPr>
            <p:cNvSpPr/>
            <p:nvPr/>
          </p:nvSpPr>
          <p:spPr>
            <a:xfrm>
              <a:off x="3657252"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7" name="Freeform: Shape 156">
              <a:extLst>
                <a:ext uri="{FF2B5EF4-FFF2-40B4-BE49-F238E27FC236}">
                  <a16:creationId xmlns:a16="http://schemas.microsoft.com/office/drawing/2014/main" id="{AB8DDB12-08F4-1503-5AC5-09402C911D4C}"/>
                </a:ext>
              </a:extLst>
            </p:cNvPr>
            <p:cNvSpPr/>
            <p:nvPr/>
          </p:nvSpPr>
          <p:spPr>
            <a:xfrm>
              <a:off x="3286441" y="9635851"/>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58" name="Freeform: Shape 157">
              <a:extLst>
                <a:ext uri="{FF2B5EF4-FFF2-40B4-BE49-F238E27FC236}">
                  <a16:creationId xmlns:a16="http://schemas.microsoft.com/office/drawing/2014/main" id="{916D6634-3FC0-D590-4279-EA2B4B75867F}"/>
                </a:ext>
              </a:extLst>
            </p:cNvPr>
            <p:cNvSpPr/>
            <p:nvPr/>
          </p:nvSpPr>
          <p:spPr>
            <a:xfrm>
              <a:off x="3286441" y="856527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59" name="Freeform: Shape 158">
              <a:extLst>
                <a:ext uri="{FF2B5EF4-FFF2-40B4-BE49-F238E27FC236}">
                  <a16:creationId xmlns:a16="http://schemas.microsoft.com/office/drawing/2014/main" id="{2CBF4455-949E-CB5C-CD88-7FAA78A030F7}"/>
                </a:ext>
              </a:extLst>
            </p:cNvPr>
            <p:cNvSpPr/>
            <p:nvPr/>
          </p:nvSpPr>
          <p:spPr>
            <a:xfrm>
              <a:off x="365725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0" name="Freeform: Shape 159">
              <a:extLst>
                <a:ext uri="{FF2B5EF4-FFF2-40B4-BE49-F238E27FC236}">
                  <a16:creationId xmlns:a16="http://schemas.microsoft.com/office/drawing/2014/main" id="{E048ED90-31F3-733F-EF8E-D3A248EB8892}"/>
                </a:ext>
              </a:extLst>
            </p:cNvPr>
            <p:cNvSpPr/>
            <p:nvPr/>
          </p:nvSpPr>
          <p:spPr>
            <a:xfrm>
              <a:off x="3657252"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1" name="Freeform: Shape 160">
              <a:extLst>
                <a:ext uri="{FF2B5EF4-FFF2-40B4-BE49-F238E27FC236}">
                  <a16:creationId xmlns:a16="http://schemas.microsoft.com/office/drawing/2014/main" id="{E4591EDA-43E5-D5BB-9C05-8D736617D7F9}"/>
                </a:ext>
              </a:extLst>
            </p:cNvPr>
            <p:cNvSpPr/>
            <p:nvPr/>
          </p:nvSpPr>
          <p:spPr>
            <a:xfrm>
              <a:off x="3286441" y="87794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2" name="Freeform: Shape 161">
              <a:extLst>
                <a:ext uri="{FF2B5EF4-FFF2-40B4-BE49-F238E27FC236}">
                  <a16:creationId xmlns:a16="http://schemas.microsoft.com/office/drawing/2014/main" id="{529DEDC3-BC1D-F1C9-9EF5-AD94B612039D}"/>
                </a:ext>
              </a:extLst>
            </p:cNvPr>
            <p:cNvSpPr/>
            <p:nvPr/>
          </p:nvSpPr>
          <p:spPr>
            <a:xfrm>
              <a:off x="3286441" y="770817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3" name="Freeform: Shape 162">
              <a:extLst>
                <a:ext uri="{FF2B5EF4-FFF2-40B4-BE49-F238E27FC236}">
                  <a16:creationId xmlns:a16="http://schemas.microsoft.com/office/drawing/2014/main" id="{A334A7D3-D5F3-190E-CE22-E06C05A87A9C}"/>
                </a:ext>
              </a:extLst>
            </p:cNvPr>
            <p:cNvSpPr/>
            <p:nvPr/>
          </p:nvSpPr>
          <p:spPr>
            <a:xfrm>
              <a:off x="365725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4" name="Freeform: Shape 163">
              <a:extLst>
                <a:ext uri="{FF2B5EF4-FFF2-40B4-BE49-F238E27FC236}">
                  <a16:creationId xmlns:a16="http://schemas.microsoft.com/office/drawing/2014/main" id="{72696C30-EF74-A529-49AC-D87C77AA486A}"/>
                </a:ext>
              </a:extLst>
            </p:cNvPr>
            <p:cNvSpPr/>
            <p:nvPr/>
          </p:nvSpPr>
          <p:spPr>
            <a:xfrm>
              <a:off x="3657252"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5" name="Freeform: Shape 164">
              <a:extLst>
                <a:ext uri="{FF2B5EF4-FFF2-40B4-BE49-F238E27FC236}">
                  <a16:creationId xmlns:a16="http://schemas.microsoft.com/office/drawing/2014/main" id="{C7C2C7B8-6415-3F50-CB89-0A9812AF3A21}"/>
                </a:ext>
              </a:extLst>
            </p:cNvPr>
            <p:cNvSpPr/>
            <p:nvPr/>
          </p:nvSpPr>
          <p:spPr>
            <a:xfrm>
              <a:off x="3286441" y="792233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6" name="Freeform: Shape 165">
              <a:extLst>
                <a:ext uri="{FF2B5EF4-FFF2-40B4-BE49-F238E27FC236}">
                  <a16:creationId xmlns:a16="http://schemas.microsoft.com/office/drawing/2014/main" id="{AB8FBE64-C6CA-370B-D048-7A7B01A10ADC}"/>
                </a:ext>
              </a:extLst>
            </p:cNvPr>
            <p:cNvSpPr/>
            <p:nvPr/>
          </p:nvSpPr>
          <p:spPr>
            <a:xfrm>
              <a:off x="3286441" y="6851756"/>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67" name="Freeform: Shape 166">
              <a:extLst>
                <a:ext uri="{FF2B5EF4-FFF2-40B4-BE49-F238E27FC236}">
                  <a16:creationId xmlns:a16="http://schemas.microsoft.com/office/drawing/2014/main" id="{A7F382D4-D82C-01E1-0F38-33BF60B57232}"/>
                </a:ext>
              </a:extLst>
            </p:cNvPr>
            <p:cNvSpPr/>
            <p:nvPr/>
          </p:nvSpPr>
          <p:spPr>
            <a:xfrm>
              <a:off x="365725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8" name="Freeform: Shape 167">
              <a:extLst>
                <a:ext uri="{FF2B5EF4-FFF2-40B4-BE49-F238E27FC236}">
                  <a16:creationId xmlns:a16="http://schemas.microsoft.com/office/drawing/2014/main" id="{4B44D517-71A4-FB59-82A8-003D3301986B}"/>
                </a:ext>
              </a:extLst>
            </p:cNvPr>
            <p:cNvSpPr/>
            <p:nvPr/>
          </p:nvSpPr>
          <p:spPr>
            <a:xfrm>
              <a:off x="3657252"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69" name="Freeform: Shape 168">
              <a:extLst>
                <a:ext uri="{FF2B5EF4-FFF2-40B4-BE49-F238E27FC236}">
                  <a16:creationId xmlns:a16="http://schemas.microsoft.com/office/drawing/2014/main" id="{D31BC46A-3598-2842-9B67-8CB3DA5141B6}"/>
                </a:ext>
              </a:extLst>
            </p:cNvPr>
            <p:cNvSpPr/>
            <p:nvPr/>
          </p:nvSpPr>
          <p:spPr>
            <a:xfrm>
              <a:off x="3286441" y="7065909"/>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0" name="Freeform: Shape 169">
              <a:extLst>
                <a:ext uri="{FF2B5EF4-FFF2-40B4-BE49-F238E27FC236}">
                  <a16:creationId xmlns:a16="http://schemas.microsoft.com/office/drawing/2014/main" id="{E8F84A5A-391E-A289-9DD0-FE2432C15BB8}"/>
                </a:ext>
              </a:extLst>
            </p:cNvPr>
            <p:cNvSpPr/>
            <p:nvPr/>
          </p:nvSpPr>
          <p:spPr>
            <a:xfrm>
              <a:off x="4028063" y="12847671"/>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1" name="Freeform: Shape 170">
              <a:extLst>
                <a:ext uri="{FF2B5EF4-FFF2-40B4-BE49-F238E27FC236}">
                  <a16:creationId xmlns:a16="http://schemas.microsoft.com/office/drawing/2014/main" id="{EDCD3FF4-6328-481B-7D73-E307A94056F0}"/>
                </a:ext>
              </a:extLst>
            </p:cNvPr>
            <p:cNvSpPr/>
            <p:nvPr/>
          </p:nvSpPr>
          <p:spPr>
            <a:xfrm>
              <a:off x="4398875"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2" name="Freeform: Shape 171">
              <a:extLst>
                <a:ext uri="{FF2B5EF4-FFF2-40B4-BE49-F238E27FC236}">
                  <a16:creationId xmlns:a16="http://schemas.microsoft.com/office/drawing/2014/main" id="{BEA84635-452E-78AE-81A9-E9FF50109164}"/>
                </a:ext>
              </a:extLst>
            </p:cNvPr>
            <p:cNvSpPr/>
            <p:nvPr/>
          </p:nvSpPr>
          <p:spPr>
            <a:xfrm>
              <a:off x="4398875" y="1306182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3" name="Freeform: Shape 172">
              <a:extLst>
                <a:ext uri="{FF2B5EF4-FFF2-40B4-BE49-F238E27FC236}">
                  <a16:creationId xmlns:a16="http://schemas.microsoft.com/office/drawing/2014/main" id="{6B52A232-7268-41A8-C826-ACDD0CE2B278}"/>
                </a:ext>
              </a:extLst>
            </p:cNvPr>
            <p:cNvSpPr/>
            <p:nvPr/>
          </p:nvSpPr>
          <p:spPr>
            <a:xfrm>
              <a:off x="4028064"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4" name="Freeform: Shape 173">
              <a:extLst>
                <a:ext uri="{FF2B5EF4-FFF2-40B4-BE49-F238E27FC236}">
                  <a16:creationId xmlns:a16="http://schemas.microsoft.com/office/drawing/2014/main" id="{9EC87C4D-21D0-953D-ADB2-C863F89A20F8}"/>
                </a:ext>
              </a:extLst>
            </p:cNvPr>
            <p:cNvSpPr/>
            <p:nvPr/>
          </p:nvSpPr>
          <p:spPr>
            <a:xfrm>
              <a:off x="4028063" y="11991347"/>
              <a:ext cx="741622" cy="856324"/>
            </a:xfrm>
            <a:custGeom>
              <a:avLst/>
              <a:gdLst>
                <a:gd name="connsiteX0" fmla="*/ 0 w 715952"/>
                <a:gd name="connsiteY0" fmla="*/ 620036 h 826684"/>
                <a:gd name="connsiteX1" fmla="*/ 357977 w 715952"/>
                <a:gd name="connsiteY1" fmla="*/ 826684 h 826684"/>
                <a:gd name="connsiteX2" fmla="*/ 715953 w 715952"/>
                <a:gd name="connsiteY2" fmla="*/ 620036 h 826684"/>
                <a:gd name="connsiteX3" fmla="*/ 715953 w 715952"/>
                <a:gd name="connsiteY3" fmla="*/ 206648 h 826684"/>
                <a:gd name="connsiteX4" fmla="*/ 357977 w 715952"/>
                <a:gd name="connsiteY4" fmla="*/ 0 h 826684"/>
                <a:gd name="connsiteX5" fmla="*/ 0 w 715952"/>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5" name="Freeform: Shape 174">
              <a:extLst>
                <a:ext uri="{FF2B5EF4-FFF2-40B4-BE49-F238E27FC236}">
                  <a16:creationId xmlns:a16="http://schemas.microsoft.com/office/drawing/2014/main" id="{A6B420B5-2468-058B-2C77-48235AFF53D7}"/>
                </a:ext>
              </a:extLst>
            </p:cNvPr>
            <p:cNvSpPr/>
            <p:nvPr/>
          </p:nvSpPr>
          <p:spPr>
            <a:xfrm>
              <a:off x="4398875"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6" name="Freeform: Shape 175">
              <a:extLst>
                <a:ext uri="{FF2B5EF4-FFF2-40B4-BE49-F238E27FC236}">
                  <a16:creationId xmlns:a16="http://schemas.microsoft.com/office/drawing/2014/main" id="{628006CA-F2F9-D23E-305A-3F19FF9ABBD5}"/>
                </a:ext>
              </a:extLst>
            </p:cNvPr>
            <p:cNvSpPr/>
            <p:nvPr/>
          </p:nvSpPr>
          <p:spPr>
            <a:xfrm>
              <a:off x="4398875" y="1220540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7" name="Freeform: Shape 176">
              <a:extLst>
                <a:ext uri="{FF2B5EF4-FFF2-40B4-BE49-F238E27FC236}">
                  <a16:creationId xmlns:a16="http://schemas.microsoft.com/office/drawing/2014/main" id="{769E047C-FF8A-82A9-7292-F8B48414F165}"/>
                </a:ext>
              </a:extLst>
            </p:cNvPr>
            <p:cNvSpPr/>
            <p:nvPr/>
          </p:nvSpPr>
          <p:spPr>
            <a:xfrm>
              <a:off x="4028064"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78" name="Freeform: Shape 177">
              <a:extLst>
                <a:ext uri="{FF2B5EF4-FFF2-40B4-BE49-F238E27FC236}">
                  <a16:creationId xmlns:a16="http://schemas.microsoft.com/office/drawing/2014/main" id="{9985AC50-DA4F-E8A7-D891-0A37B88FE1E0}"/>
                </a:ext>
              </a:extLst>
            </p:cNvPr>
            <p:cNvSpPr/>
            <p:nvPr/>
          </p:nvSpPr>
          <p:spPr>
            <a:xfrm>
              <a:off x="4028063" y="11134150"/>
              <a:ext cx="741622" cy="856420"/>
            </a:xfrm>
            <a:custGeom>
              <a:avLst/>
              <a:gdLst>
                <a:gd name="connsiteX0" fmla="*/ 0 w 715952"/>
                <a:gd name="connsiteY0" fmla="*/ 620130 h 826777"/>
                <a:gd name="connsiteX1" fmla="*/ 357977 w 715952"/>
                <a:gd name="connsiteY1" fmla="*/ 826778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79" name="Freeform: Shape 178">
              <a:extLst>
                <a:ext uri="{FF2B5EF4-FFF2-40B4-BE49-F238E27FC236}">
                  <a16:creationId xmlns:a16="http://schemas.microsoft.com/office/drawing/2014/main" id="{4AFBE9F5-5ECF-2E14-EA93-248EC3F5FBD2}"/>
                </a:ext>
              </a:extLst>
            </p:cNvPr>
            <p:cNvSpPr/>
            <p:nvPr/>
          </p:nvSpPr>
          <p:spPr>
            <a:xfrm>
              <a:off x="4398875"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0" name="Freeform: Shape 179">
              <a:extLst>
                <a:ext uri="{FF2B5EF4-FFF2-40B4-BE49-F238E27FC236}">
                  <a16:creationId xmlns:a16="http://schemas.microsoft.com/office/drawing/2014/main" id="{387FFA83-F63B-A54D-50CA-A28ABA6DE742}"/>
                </a:ext>
              </a:extLst>
            </p:cNvPr>
            <p:cNvSpPr/>
            <p:nvPr/>
          </p:nvSpPr>
          <p:spPr>
            <a:xfrm>
              <a:off x="4398875" y="11348303"/>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1" name="Freeform: Shape 180">
              <a:extLst>
                <a:ext uri="{FF2B5EF4-FFF2-40B4-BE49-F238E27FC236}">
                  <a16:creationId xmlns:a16="http://schemas.microsoft.com/office/drawing/2014/main" id="{565D7C04-CA95-FEA9-9345-E0F13E8B8F29}"/>
                </a:ext>
              </a:extLst>
            </p:cNvPr>
            <p:cNvSpPr/>
            <p:nvPr/>
          </p:nvSpPr>
          <p:spPr>
            <a:xfrm>
              <a:off x="4028064"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2" name="Freeform: Shape 181">
              <a:extLst>
                <a:ext uri="{FF2B5EF4-FFF2-40B4-BE49-F238E27FC236}">
                  <a16:creationId xmlns:a16="http://schemas.microsoft.com/office/drawing/2014/main" id="{790132EA-65AB-F1EC-0D85-7FBC1D645014}"/>
                </a:ext>
              </a:extLst>
            </p:cNvPr>
            <p:cNvSpPr/>
            <p:nvPr/>
          </p:nvSpPr>
          <p:spPr>
            <a:xfrm>
              <a:off x="4028063" y="10277826"/>
              <a:ext cx="741622" cy="856323"/>
            </a:xfrm>
            <a:custGeom>
              <a:avLst/>
              <a:gdLst>
                <a:gd name="connsiteX0" fmla="*/ 0 w 715952"/>
                <a:gd name="connsiteY0" fmla="*/ 620036 h 826683"/>
                <a:gd name="connsiteX1" fmla="*/ 357977 w 715952"/>
                <a:gd name="connsiteY1" fmla="*/ 826684 h 826683"/>
                <a:gd name="connsiteX2" fmla="*/ 715953 w 715952"/>
                <a:gd name="connsiteY2" fmla="*/ 620036 h 826683"/>
                <a:gd name="connsiteX3" fmla="*/ 715953 w 715952"/>
                <a:gd name="connsiteY3" fmla="*/ 206648 h 826683"/>
                <a:gd name="connsiteX4" fmla="*/ 357977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3" name="Freeform: Shape 182">
              <a:extLst>
                <a:ext uri="{FF2B5EF4-FFF2-40B4-BE49-F238E27FC236}">
                  <a16:creationId xmlns:a16="http://schemas.microsoft.com/office/drawing/2014/main" id="{09D57DB8-B327-FE34-07FA-48D93101AC2E}"/>
                </a:ext>
              </a:extLst>
            </p:cNvPr>
            <p:cNvSpPr/>
            <p:nvPr/>
          </p:nvSpPr>
          <p:spPr>
            <a:xfrm>
              <a:off x="4398875"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4" name="Freeform: Shape 183">
              <a:extLst>
                <a:ext uri="{FF2B5EF4-FFF2-40B4-BE49-F238E27FC236}">
                  <a16:creationId xmlns:a16="http://schemas.microsoft.com/office/drawing/2014/main" id="{F658FCBF-18FA-79F3-F624-695D13B786B9}"/>
                </a:ext>
              </a:extLst>
            </p:cNvPr>
            <p:cNvSpPr/>
            <p:nvPr/>
          </p:nvSpPr>
          <p:spPr>
            <a:xfrm>
              <a:off x="4398875" y="10491883"/>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5" name="Freeform: Shape 184">
              <a:extLst>
                <a:ext uri="{FF2B5EF4-FFF2-40B4-BE49-F238E27FC236}">
                  <a16:creationId xmlns:a16="http://schemas.microsoft.com/office/drawing/2014/main" id="{24BDAB64-9C22-AF5F-198F-91CA9E2213EE}"/>
                </a:ext>
              </a:extLst>
            </p:cNvPr>
            <p:cNvSpPr/>
            <p:nvPr/>
          </p:nvSpPr>
          <p:spPr>
            <a:xfrm>
              <a:off x="4028064"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6" name="Freeform: Shape 185">
              <a:extLst>
                <a:ext uri="{FF2B5EF4-FFF2-40B4-BE49-F238E27FC236}">
                  <a16:creationId xmlns:a16="http://schemas.microsoft.com/office/drawing/2014/main" id="{6E12DAC1-633C-32DA-8D09-E5B74ACD71E8}"/>
                </a:ext>
              </a:extLst>
            </p:cNvPr>
            <p:cNvSpPr/>
            <p:nvPr/>
          </p:nvSpPr>
          <p:spPr>
            <a:xfrm>
              <a:off x="4028063" y="9421697"/>
              <a:ext cx="741622" cy="856420"/>
            </a:xfrm>
            <a:custGeom>
              <a:avLst/>
              <a:gdLst>
                <a:gd name="connsiteX0" fmla="*/ 0 w 715952"/>
                <a:gd name="connsiteY0" fmla="*/ 620036 h 826777"/>
                <a:gd name="connsiteX1" fmla="*/ 357977 w 715952"/>
                <a:gd name="connsiteY1" fmla="*/ 826777 h 826777"/>
                <a:gd name="connsiteX2" fmla="*/ 715953 w 715952"/>
                <a:gd name="connsiteY2" fmla="*/ 620036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87" name="Freeform: Shape 186">
              <a:extLst>
                <a:ext uri="{FF2B5EF4-FFF2-40B4-BE49-F238E27FC236}">
                  <a16:creationId xmlns:a16="http://schemas.microsoft.com/office/drawing/2014/main" id="{FF977CBE-34FF-832A-B1F5-AF0CDA787E4D}"/>
                </a:ext>
              </a:extLst>
            </p:cNvPr>
            <p:cNvSpPr/>
            <p:nvPr/>
          </p:nvSpPr>
          <p:spPr>
            <a:xfrm>
              <a:off x="4398875"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8" name="Freeform: Shape 187">
              <a:extLst>
                <a:ext uri="{FF2B5EF4-FFF2-40B4-BE49-F238E27FC236}">
                  <a16:creationId xmlns:a16="http://schemas.microsoft.com/office/drawing/2014/main" id="{066E1BDB-170B-5B8C-7776-B1190A1D0479}"/>
                </a:ext>
              </a:extLst>
            </p:cNvPr>
            <p:cNvSpPr/>
            <p:nvPr/>
          </p:nvSpPr>
          <p:spPr>
            <a:xfrm>
              <a:off x="4398875" y="9635851"/>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89" name="Freeform: Shape 188">
              <a:extLst>
                <a:ext uri="{FF2B5EF4-FFF2-40B4-BE49-F238E27FC236}">
                  <a16:creationId xmlns:a16="http://schemas.microsoft.com/office/drawing/2014/main" id="{DA20A304-C8C9-048D-29A0-2AC7D80CEA04}"/>
                </a:ext>
              </a:extLst>
            </p:cNvPr>
            <p:cNvSpPr/>
            <p:nvPr/>
          </p:nvSpPr>
          <p:spPr>
            <a:xfrm>
              <a:off x="4028064"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0" name="Freeform: Shape 189">
              <a:extLst>
                <a:ext uri="{FF2B5EF4-FFF2-40B4-BE49-F238E27FC236}">
                  <a16:creationId xmlns:a16="http://schemas.microsoft.com/office/drawing/2014/main" id="{6200DCEA-0115-167D-D200-B03B1F7506BC}"/>
                </a:ext>
              </a:extLst>
            </p:cNvPr>
            <p:cNvSpPr/>
            <p:nvPr/>
          </p:nvSpPr>
          <p:spPr>
            <a:xfrm>
              <a:off x="4028063" y="8565277"/>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1" name="Freeform: Shape 190">
              <a:extLst>
                <a:ext uri="{FF2B5EF4-FFF2-40B4-BE49-F238E27FC236}">
                  <a16:creationId xmlns:a16="http://schemas.microsoft.com/office/drawing/2014/main" id="{96211A8B-F7C1-7AC6-0479-4F1B9ECE2C54}"/>
                </a:ext>
              </a:extLst>
            </p:cNvPr>
            <p:cNvSpPr/>
            <p:nvPr/>
          </p:nvSpPr>
          <p:spPr>
            <a:xfrm>
              <a:off x="4398875"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2" name="Freeform: Shape 191">
              <a:extLst>
                <a:ext uri="{FF2B5EF4-FFF2-40B4-BE49-F238E27FC236}">
                  <a16:creationId xmlns:a16="http://schemas.microsoft.com/office/drawing/2014/main" id="{1CC861B5-7DB1-9348-E0A7-EB1AF37E8F46}"/>
                </a:ext>
              </a:extLst>
            </p:cNvPr>
            <p:cNvSpPr/>
            <p:nvPr/>
          </p:nvSpPr>
          <p:spPr>
            <a:xfrm>
              <a:off x="4398875" y="87794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3" name="Freeform: Shape 192">
              <a:extLst>
                <a:ext uri="{FF2B5EF4-FFF2-40B4-BE49-F238E27FC236}">
                  <a16:creationId xmlns:a16="http://schemas.microsoft.com/office/drawing/2014/main" id="{9DF008B7-4087-DFD1-7B7E-906ABE3C3F0B}"/>
                </a:ext>
              </a:extLst>
            </p:cNvPr>
            <p:cNvSpPr/>
            <p:nvPr/>
          </p:nvSpPr>
          <p:spPr>
            <a:xfrm>
              <a:off x="4028064"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4" name="Freeform: Shape 193">
              <a:extLst>
                <a:ext uri="{FF2B5EF4-FFF2-40B4-BE49-F238E27FC236}">
                  <a16:creationId xmlns:a16="http://schemas.microsoft.com/office/drawing/2014/main" id="{944155FA-48C6-DBA6-96B7-AFA29D93ED65}"/>
                </a:ext>
              </a:extLst>
            </p:cNvPr>
            <p:cNvSpPr/>
            <p:nvPr/>
          </p:nvSpPr>
          <p:spPr>
            <a:xfrm>
              <a:off x="4028063" y="770817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5" name="Freeform: Shape 194">
              <a:extLst>
                <a:ext uri="{FF2B5EF4-FFF2-40B4-BE49-F238E27FC236}">
                  <a16:creationId xmlns:a16="http://schemas.microsoft.com/office/drawing/2014/main" id="{9BAF66F3-5065-E2AB-140E-3BAAD5AD85E1}"/>
                </a:ext>
              </a:extLst>
            </p:cNvPr>
            <p:cNvSpPr/>
            <p:nvPr/>
          </p:nvSpPr>
          <p:spPr>
            <a:xfrm>
              <a:off x="4398875"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6" name="Freeform: Shape 195">
              <a:extLst>
                <a:ext uri="{FF2B5EF4-FFF2-40B4-BE49-F238E27FC236}">
                  <a16:creationId xmlns:a16="http://schemas.microsoft.com/office/drawing/2014/main" id="{BAF395B8-5573-394E-AED6-ABA3BC721241}"/>
                </a:ext>
              </a:extLst>
            </p:cNvPr>
            <p:cNvSpPr/>
            <p:nvPr/>
          </p:nvSpPr>
          <p:spPr>
            <a:xfrm>
              <a:off x="4398875" y="792233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7" name="Freeform: Shape 196">
              <a:extLst>
                <a:ext uri="{FF2B5EF4-FFF2-40B4-BE49-F238E27FC236}">
                  <a16:creationId xmlns:a16="http://schemas.microsoft.com/office/drawing/2014/main" id="{0E5C548B-BDA4-17A2-E69A-85B090225450}"/>
                </a:ext>
              </a:extLst>
            </p:cNvPr>
            <p:cNvSpPr/>
            <p:nvPr/>
          </p:nvSpPr>
          <p:spPr>
            <a:xfrm>
              <a:off x="4028064"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198" name="Freeform: Shape 197">
              <a:extLst>
                <a:ext uri="{FF2B5EF4-FFF2-40B4-BE49-F238E27FC236}">
                  <a16:creationId xmlns:a16="http://schemas.microsoft.com/office/drawing/2014/main" id="{465CD70A-49C0-B5E8-A8F0-FDDA7207197C}"/>
                </a:ext>
              </a:extLst>
            </p:cNvPr>
            <p:cNvSpPr/>
            <p:nvPr/>
          </p:nvSpPr>
          <p:spPr>
            <a:xfrm>
              <a:off x="4028063" y="6851756"/>
              <a:ext cx="741622" cy="856420"/>
            </a:xfrm>
            <a:custGeom>
              <a:avLst/>
              <a:gdLst>
                <a:gd name="connsiteX0" fmla="*/ 0 w 715952"/>
                <a:gd name="connsiteY0" fmla="*/ 620130 h 826777"/>
                <a:gd name="connsiteX1" fmla="*/ 357977 w 715952"/>
                <a:gd name="connsiteY1" fmla="*/ 826777 h 826777"/>
                <a:gd name="connsiteX2" fmla="*/ 715953 w 715952"/>
                <a:gd name="connsiteY2" fmla="*/ 620130 h 826777"/>
                <a:gd name="connsiteX3" fmla="*/ 715953 w 715952"/>
                <a:gd name="connsiteY3" fmla="*/ 206741 h 826777"/>
                <a:gd name="connsiteX4" fmla="*/ 357977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199" name="Freeform: Shape 198">
              <a:extLst>
                <a:ext uri="{FF2B5EF4-FFF2-40B4-BE49-F238E27FC236}">
                  <a16:creationId xmlns:a16="http://schemas.microsoft.com/office/drawing/2014/main" id="{FA27C3CD-8A04-3B80-E4D8-5D15B86E3793}"/>
                </a:ext>
              </a:extLst>
            </p:cNvPr>
            <p:cNvSpPr/>
            <p:nvPr/>
          </p:nvSpPr>
          <p:spPr>
            <a:xfrm>
              <a:off x="4398875"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0" name="Freeform: Shape 199">
              <a:extLst>
                <a:ext uri="{FF2B5EF4-FFF2-40B4-BE49-F238E27FC236}">
                  <a16:creationId xmlns:a16="http://schemas.microsoft.com/office/drawing/2014/main" id="{5CA99595-F520-800C-0D47-9A5E6C7AF17B}"/>
                </a:ext>
              </a:extLst>
            </p:cNvPr>
            <p:cNvSpPr/>
            <p:nvPr/>
          </p:nvSpPr>
          <p:spPr>
            <a:xfrm>
              <a:off x="4398875" y="7065909"/>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1" name="Freeform: Shape 200">
              <a:extLst>
                <a:ext uri="{FF2B5EF4-FFF2-40B4-BE49-F238E27FC236}">
                  <a16:creationId xmlns:a16="http://schemas.microsoft.com/office/drawing/2014/main" id="{A2E504F8-50CD-838F-B807-A8E701DD5167}"/>
                </a:ext>
              </a:extLst>
            </p:cNvPr>
            <p:cNvSpPr/>
            <p:nvPr/>
          </p:nvSpPr>
          <p:spPr>
            <a:xfrm>
              <a:off x="4028064"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2" name="Freeform: Shape 201">
              <a:extLst>
                <a:ext uri="{FF2B5EF4-FFF2-40B4-BE49-F238E27FC236}">
                  <a16:creationId xmlns:a16="http://schemas.microsoft.com/office/drawing/2014/main" id="{A61BA866-2275-5AA8-1B43-B8584B89DE6F}"/>
                </a:ext>
              </a:extLst>
            </p:cNvPr>
            <p:cNvSpPr/>
            <p:nvPr/>
          </p:nvSpPr>
          <p:spPr>
            <a:xfrm>
              <a:off x="4767258" y="1284767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3" name="Freeform: Shape 202">
              <a:extLst>
                <a:ext uri="{FF2B5EF4-FFF2-40B4-BE49-F238E27FC236}">
                  <a16:creationId xmlns:a16="http://schemas.microsoft.com/office/drawing/2014/main" id="{096D961A-D769-4B0D-8AAA-1F1D2A548F1A}"/>
                </a:ext>
              </a:extLst>
            </p:cNvPr>
            <p:cNvSpPr/>
            <p:nvPr/>
          </p:nvSpPr>
          <p:spPr>
            <a:xfrm>
              <a:off x="5138070"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4" name="Freeform: Shape 203">
              <a:extLst>
                <a:ext uri="{FF2B5EF4-FFF2-40B4-BE49-F238E27FC236}">
                  <a16:creationId xmlns:a16="http://schemas.microsoft.com/office/drawing/2014/main" id="{5AD0584A-5EEE-0397-CA79-11E574483880}"/>
                </a:ext>
              </a:extLst>
            </p:cNvPr>
            <p:cNvSpPr/>
            <p:nvPr/>
          </p:nvSpPr>
          <p:spPr>
            <a:xfrm>
              <a:off x="5138070" y="1306182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5" name="Freeform: Shape 204">
              <a:extLst>
                <a:ext uri="{FF2B5EF4-FFF2-40B4-BE49-F238E27FC236}">
                  <a16:creationId xmlns:a16="http://schemas.microsoft.com/office/drawing/2014/main" id="{E764D940-0D5B-00FE-63F1-31F78A2FAA54}"/>
                </a:ext>
              </a:extLst>
            </p:cNvPr>
            <p:cNvSpPr/>
            <p:nvPr/>
          </p:nvSpPr>
          <p:spPr>
            <a:xfrm>
              <a:off x="4767258"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6" name="Freeform: Shape 205">
              <a:extLst>
                <a:ext uri="{FF2B5EF4-FFF2-40B4-BE49-F238E27FC236}">
                  <a16:creationId xmlns:a16="http://schemas.microsoft.com/office/drawing/2014/main" id="{82FBCF9A-9543-6312-1E0C-6BA6729E7E1B}"/>
                </a:ext>
              </a:extLst>
            </p:cNvPr>
            <p:cNvSpPr/>
            <p:nvPr/>
          </p:nvSpPr>
          <p:spPr>
            <a:xfrm>
              <a:off x="4767258" y="11991347"/>
              <a:ext cx="741623" cy="856324"/>
            </a:xfrm>
            <a:custGeom>
              <a:avLst/>
              <a:gdLst>
                <a:gd name="connsiteX0" fmla="*/ 0 w 715953"/>
                <a:gd name="connsiteY0" fmla="*/ 620036 h 826684"/>
                <a:gd name="connsiteX1" fmla="*/ 357977 w 715953"/>
                <a:gd name="connsiteY1" fmla="*/ 826684 h 826684"/>
                <a:gd name="connsiteX2" fmla="*/ 715953 w 715953"/>
                <a:gd name="connsiteY2" fmla="*/ 620036 h 826684"/>
                <a:gd name="connsiteX3" fmla="*/ 715953 w 715953"/>
                <a:gd name="connsiteY3" fmla="*/ 206648 h 826684"/>
                <a:gd name="connsiteX4" fmla="*/ 357977 w 715953"/>
                <a:gd name="connsiteY4" fmla="*/ 0 h 826684"/>
                <a:gd name="connsiteX5" fmla="*/ 0 w 715953"/>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4">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07" name="Freeform: Shape 206">
              <a:extLst>
                <a:ext uri="{FF2B5EF4-FFF2-40B4-BE49-F238E27FC236}">
                  <a16:creationId xmlns:a16="http://schemas.microsoft.com/office/drawing/2014/main" id="{C6FE2F0A-5079-828C-A203-C05522655437}"/>
                </a:ext>
              </a:extLst>
            </p:cNvPr>
            <p:cNvSpPr/>
            <p:nvPr/>
          </p:nvSpPr>
          <p:spPr>
            <a:xfrm>
              <a:off x="5138070"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8" name="Freeform: Shape 207">
              <a:extLst>
                <a:ext uri="{FF2B5EF4-FFF2-40B4-BE49-F238E27FC236}">
                  <a16:creationId xmlns:a16="http://schemas.microsoft.com/office/drawing/2014/main" id="{6E29DE5E-0215-CB54-3C50-74E76253816A}"/>
                </a:ext>
              </a:extLst>
            </p:cNvPr>
            <p:cNvSpPr/>
            <p:nvPr/>
          </p:nvSpPr>
          <p:spPr>
            <a:xfrm>
              <a:off x="5138070" y="1220540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09" name="Freeform: Shape 208">
              <a:extLst>
                <a:ext uri="{FF2B5EF4-FFF2-40B4-BE49-F238E27FC236}">
                  <a16:creationId xmlns:a16="http://schemas.microsoft.com/office/drawing/2014/main" id="{263951C6-B598-C0AF-D911-B04C95843E4D}"/>
                </a:ext>
              </a:extLst>
            </p:cNvPr>
            <p:cNvSpPr/>
            <p:nvPr/>
          </p:nvSpPr>
          <p:spPr>
            <a:xfrm>
              <a:off x="4767258"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0" name="Freeform: Shape 209">
              <a:extLst>
                <a:ext uri="{FF2B5EF4-FFF2-40B4-BE49-F238E27FC236}">
                  <a16:creationId xmlns:a16="http://schemas.microsoft.com/office/drawing/2014/main" id="{7B14AC5C-338B-5CA5-F876-DFA24BA36917}"/>
                </a:ext>
              </a:extLst>
            </p:cNvPr>
            <p:cNvSpPr/>
            <p:nvPr/>
          </p:nvSpPr>
          <p:spPr>
            <a:xfrm>
              <a:off x="4767258" y="11134150"/>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1" name="Freeform: Shape 210">
              <a:extLst>
                <a:ext uri="{FF2B5EF4-FFF2-40B4-BE49-F238E27FC236}">
                  <a16:creationId xmlns:a16="http://schemas.microsoft.com/office/drawing/2014/main" id="{72429FD4-4E1F-03DC-A64B-EFEC1417662C}"/>
                </a:ext>
              </a:extLst>
            </p:cNvPr>
            <p:cNvSpPr/>
            <p:nvPr/>
          </p:nvSpPr>
          <p:spPr>
            <a:xfrm>
              <a:off x="5138070"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2" name="Freeform: Shape 211">
              <a:extLst>
                <a:ext uri="{FF2B5EF4-FFF2-40B4-BE49-F238E27FC236}">
                  <a16:creationId xmlns:a16="http://schemas.microsoft.com/office/drawing/2014/main" id="{5CD7E2C2-B878-44AA-6E27-F03219606618}"/>
                </a:ext>
              </a:extLst>
            </p:cNvPr>
            <p:cNvSpPr/>
            <p:nvPr/>
          </p:nvSpPr>
          <p:spPr>
            <a:xfrm>
              <a:off x="5138070" y="11348303"/>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3" name="Freeform: Shape 212">
              <a:extLst>
                <a:ext uri="{FF2B5EF4-FFF2-40B4-BE49-F238E27FC236}">
                  <a16:creationId xmlns:a16="http://schemas.microsoft.com/office/drawing/2014/main" id="{7533BBDA-F751-6965-5C35-35E10935BC8F}"/>
                </a:ext>
              </a:extLst>
            </p:cNvPr>
            <p:cNvSpPr/>
            <p:nvPr/>
          </p:nvSpPr>
          <p:spPr>
            <a:xfrm>
              <a:off x="4767258"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4" name="Freeform: Shape 213">
              <a:extLst>
                <a:ext uri="{FF2B5EF4-FFF2-40B4-BE49-F238E27FC236}">
                  <a16:creationId xmlns:a16="http://schemas.microsoft.com/office/drawing/2014/main" id="{32C7A72C-A4C8-53FE-C1B4-BBF0E0024491}"/>
                </a:ext>
              </a:extLst>
            </p:cNvPr>
            <p:cNvSpPr/>
            <p:nvPr/>
          </p:nvSpPr>
          <p:spPr>
            <a:xfrm>
              <a:off x="4767258" y="10277826"/>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5" name="Freeform: Shape 214">
              <a:extLst>
                <a:ext uri="{FF2B5EF4-FFF2-40B4-BE49-F238E27FC236}">
                  <a16:creationId xmlns:a16="http://schemas.microsoft.com/office/drawing/2014/main" id="{C86335E2-4DD5-9587-72BA-883D8D1E8F3F}"/>
                </a:ext>
              </a:extLst>
            </p:cNvPr>
            <p:cNvSpPr/>
            <p:nvPr/>
          </p:nvSpPr>
          <p:spPr>
            <a:xfrm>
              <a:off x="5138070"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6" name="Freeform: Shape 215">
              <a:extLst>
                <a:ext uri="{FF2B5EF4-FFF2-40B4-BE49-F238E27FC236}">
                  <a16:creationId xmlns:a16="http://schemas.microsoft.com/office/drawing/2014/main" id="{6DC6AAC2-F60A-360C-01F2-B4357A2D3433}"/>
                </a:ext>
              </a:extLst>
            </p:cNvPr>
            <p:cNvSpPr/>
            <p:nvPr/>
          </p:nvSpPr>
          <p:spPr>
            <a:xfrm>
              <a:off x="5138070" y="10491883"/>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7" name="Freeform: Shape 216">
              <a:extLst>
                <a:ext uri="{FF2B5EF4-FFF2-40B4-BE49-F238E27FC236}">
                  <a16:creationId xmlns:a16="http://schemas.microsoft.com/office/drawing/2014/main" id="{8CC8F502-5BA0-7C62-589A-FFF60FB7A42A}"/>
                </a:ext>
              </a:extLst>
            </p:cNvPr>
            <p:cNvSpPr/>
            <p:nvPr/>
          </p:nvSpPr>
          <p:spPr>
            <a:xfrm>
              <a:off x="4767258"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18" name="Freeform: Shape 217">
              <a:extLst>
                <a:ext uri="{FF2B5EF4-FFF2-40B4-BE49-F238E27FC236}">
                  <a16:creationId xmlns:a16="http://schemas.microsoft.com/office/drawing/2014/main" id="{4F6D6081-271E-9878-5A55-D68299EAC158}"/>
                </a:ext>
              </a:extLst>
            </p:cNvPr>
            <p:cNvSpPr/>
            <p:nvPr/>
          </p:nvSpPr>
          <p:spPr>
            <a:xfrm>
              <a:off x="4767258" y="9421697"/>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19" name="Freeform: Shape 218">
              <a:extLst>
                <a:ext uri="{FF2B5EF4-FFF2-40B4-BE49-F238E27FC236}">
                  <a16:creationId xmlns:a16="http://schemas.microsoft.com/office/drawing/2014/main" id="{967634CF-D72E-A1FA-F1D5-9E0356D0EE3F}"/>
                </a:ext>
              </a:extLst>
            </p:cNvPr>
            <p:cNvSpPr/>
            <p:nvPr/>
          </p:nvSpPr>
          <p:spPr>
            <a:xfrm>
              <a:off x="5138070"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0" name="Freeform: Shape 219">
              <a:extLst>
                <a:ext uri="{FF2B5EF4-FFF2-40B4-BE49-F238E27FC236}">
                  <a16:creationId xmlns:a16="http://schemas.microsoft.com/office/drawing/2014/main" id="{2AE64D77-1867-2361-ACD1-59B97EA07428}"/>
                </a:ext>
              </a:extLst>
            </p:cNvPr>
            <p:cNvSpPr/>
            <p:nvPr/>
          </p:nvSpPr>
          <p:spPr>
            <a:xfrm>
              <a:off x="5138070" y="9635851"/>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1" name="Freeform: Shape 220">
              <a:extLst>
                <a:ext uri="{FF2B5EF4-FFF2-40B4-BE49-F238E27FC236}">
                  <a16:creationId xmlns:a16="http://schemas.microsoft.com/office/drawing/2014/main" id="{D99F2BD8-D4FD-2966-61AF-25C246E72382}"/>
                </a:ext>
              </a:extLst>
            </p:cNvPr>
            <p:cNvSpPr/>
            <p:nvPr/>
          </p:nvSpPr>
          <p:spPr>
            <a:xfrm>
              <a:off x="4767258"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2" name="Freeform: Shape 221">
              <a:extLst>
                <a:ext uri="{FF2B5EF4-FFF2-40B4-BE49-F238E27FC236}">
                  <a16:creationId xmlns:a16="http://schemas.microsoft.com/office/drawing/2014/main" id="{30F9D626-F27F-4112-666F-711494AAA96C}"/>
                </a:ext>
              </a:extLst>
            </p:cNvPr>
            <p:cNvSpPr/>
            <p:nvPr/>
          </p:nvSpPr>
          <p:spPr>
            <a:xfrm>
              <a:off x="4767258" y="856527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3" name="Freeform: Shape 222">
              <a:extLst>
                <a:ext uri="{FF2B5EF4-FFF2-40B4-BE49-F238E27FC236}">
                  <a16:creationId xmlns:a16="http://schemas.microsoft.com/office/drawing/2014/main" id="{5709680F-771C-41B3-0DBA-A8F03B571D07}"/>
                </a:ext>
              </a:extLst>
            </p:cNvPr>
            <p:cNvSpPr/>
            <p:nvPr/>
          </p:nvSpPr>
          <p:spPr>
            <a:xfrm>
              <a:off x="5138070"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4" name="Freeform: Shape 223">
              <a:extLst>
                <a:ext uri="{FF2B5EF4-FFF2-40B4-BE49-F238E27FC236}">
                  <a16:creationId xmlns:a16="http://schemas.microsoft.com/office/drawing/2014/main" id="{B46C1A5E-6237-B514-8542-A6FFCC321E59}"/>
                </a:ext>
              </a:extLst>
            </p:cNvPr>
            <p:cNvSpPr/>
            <p:nvPr/>
          </p:nvSpPr>
          <p:spPr>
            <a:xfrm>
              <a:off x="5138070" y="87794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5" name="Freeform: Shape 224">
              <a:extLst>
                <a:ext uri="{FF2B5EF4-FFF2-40B4-BE49-F238E27FC236}">
                  <a16:creationId xmlns:a16="http://schemas.microsoft.com/office/drawing/2014/main" id="{AD1174F7-400B-E690-23A4-D1D783A4E19A}"/>
                </a:ext>
              </a:extLst>
            </p:cNvPr>
            <p:cNvSpPr/>
            <p:nvPr/>
          </p:nvSpPr>
          <p:spPr>
            <a:xfrm>
              <a:off x="4767258"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6" name="Freeform: Shape 225">
              <a:extLst>
                <a:ext uri="{FF2B5EF4-FFF2-40B4-BE49-F238E27FC236}">
                  <a16:creationId xmlns:a16="http://schemas.microsoft.com/office/drawing/2014/main" id="{B6D8392D-FFCE-24C0-C796-0CCD3602A43B}"/>
                </a:ext>
              </a:extLst>
            </p:cNvPr>
            <p:cNvSpPr/>
            <p:nvPr/>
          </p:nvSpPr>
          <p:spPr>
            <a:xfrm>
              <a:off x="4767258" y="770817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27" name="Freeform: Shape 226">
              <a:extLst>
                <a:ext uri="{FF2B5EF4-FFF2-40B4-BE49-F238E27FC236}">
                  <a16:creationId xmlns:a16="http://schemas.microsoft.com/office/drawing/2014/main" id="{DCA94E6D-502A-8D16-3C37-452EAD9FB203}"/>
                </a:ext>
              </a:extLst>
            </p:cNvPr>
            <p:cNvSpPr/>
            <p:nvPr/>
          </p:nvSpPr>
          <p:spPr>
            <a:xfrm>
              <a:off x="5138070"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8" name="Freeform: Shape 227">
              <a:extLst>
                <a:ext uri="{FF2B5EF4-FFF2-40B4-BE49-F238E27FC236}">
                  <a16:creationId xmlns:a16="http://schemas.microsoft.com/office/drawing/2014/main" id="{9C047FF7-6CE6-879E-EE27-7BEE014635B9}"/>
                </a:ext>
              </a:extLst>
            </p:cNvPr>
            <p:cNvSpPr/>
            <p:nvPr/>
          </p:nvSpPr>
          <p:spPr>
            <a:xfrm>
              <a:off x="5138070" y="792233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29" name="Freeform: Shape 228">
              <a:extLst>
                <a:ext uri="{FF2B5EF4-FFF2-40B4-BE49-F238E27FC236}">
                  <a16:creationId xmlns:a16="http://schemas.microsoft.com/office/drawing/2014/main" id="{BB0332ED-7322-89C7-68E6-6BD248678C9F}"/>
                </a:ext>
              </a:extLst>
            </p:cNvPr>
            <p:cNvSpPr/>
            <p:nvPr/>
          </p:nvSpPr>
          <p:spPr>
            <a:xfrm>
              <a:off x="4767258"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0" name="Freeform: Shape 229">
              <a:extLst>
                <a:ext uri="{FF2B5EF4-FFF2-40B4-BE49-F238E27FC236}">
                  <a16:creationId xmlns:a16="http://schemas.microsoft.com/office/drawing/2014/main" id="{B939106A-8DFB-1B67-1C7C-ABB0C4A6CFA4}"/>
                </a:ext>
              </a:extLst>
            </p:cNvPr>
            <p:cNvSpPr/>
            <p:nvPr/>
          </p:nvSpPr>
          <p:spPr>
            <a:xfrm>
              <a:off x="4767258" y="6851756"/>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1" name="Freeform: Shape 230">
              <a:extLst>
                <a:ext uri="{FF2B5EF4-FFF2-40B4-BE49-F238E27FC236}">
                  <a16:creationId xmlns:a16="http://schemas.microsoft.com/office/drawing/2014/main" id="{E867A1A7-133E-79AD-D543-A50F69F809E3}"/>
                </a:ext>
              </a:extLst>
            </p:cNvPr>
            <p:cNvSpPr/>
            <p:nvPr/>
          </p:nvSpPr>
          <p:spPr>
            <a:xfrm>
              <a:off x="5138070"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2" name="Freeform: Shape 231">
              <a:extLst>
                <a:ext uri="{FF2B5EF4-FFF2-40B4-BE49-F238E27FC236}">
                  <a16:creationId xmlns:a16="http://schemas.microsoft.com/office/drawing/2014/main" id="{A71FFDB6-A8FE-9E79-A7CD-D6D0603E3A7C}"/>
                </a:ext>
              </a:extLst>
            </p:cNvPr>
            <p:cNvSpPr/>
            <p:nvPr/>
          </p:nvSpPr>
          <p:spPr>
            <a:xfrm>
              <a:off x="5138070" y="7065909"/>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3" name="Freeform: Shape 232">
              <a:extLst>
                <a:ext uri="{FF2B5EF4-FFF2-40B4-BE49-F238E27FC236}">
                  <a16:creationId xmlns:a16="http://schemas.microsoft.com/office/drawing/2014/main" id="{DBC47975-F401-3A3D-272D-7EDD58A0C8FA}"/>
                </a:ext>
              </a:extLst>
            </p:cNvPr>
            <p:cNvSpPr/>
            <p:nvPr/>
          </p:nvSpPr>
          <p:spPr>
            <a:xfrm>
              <a:off x="4767258"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4" name="Freeform: Shape 233">
              <a:extLst>
                <a:ext uri="{FF2B5EF4-FFF2-40B4-BE49-F238E27FC236}">
                  <a16:creationId xmlns:a16="http://schemas.microsoft.com/office/drawing/2014/main" id="{6AB586F7-8939-840D-4110-D5DD52F0BCC6}"/>
                </a:ext>
              </a:extLst>
            </p:cNvPr>
            <p:cNvSpPr/>
            <p:nvPr/>
          </p:nvSpPr>
          <p:spPr>
            <a:xfrm>
              <a:off x="5508881" y="1284767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5" name="Freeform: Shape 234">
              <a:extLst>
                <a:ext uri="{FF2B5EF4-FFF2-40B4-BE49-F238E27FC236}">
                  <a16:creationId xmlns:a16="http://schemas.microsoft.com/office/drawing/2014/main" id="{E506001C-44CB-EA23-83A8-67A496FB2447}"/>
                </a:ext>
              </a:extLst>
            </p:cNvPr>
            <p:cNvSpPr/>
            <p:nvPr/>
          </p:nvSpPr>
          <p:spPr>
            <a:xfrm>
              <a:off x="5879692" y="1327588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6" name="Freeform: Shape 235">
              <a:extLst>
                <a:ext uri="{FF2B5EF4-FFF2-40B4-BE49-F238E27FC236}">
                  <a16:creationId xmlns:a16="http://schemas.microsoft.com/office/drawing/2014/main" id="{3B01AA3B-C659-1754-663F-700BD604E3AE}"/>
                </a:ext>
              </a:extLst>
            </p:cNvPr>
            <p:cNvSpPr/>
            <p:nvPr/>
          </p:nvSpPr>
          <p:spPr>
            <a:xfrm>
              <a:off x="5879692" y="1306182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7" name="Freeform: Shape 236">
              <a:extLst>
                <a:ext uri="{FF2B5EF4-FFF2-40B4-BE49-F238E27FC236}">
                  <a16:creationId xmlns:a16="http://schemas.microsoft.com/office/drawing/2014/main" id="{C3A63E94-3103-0F75-DBF3-30D473AFC21F}"/>
                </a:ext>
              </a:extLst>
            </p:cNvPr>
            <p:cNvSpPr/>
            <p:nvPr/>
          </p:nvSpPr>
          <p:spPr>
            <a:xfrm>
              <a:off x="5508881" y="1306182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38" name="Freeform: Shape 237">
              <a:extLst>
                <a:ext uri="{FF2B5EF4-FFF2-40B4-BE49-F238E27FC236}">
                  <a16:creationId xmlns:a16="http://schemas.microsoft.com/office/drawing/2014/main" id="{A829A2F3-0B45-3356-39F9-35BCCBF0DBDD}"/>
                </a:ext>
              </a:extLst>
            </p:cNvPr>
            <p:cNvSpPr/>
            <p:nvPr/>
          </p:nvSpPr>
          <p:spPr>
            <a:xfrm>
              <a:off x="5508881" y="11991347"/>
              <a:ext cx="741719" cy="856324"/>
            </a:xfrm>
            <a:custGeom>
              <a:avLst/>
              <a:gdLst>
                <a:gd name="connsiteX0" fmla="*/ 0 w 716046"/>
                <a:gd name="connsiteY0" fmla="*/ 620036 h 826684"/>
                <a:gd name="connsiteX1" fmla="*/ 357976 w 716046"/>
                <a:gd name="connsiteY1" fmla="*/ 826684 h 826684"/>
                <a:gd name="connsiteX2" fmla="*/ 716047 w 716046"/>
                <a:gd name="connsiteY2" fmla="*/ 620036 h 826684"/>
                <a:gd name="connsiteX3" fmla="*/ 716047 w 716046"/>
                <a:gd name="connsiteY3" fmla="*/ 206648 h 826684"/>
                <a:gd name="connsiteX4" fmla="*/ 357976 w 716046"/>
                <a:gd name="connsiteY4" fmla="*/ 0 h 826684"/>
                <a:gd name="connsiteX5" fmla="*/ 0 w 716046"/>
                <a:gd name="connsiteY5" fmla="*/ 206648 h 82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4">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39" name="Freeform: Shape 238">
              <a:extLst>
                <a:ext uri="{FF2B5EF4-FFF2-40B4-BE49-F238E27FC236}">
                  <a16:creationId xmlns:a16="http://schemas.microsoft.com/office/drawing/2014/main" id="{18465E9A-3C50-3EB3-33EA-813A08F3A72F}"/>
                </a:ext>
              </a:extLst>
            </p:cNvPr>
            <p:cNvSpPr/>
            <p:nvPr/>
          </p:nvSpPr>
          <p:spPr>
            <a:xfrm>
              <a:off x="5879692" y="1241946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0" name="Freeform: Shape 239">
              <a:extLst>
                <a:ext uri="{FF2B5EF4-FFF2-40B4-BE49-F238E27FC236}">
                  <a16:creationId xmlns:a16="http://schemas.microsoft.com/office/drawing/2014/main" id="{B4DA9688-DC33-FF87-D995-EEEB53C5EE22}"/>
                </a:ext>
              </a:extLst>
            </p:cNvPr>
            <p:cNvSpPr/>
            <p:nvPr/>
          </p:nvSpPr>
          <p:spPr>
            <a:xfrm>
              <a:off x="5879692" y="1220540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1" name="Freeform: Shape 240">
              <a:extLst>
                <a:ext uri="{FF2B5EF4-FFF2-40B4-BE49-F238E27FC236}">
                  <a16:creationId xmlns:a16="http://schemas.microsoft.com/office/drawing/2014/main" id="{DDB7310C-05D9-2BE3-47A5-45FB87EF7F6C}"/>
                </a:ext>
              </a:extLst>
            </p:cNvPr>
            <p:cNvSpPr/>
            <p:nvPr/>
          </p:nvSpPr>
          <p:spPr>
            <a:xfrm>
              <a:off x="5508881" y="1220540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2" name="Freeform: Shape 241">
              <a:extLst>
                <a:ext uri="{FF2B5EF4-FFF2-40B4-BE49-F238E27FC236}">
                  <a16:creationId xmlns:a16="http://schemas.microsoft.com/office/drawing/2014/main" id="{713C56E8-02F7-9ABF-FFF1-D2B80E030368}"/>
                </a:ext>
              </a:extLst>
            </p:cNvPr>
            <p:cNvSpPr/>
            <p:nvPr/>
          </p:nvSpPr>
          <p:spPr>
            <a:xfrm>
              <a:off x="5508881" y="11134150"/>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3" name="Freeform: Shape 242">
              <a:extLst>
                <a:ext uri="{FF2B5EF4-FFF2-40B4-BE49-F238E27FC236}">
                  <a16:creationId xmlns:a16="http://schemas.microsoft.com/office/drawing/2014/main" id="{7B92AC0D-2ECF-42BD-9596-B0D2B49A8C18}"/>
                </a:ext>
              </a:extLst>
            </p:cNvPr>
            <p:cNvSpPr/>
            <p:nvPr/>
          </p:nvSpPr>
          <p:spPr>
            <a:xfrm>
              <a:off x="5879692" y="1156236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4" name="Freeform: Shape 243">
              <a:extLst>
                <a:ext uri="{FF2B5EF4-FFF2-40B4-BE49-F238E27FC236}">
                  <a16:creationId xmlns:a16="http://schemas.microsoft.com/office/drawing/2014/main" id="{E7710DF1-805F-5A6E-1A1C-EBA0480B08E0}"/>
                </a:ext>
              </a:extLst>
            </p:cNvPr>
            <p:cNvSpPr/>
            <p:nvPr/>
          </p:nvSpPr>
          <p:spPr>
            <a:xfrm>
              <a:off x="5879692" y="11348303"/>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5" name="Freeform: Shape 244">
              <a:extLst>
                <a:ext uri="{FF2B5EF4-FFF2-40B4-BE49-F238E27FC236}">
                  <a16:creationId xmlns:a16="http://schemas.microsoft.com/office/drawing/2014/main" id="{9981CBB4-3033-75FD-87A2-C4C8E42A97F6}"/>
                </a:ext>
              </a:extLst>
            </p:cNvPr>
            <p:cNvSpPr/>
            <p:nvPr/>
          </p:nvSpPr>
          <p:spPr>
            <a:xfrm>
              <a:off x="5508881" y="11348303"/>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6" name="Freeform: Shape 245">
              <a:extLst>
                <a:ext uri="{FF2B5EF4-FFF2-40B4-BE49-F238E27FC236}">
                  <a16:creationId xmlns:a16="http://schemas.microsoft.com/office/drawing/2014/main" id="{E36F4A4A-413A-6CB8-A194-F23A01D57D13}"/>
                </a:ext>
              </a:extLst>
            </p:cNvPr>
            <p:cNvSpPr/>
            <p:nvPr/>
          </p:nvSpPr>
          <p:spPr>
            <a:xfrm>
              <a:off x="5508881" y="10277826"/>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47" name="Freeform: Shape 246">
              <a:extLst>
                <a:ext uri="{FF2B5EF4-FFF2-40B4-BE49-F238E27FC236}">
                  <a16:creationId xmlns:a16="http://schemas.microsoft.com/office/drawing/2014/main" id="{106A5B76-969B-2877-6081-E9D126B368B6}"/>
                </a:ext>
              </a:extLst>
            </p:cNvPr>
            <p:cNvSpPr/>
            <p:nvPr/>
          </p:nvSpPr>
          <p:spPr>
            <a:xfrm>
              <a:off x="5879692" y="10706037"/>
              <a:ext cx="9712" cy="428112"/>
            </a:xfrm>
            <a:custGeom>
              <a:avLst/>
              <a:gdLst>
                <a:gd name="connsiteX0" fmla="*/ 0 w 9376"/>
                <a:gd name="connsiteY0" fmla="*/ 0 h 413294"/>
                <a:gd name="connsiteX1" fmla="*/ 0 w 9376"/>
                <a:gd name="connsiteY1" fmla="*/ 413295 h 413294"/>
              </a:gdLst>
              <a:ahLst/>
              <a:cxnLst>
                <a:cxn ang="0">
                  <a:pos x="connsiteX0" y="connsiteY0"/>
                </a:cxn>
                <a:cxn ang="0">
                  <a:pos x="connsiteX1" y="connsiteY1"/>
                </a:cxn>
              </a:cxnLst>
              <a:rect l="l" t="t" r="r" b="b"/>
              <a:pathLst>
                <a:path w="9376" h="413294">
                  <a:moveTo>
                    <a:pt x="0" y="0"/>
                  </a:moveTo>
                  <a:lnTo>
                    <a:pt x="0" y="413295"/>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8" name="Freeform: Shape 247">
              <a:extLst>
                <a:ext uri="{FF2B5EF4-FFF2-40B4-BE49-F238E27FC236}">
                  <a16:creationId xmlns:a16="http://schemas.microsoft.com/office/drawing/2014/main" id="{DBFB96CF-2CF4-431C-3792-4DC01C72EBAA}"/>
                </a:ext>
              </a:extLst>
            </p:cNvPr>
            <p:cNvSpPr/>
            <p:nvPr/>
          </p:nvSpPr>
          <p:spPr>
            <a:xfrm>
              <a:off x="5879692" y="10491883"/>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49" name="Freeform: Shape 248">
              <a:extLst>
                <a:ext uri="{FF2B5EF4-FFF2-40B4-BE49-F238E27FC236}">
                  <a16:creationId xmlns:a16="http://schemas.microsoft.com/office/drawing/2014/main" id="{46559606-BDE4-8DB3-684C-3EC9042F5F97}"/>
                </a:ext>
              </a:extLst>
            </p:cNvPr>
            <p:cNvSpPr/>
            <p:nvPr/>
          </p:nvSpPr>
          <p:spPr>
            <a:xfrm>
              <a:off x="5508881" y="10491883"/>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0" name="Freeform: Shape 249">
              <a:extLst>
                <a:ext uri="{FF2B5EF4-FFF2-40B4-BE49-F238E27FC236}">
                  <a16:creationId xmlns:a16="http://schemas.microsoft.com/office/drawing/2014/main" id="{48EBE325-98D5-BF9D-9600-EAB2CBD79748}"/>
                </a:ext>
              </a:extLst>
            </p:cNvPr>
            <p:cNvSpPr/>
            <p:nvPr/>
          </p:nvSpPr>
          <p:spPr>
            <a:xfrm>
              <a:off x="5508881" y="9421697"/>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1" name="Freeform: Shape 250">
              <a:extLst>
                <a:ext uri="{FF2B5EF4-FFF2-40B4-BE49-F238E27FC236}">
                  <a16:creationId xmlns:a16="http://schemas.microsoft.com/office/drawing/2014/main" id="{AA91C6AF-5189-F9F4-2B71-09A4F71B1919}"/>
                </a:ext>
              </a:extLst>
            </p:cNvPr>
            <p:cNvSpPr/>
            <p:nvPr/>
          </p:nvSpPr>
          <p:spPr>
            <a:xfrm>
              <a:off x="5879692" y="984990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2" name="Freeform: Shape 251">
              <a:extLst>
                <a:ext uri="{FF2B5EF4-FFF2-40B4-BE49-F238E27FC236}">
                  <a16:creationId xmlns:a16="http://schemas.microsoft.com/office/drawing/2014/main" id="{E6D98A40-57B5-B6ED-53FC-D7763F26D473}"/>
                </a:ext>
              </a:extLst>
            </p:cNvPr>
            <p:cNvSpPr/>
            <p:nvPr/>
          </p:nvSpPr>
          <p:spPr>
            <a:xfrm>
              <a:off x="5879692" y="9635851"/>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3" name="Freeform: Shape 252">
              <a:extLst>
                <a:ext uri="{FF2B5EF4-FFF2-40B4-BE49-F238E27FC236}">
                  <a16:creationId xmlns:a16="http://schemas.microsoft.com/office/drawing/2014/main" id="{33C5F13B-9064-7C98-054D-12DD60BB4DCF}"/>
                </a:ext>
              </a:extLst>
            </p:cNvPr>
            <p:cNvSpPr/>
            <p:nvPr/>
          </p:nvSpPr>
          <p:spPr>
            <a:xfrm>
              <a:off x="5508881" y="9635851"/>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4" name="Freeform: Shape 253">
              <a:extLst>
                <a:ext uri="{FF2B5EF4-FFF2-40B4-BE49-F238E27FC236}">
                  <a16:creationId xmlns:a16="http://schemas.microsoft.com/office/drawing/2014/main" id="{912D1448-A542-00B9-0645-5315C00EF19F}"/>
                </a:ext>
              </a:extLst>
            </p:cNvPr>
            <p:cNvSpPr/>
            <p:nvPr/>
          </p:nvSpPr>
          <p:spPr>
            <a:xfrm>
              <a:off x="5508881" y="856527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5" name="Freeform: Shape 254">
              <a:extLst>
                <a:ext uri="{FF2B5EF4-FFF2-40B4-BE49-F238E27FC236}">
                  <a16:creationId xmlns:a16="http://schemas.microsoft.com/office/drawing/2014/main" id="{E172B794-4FA3-11CD-AB18-6C4BBE86F596}"/>
                </a:ext>
              </a:extLst>
            </p:cNvPr>
            <p:cNvSpPr/>
            <p:nvPr/>
          </p:nvSpPr>
          <p:spPr>
            <a:xfrm>
              <a:off x="5879692" y="899348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6" name="Freeform: Shape 255">
              <a:extLst>
                <a:ext uri="{FF2B5EF4-FFF2-40B4-BE49-F238E27FC236}">
                  <a16:creationId xmlns:a16="http://schemas.microsoft.com/office/drawing/2014/main" id="{E867216E-2735-132B-38B4-F2B2CE1095F8}"/>
                </a:ext>
              </a:extLst>
            </p:cNvPr>
            <p:cNvSpPr/>
            <p:nvPr/>
          </p:nvSpPr>
          <p:spPr>
            <a:xfrm>
              <a:off x="5879692" y="87794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7" name="Freeform: Shape 256">
              <a:extLst>
                <a:ext uri="{FF2B5EF4-FFF2-40B4-BE49-F238E27FC236}">
                  <a16:creationId xmlns:a16="http://schemas.microsoft.com/office/drawing/2014/main" id="{8BBFD631-4A2E-556A-AD34-C1AEEF2E0F48}"/>
                </a:ext>
              </a:extLst>
            </p:cNvPr>
            <p:cNvSpPr/>
            <p:nvPr/>
          </p:nvSpPr>
          <p:spPr>
            <a:xfrm>
              <a:off x="5508881" y="87794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58" name="Freeform: Shape 257">
              <a:extLst>
                <a:ext uri="{FF2B5EF4-FFF2-40B4-BE49-F238E27FC236}">
                  <a16:creationId xmlns:a16="http://schemas.microsoft.com/office/drawing/2014/main" id="{30D0B8C7-A481-2722-1CF0-566CA8A435AD}"/>
                </a:ext>
              </a:extLst>
            </p:cNvPr>
            <p:cNvSpPr/>
            <p:nvPr/>
          </p:nvSpPr>
          <p:spPr>
            <a:xfrm>
              <a:off x="5508881" y="770817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59" name="Freeform: Shape 258">
              <a:extLst>
                <a:ext uri="{FF2B5EF4-FFF2-40B4-BE49-F238E27FC236}">
                  <a16:creationId xmlns:a16="http://schemas.microsoft.com/office/drawing/2014/main" id="{81294D7F-13FC-C141-C996-45A6896BEB5C}"/>
                </a:ext>
              </a:extLst>
            </p:cNvPr>
            <p:cNvSpPr/>
            <p:nvPr/>
          </p:nvSpPr>
          <p:spPr>
            <a:xfrm>
              <a:off x="5879692" y="8136387"/>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0" name="Freeform: Shape 259">
              <a:extLst>
                <a:ext uri="{FF2B5EF4-FFF2-40B4-BE49-F238E27FC236}">
                  <a16:creationId xmlns:a16="http://schemas.microsoft.com/office/drawing/2014/main" id="{B793A36C-C11E-BE89-D873-A84BF396D5E6}"/>
                </a:ext>
              </a:extLst>
            </p:cNvPr>
            <p:cNvSpPr/>
            <p:nvPr/>
          </p:nvSpPr>
          <p:spPr>
            <a:xfrm>
              <a:off x="5879692" y="792233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1" name="Freeform: Shape 260">
              <a:extLst>
                <a:ext uri="{FF2B5EF4-FFF2-40B4-BE49-F238E27FC236}">
                  <a16:creationId xmlns:a16="http://schemas.microsoft.com/office/drawing/2014/main" id="{58E5BCF9-D5A7-D0E2-9EEE-E26801188B59}"/>
                </a:ext>
              </a:extLst>
            </p:cNvPr>
            <p:cNvSpPr/>
            <p:nvPr/>
          </p:nvSpPr>
          <p:spPr>
            <a:xfrm>
              <a:off x="5508881" y="792233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2" name="Freeform: Shape 261">
              <a:extLst>
                <a:ext uri="{FF2B5EF4-FFF2-40B4-BE49-F238E27FC236}">
                  <a16:creationId xmlns:a16="http://schemas.microsoft.com/office/drawing/2014/main" id="{922290BF-DC60-B00D-AAFC-74E101456737}"/>
                </a:ext>
              </a:extLst>
            </p:cNvPr>
            <p:cNvSpPr/>
            <p:nvPr/>
          </p:nvSpPr>
          <p:spPr>
            <a:xfrm>
              <a:off x="5508881" y="6851756"/>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3" name="Freeform: Shape 262">
              <a:extLst>
                <a:ext uri="{FF2B5EF4-FFF2-40B4-BE49-F238E27FC236}">
                  <a16:creationId xmlns:a16="http://schemas.microsoft.com/office/drawing/2014/main" id="{31695C72-8840-32FC-CCA4-0ED94748FE65}"/>
                </a:ext>
              </a:extLst>
            </p:cNvPr>
            <p:cNvSpPr/>
            <p:nvPr/>
          </p:nvSpPr>
          <p:spPr>
            <a:xfrm>
              <a:off x="5879692" y="7279966"/>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4" name="Freeform: Shape 263">
              <a:extLst>
                <a:ext uri="{FF2B5EF4-FFF2-40B4-BE49-F238E27FC236}">
                  <a16:creationId xmlns:a16="http://schemas.microsoft.com/office/drawing/2014/main" id="{3DA166A0-E7FE-E025-90DC-387D198EBBA5}"/>
                </a:ext>
              </a:extLst>
            </p:cNvPr>
            <p:cNvSpPr/>
            <p:nvPr/>
          </p:nvSpPr>
          <p:spPr>
            <a:xfrm>
              <a:off x="5879692" y="7065909"/>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5" name="Freeform: Shape 264">
              <a:extLst>
                <a:ext uri="{FF2B5EF4-FFF2-40B4-BE49-F238E27FC236}">
                  <a16:creationId xmlns:a16="http://schemas.microsoft.com/office/drawing/2014/main" id="{C221894D-B7CC-2744-5F57-56CC03FA7F9C}"/>
                </a:ext>
              </a:extLst>
            </p:cNvPr>
            <p:cNvSpPr/>
            <p:nvPr/>
          </p:nvSpPr>
          <p:spPr>
            <a:xfrm>
              <a:off x="5508881" y="7065909"/>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6" name="Freeform: Shape 265">
              <a:extLst>
                <a:ext uri="{FF2B5EF4-FFF2-40B4-BE49-F238E27FC236}">
                  <a16:creationId xmlns:a16="http://schemas.microsoft.com/office/drawing/2014/main" id="{CCB64F35-0230-BBD8-63BD-198E66CB9796}"/>
                </a:ext>
              </a:extLst>
            </p:cNvPr>
            <p:cNvSpPr/>
            <p:nvPr/>
          </p:nvSpPr>
          <p:spPr>
            <a:xfrm>
              <a:off x="6251960" y="12846603"/>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2 h 826777"/>
                <a:gd name="connsiteX4" fmla="*/ 357977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2"/>
                  </a:lnTo>
                  <a:lnTo>
                    <a:pt x="357977"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67" name="Freeform: Shape 266">
              <a:extLst>
                <a:ext uri="{FF2B5EF4-FFF2-40B4-BE49-F238E27FC236}">
                  <a16:creationId xmlns:a16="http://schemas.microsoft.com/office/drawing/2014/main" id="{66B8BABA-4649-37F2-2E18-91746F72676B}"/>
                </a:ext>
              </a:extLst>
            </p:cNvPr>
            <p:cNvSpPr/>
            <p:nvPr/>
          </p:nvSpPr>
          <p:spPr>
            <a:xfrm>
              <a:off x="6622772"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8" name="Freeform: Shape 267">
              <a:extLst>
                <a:ext uri="{FF2B5EF4-FFF2-40B4-BE49-F238E27FC236}">
                  <a16:creationId xmlns:a16="http://schemas.microsoft.com/office/drawing/2014/main" id="{B5BFBBF6-2233-B5DC-4407-1192CAA5A145}"/>
                </a:ext>
              </a:extLst>
            </p:cNvPr>
            <p:cNvSpPr/>
            <p:nvPr/>
          </p:nvSpPr>
          <p:spPr>
            <a:xfrm>
              <a:off x="6622772"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69" name="Freeform: Shape 268">
              <a:extLst>
                <a:ext uri="{FF2B5EF4-FFF2-40B4-BE49-F238E27FC236}">
                  <a16:creationId xmlns:a16="http://schemas.microsoft.com/office/drawing/2014/main" id="{51F5D53F-E0C9-7D61-C997-A33D5641F6C4}"/>
                </a:ext>
              </a:extLst>
            </p:cNvPr>
            <p:cNvSpPr/>
            <p:nvPr/>
          </p:nvSpPr>
          <p:spPr>
            <a:xfrm>
              <a:off x="6251960"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0" name="Freeform: Shape 269">
              <a:extLst>
                <a:ext uri="{FF2B5EF4-FFF2-40B4-BE49-F238E27FC236}">
                  <a16:creationId xmlns:a16="http://schemas.microsoft.com/office/drawing/2014/main" id="{DBED803B-386B-528E-0748-0BD72C3DB5BD}"/>
                </a:ext>
              </a:extLst>
            </p:cNvPr>
            <p:cNvSpPr/>
            <p:nvPr/>
          </p:nvSpPr>
          <p:spPr>
            <a:xfrm>
              <a:off x="6251960" y="11990182"/>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1" name="Freeform: Shape 270">
              <a:extLst>
                <a:ext uri="{FF2B5EF4-FFF2-40B4-BE49-F238E27FC236}">
                  <a16:creationId xmlns:a16="http://schemas.microsoft.com/office/drawing/2014/main" id="{D70CF7DF-0223-8D64-B2B8-96B232F8B417}"/>
                </a:ext>
              </a:extLst>
            </p:cNvPr>
            <p:cNvSpPr/>
            <p:nvPr/>
          </p:nvSpPr>
          <p:spPr>
            <a:xfrm>
              <a:off x="6622772"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2" name="Freeform: Shape 271">
              <a:extLst>
                <a:ext uri="{FF2B5EF4-FFF2-40B4-BE49-F238E27FC236}">
                  <a16:creationId xmlns:a16="http://schemas.microsoft.com/office/drawing/2014/main" id="{27535A57-8F4F-5F7C-31CA-CB805383B228}"/>
                </a:ext>
              </a:extLst>
            </p:cNvPr>
            <p:cNvSpPr/>
            <p:nvPr/>
          </p:nvSpPr>
          <p:spPr>
            <a:xfrm>
              <a:off x="6622772"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3" name="Freeform: Shape 272">
              <a:extLst>
                <a:ext uri="{FF2B5EF4-FFF2-40B4-BE49-F238E27FC236}">
                  <a16:creationId xmlns:a16="http://schemas.microsoft.com/office/drawing/2014/main" id="{61EE4D1C-5B40-7BE8-82DF-3B37861E647B}"/>
                </a:ext>
              </a:extLst>
            </p:cNvPr>
            <p:cNvSpPr/>
            <p:nvPr/>
          </p:nvSpPr>
          <p:spPr>
            <a:xfrm>
              <a:off x="6251960"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4" name="Freeform: Shape 273">
              <a:extLst>
                <a:ext uri="{FF2B5EF4-FFF2-40B4-BE49-F238E27FC236}">
                  <a16:creationId xmlns:a16="http://schemas.microsoft.com/office/drawing/2014/main" id="{F6919BF3-AF98-53DC-2EA3-2DFD8619B501}"/>
                </a:ext>
              </a:extLst>
            </p:cNvPr>
            <p:cNvSpPr/>
            <p:nvPr/>
          </p:nvSpPr>
          <p:spPr>
            <a:xfrm>
              <a:off x="6251960" y="11133081"/>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5" name="Freeform: Shape 274">
              <a:extLst>
                <a:ext uri="{FF2B5EF4-FFF2-40B4-BE49-F238E27FC236}">
                  <a16:creationId xmlns:a16="http://schemas.microsoft.com/office/drawing/2014/main" id="{87B393F5-97D9-FE52-E228-F3D99379E565}"/>
                </a:ext>
              </a:extLst>
            </p:cNvPr>
            <p:cNvSpPr/>
            <p:nvPr/>
          </p:nvSpPr>
          <p:spPr>
            <a:xfrm>
              <a:off x="6622772"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6" name="Freeform: Shape 275">
              <a:extLst>
                <a:ext uri="{FF2B5EF4-FFF2-40B4-BE49-F238E27FC236}">
                  <a16:creationId xmlns:a16="http://schemas.microsoft.com/office/drawing/2014/main" id="{C26211C4-7581-475C-D6F3-FB2226DFBD7C}"/>
                </a:ext>
              </a:extLst>
            </p:cNvPr>
            <p:cNvSpPr/>
            <p:nvPr/>
          </p:nvSpPr>
          <p:spPr>
            <a:xfrm>
              <a:off x="6622772"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7" name="Freeform: Shape 276">
              <a:extLst>
                <a:ext uri="{FF2B5EF4-FFF2-40B4-BE49-F238E27FC236}">
                  <a16:creationId xmlns:a16="http://schemas.microsoft.com/office/drawing/2014/main" id="{F811E778-1877-2B29-DA03-C280100B7422}"/>
                </a:ext>
              </a:extLst>
            </p:cNvPr>
            <p:cNvSpPr/>
            <p:nvPr/>
          </p:nvSpPr>
          <p:spPr>
            <a:xfrm>
              <a:off x="6251960"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78" name="Freeform: Shape 277">
              <a:extLst>
                <a:ext uri="{FF2B5EF4-FFF2-40B4-BE49-F238E27FC236}">
                  <a16:creationId xmlns:a16="http://schemas.microsoft.com/office/drawing/2014/main" id="{CACD9067-2B4E-02C4-6E22-6A442003EDDC}"/>
                </a:ext>
              </a:extLst>
            </p:cNvPr>
            <p:cNvSpPr/>
            <p:nvPr/>
          </p:nvSpPr>
          <p:spPr>
            <a:xfrm>
              <a:off x="6251960" y="10276758"/>
              <a:ext cx="741623" cy="856323"/>
            </a:xfrm>
            <a:custGeom>
              <a:avLst/>
              <a:gdLst>
                <a:gd name="connsiteX0" fmla="*/ 0 w 715953"/>
                <a:gd name="connsiteY0" fmla="*/ 620036 h 826683"/>
                <a:gd name="connsiteX1" fmla="*/ 357977 w 715953"/>
                <a:gd name="connsiteY1" fmla="*/ 826684 h 826683"/>
                <a:gd name="connsiteX2" fmla="*/ 715953 w 715953"/>
                <a:gd name="connsiteY2" fmla="*/ 620036 h 826683"/>
                <a:gd name="connsiteX3" fmla="*/ 715953 w 715953"/>
                <a:gd name="connsiteY3" fmla="*/ 206648 h 826683"/>
                <a:gd name="connsiteX4" fmla="*/ 357977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7" y="826684"/>
                  </a:lnTo>
                  <a:lnTo>
                    <a:pt x="715953" y="620036"/>
                  </a:lnTo>
                  <a:lnTo>
                    <a:pt x="715953" y="206648"/>
                  </a:lnTo>
                  <a:lnTo>
                    <a:pt x="357977"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79" name="Freeform: Shape 278">
              <a:extLst>
                <a:ext uri="{FF2B5EF4-FFF2-40B4-BE49-F238E27FC236}">
                  <a16:creationId xmlns:a16="http://schemas.microsoft.com/office/drawing/2014/main" id="{C4B14EEE-9847-288B-C663-992AEB524879}"/>
                </a:ext>
              </a:extLst>
            </p:cNvPr>
            <p:cNvSpPr/>
            <p:nvPr/>
          </p:nvSpPr>
          <p:spPr>
            <a:xfrm>
              <a:off x="6622772"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0" name="Freeform: Shape 279">
              <a:extLst>
                <a:ext uri="{FF2B5EF4-FFF2-40B4-BE49-F238E27FC236}">
                  <a16:creationId xmlns:a16="http://schemas.microsoft.com/office/drawing/2014/main" id="{06098DEF-3C95-B32A-05F9-F56D5ACA998C}"/>
                </a:ext>
              </a:extLst>
            </p:cNvPr>
            <p:cNvSpPr/>
            <p:nvPr/>
          </p:nvSpPr>
          <p:spPr>
            <a:xfrm>
              <a:off x="6622772"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1" name="Freeform: Shape 280">
              <a:extLst>
                <a:ext uri="{FF2B5EF4-FFF2-40B4-BE49-F238E27FC236}">
                  <a16:creationId xmlns:a16="http://schemas.microsoft.com/office/drawing/2014/main" id="{C2095669-83E7-C3E7-95FA-9BB29282147F}"/>
                </a:ext>
              </a:extLst>
            </p:cNvPr>
            <p:cNvSpPr/>
            <p:nvPr/>
          </p:nvSpPr>
          <p:spPr>
            <a:xfrm>
              <a:off x="6251960"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2" name="Freeform: Shape 281">
              <a:extLst>
                <a:ext uri="{FF2B5EF4-FFF2-40B4-BE49-F238E27FC236}">
                  <a16:creationId xmlns:a16="http://schemas.microsoft.com/office/drawing/2014/main" id="{C905200A-BA63-02B6-ABB2-E575BA922409}"/>
                </a:ext>
              </a:extLst>
            </p:cNvPr>
            <p:cNvSpPr/>
            <p:nvPr/>
          </p:nvSpPr>
          <p:spPr>
            <a:xfrm>
              <a:off x="6251960" y="9420629"/>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3" name="Freeform: Shape 282">
              <a:extLst>
                <a:ext uri="{FF2B5EF4-FFF2-40B4-BE49-F238E27FC236}">
                  <a16:creationId xmlns:a16="http://schemas.microsoft.com/office/drawing/2014/main" id="{A99AD9E7-12CE-C8F0-6BC2-81E94296F688}"/>
                </a:ext>
              </a:extLst>
            </p:cNvPr>
            <p:cNvSpPr/>
            <p:nvPr/>
          </p:nvSpPr>
          <p:spPr>
            <a:xfrm>
              <a:off x="6622772"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4" name="Freeform: Shape 283">
              <a:extLst>
                <a:ext uri="{FF2B5EF4-FFF2-40B4-BE49-F238E27FC236}">
                  <a16:creationId xmlns:a16="http://schemas.microsoft.com/office/drawing/2014/main" id="{6B8D824F-0671-F5D9-D648-AD1CCC95027D}"/>
                </a:ext>
              </a:extLst>
            </p:cNvPr>
            <p:cNvSpPr/>
            <p:nvPr/>
          </p:nvSpPr>
          <p:spPr>
            <a:xfrm>
              <a:off x="6622772"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5" name="Freeform: Shape 284">
              <a:extLst>
                <a:ext uri="{FF2B5EF4-FFF2-40B4-BE49-F238E27FC236}">
                  <a16:creationId xmlns:a16="http://schemas.microsoft.com/office/drawing/2014/main" id="{9909A2BC-F398-F6F4-6B13-3BE6769CC23D}"/>
                </a:ext>
              </a:extLst>
            </p:cNvPr>
            <p:cNvSpPr/>
            <p:nvPr/>
          </p:nvSpPr>
          <p:spPr>
            <a:xfrm>
              <a:off x="6251960"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6" name="Freeform: Shape 285">
              <a:extLst>
                <a:ext uri="{FF2B5EF4-FFF2-40B4-BE49-F238E27FC236}">
                  <a16:creationId xmlns:a16="http://schemas.microsoft.com/office/drawing/2014/main" id="{A478FF66-A56A-2F34-9CB5-23D7FC9CC82A}"/>
                </a:ext>
              </a:extLst>
            </p:cNvPr>
            <p:cNvSpPr/>
            <p:nvPr/>
          </p:nvSpPr>
          <p:spPr>
            <a:xfrm>
              <a:off x="6251960" y="8564208"/>
              <a:ext cx="741623" cy="856420"/>
            </a:xfrm>
            <a:custGeom>
              <a:avLst/>
              <a:gdLst>
                <a:gd name="connsiteX0" fmla="*/ 0 w 715953"/>
                <a:gd name="connsiteY0" fmla="*/ 620130 h 826777"/>
                <a:gd name="connsiteX1" fmla="*/ 357977 w 715953"/>
                <a:gd name="connsiteY1" fmla="*/ 826778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8"/>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87" name="Freeform: Shape 286">
              <a:extLst>
                <a:ext uri="{FF2B5EF4-FFF2-40B4-BE49-F238E27FC236}">
                  <a16:creationId xmlns:a16="http://schemas.microsoft.com/office/drawing/2014/main" id="{0A9BDC9B-2A56-9EF6-0F2F-6707412B01DB}"/>
                </a:ext>
              </a:extLst>
            </p:cNvPr>
            <p:cNvSpPr/>
            <p:nvPr/>
          </p:nvSpPr>
          <p:spPr>
            <a:xfrm>
              <a:off x="6622772"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8" name="Freeform: Shape 287">
              <a:extLst>
                <a:ext uri="{FF2B5EF4-FFF2-40B4-BE49-F238E27FC236}">
                  <a16:creationId xmlns:a16="http://schemas.microsoft.com/office/drawing/2014/main" id="{9D64F91C-234B-1E70-4447-3BE374BCE4F1}"/>
                </a:ext>
              </a:extLst>
            </p:cNvPr>
            <p:cNvSpPr/>
            <p:nvPr/>
          </p:nvSpPr>
          <p:spPr>
            <a:xfrm>
              <a:off x="6622772"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89" name="Freeform: Shape 288">
              <a:extLst>
                <a:ext uri="{FF2B5EF4-FFF2-40B4-BE49-F238E27FC236}">
                  <a16:creationId xmlns:a16="http://schemas.microsoft.com/office/drawing/2014/main" id="{D4723FFF-FF04-D87F-A443-E7CA8A22BAD9}"/>
                </a:ext>
              </a:extLst>
            </p:cNvPr>
            <p:cNvSpPr/>
            <p:nvPr/>
          </p:nvSpPr>
          <p:spPr>
            <a:xfrm>
              <a:off x="6251960"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0" name="Freeform: Shape 289">
              <a:extLst>
                <a:ext uri="{FF2B5EF4-FFF2-40B4-BE49-F238E27FC236}">
                  <a16:creationId xmlns:a16="http://schemas.microsoft.com/office/drawing/2014/main" id="{7BCBD036-8F21-5E5D-F633-B4F513FAF88B}"/>
                </a:ext>
              </a:extLst>
            </p:cNvPr>
            <p:cNvSpPr/>
            <p:nvPr/>
          </p:nvSpPr>
          <p:spPr>
            <a:xfrm>
              <a:off x="6251960" y="7707108"/>
              <a:ext cx="741623" cy="856420"/>
            </a:xfrm>
            <a:custGeom>
              <a:avLst/>
              <a:gdLst>
                <a:gd name="connsiteX0" fmla="*/ 0 w 715953"/>
                <a:gd name="connsiteY0" fmla="*/ 620036 h 826777"/>
                <a:gd name="connsiteX1" fmla="*/ 357977 w 715953"/>
                <a:gd name="connsiteY1" fmla="*/ 826777 h 826777"/>
                <a:gd name="connsiteX2" fmla="*/ 715953 w 715953"/>
                <a:gd name="connsiteY2" fmla="*/ 620036 h 826777"/>
                <a:gd name="connsiteX3" fmla="*/ 715953 w 715953"/>
                <a:gd name="connsiteY3" fmla="*/ 206647 h 826777"/>
                <a:gd name="connsiteX4" fmla="*/ 357977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7" y="826777"/>
                  </a:lnTo>
                  <a:lnTo>
                    <a:pt x="715953" y="620036"/>
                  </a:lnTo>
                  <a:lnTo>
                    <a:pt x="715953" y="206647"/>
                  </a:lnTo>
                  <a:lnTo>
                    <a:pt x="357977"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1" name="Freeform: Shape 290">
              <a:extLst>
                <a:ext uri="{FF2B5EF4-FFF2-40B4-BE49-F238E27FC236}">
                  <a16:creationId xmlns:a16="http://schemas.microsoft.com/office/drawing/2014/main" id="{6AD20086-251B-6848-604D-6A87F148ADDC}"/>
                </a:ext>
              </a:extLst>
            </p:cNvPr>
            <p:cNvSpPr/>
            <p:nvPr/>
          </p:nvSpPr>
          <p:spPr>
            <a:xfrm>
              <a:off x="6622772"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2" name="Freeform: Shape 291">
              <a:extLst>
                <a:ext uri="{FF2B5EF4-FFF2-40B4-BE49-F238E27FC236}">
                  <a16:creationId xmlns:a16="http://schemas.microsoft.com/office/drawing/2014/main" id="{5125B8B8-1F86-9468-FB7B-8DADE18BF3BC}"/>
                </a:ext>
              </a:extLst>
            </p:cNvPr>
            <p:cNvSpPr/>
            <p:nvPr/>
          </p:nvSpPr>
          <p:spPr>
            <a:xfrm>
              <a:off x="6622772"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3" name="Freeform: Shape 292">
              <a:extLst>
                <a:ext uri="{FF2B5EF4-FFF2-40B4-BE49-F238E27FC236}">
                  <a16:creationId xmlns:a16="http://schemas.microsoft.com/office/drawing/2014/main" id="{05222362-1DAE-A473-D990-1C5569CCBA34}"/>
                </a:ext>
              </a:extLst>
            </p:cNvPr>
            <p:cNvSpPr/>
            <p:nvPr/>
          </p:nvSpPr>
          <p:spPr>
            <a:xfrm>
              <a:off x="6251960"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4" name="Freeform: Shape 293">
              <a:extLst>
                <a:ext uri="{FF2B5EF4-FFF2-40B4-BE49-F238E27FC236}">
                  <a16:creationId xmlns:a16="http://schemas.microsoft.com/office/drawing/2014/main" id="{2481D7D0-82F5-1DDA-4833-44D7C001921B}"/>
                </a:ext>
              </a:extLst>
            </p:cNvPr>
            <p:cNvSpPr/>
            <p:nvPr/>
          </p:nvSpPr>
          <p:spPr>
            <a:xfrm>
              <a:off x="6251960" y="6850687"/>
              <a:ext cx="741623" cy="856420"/>
            </a:xfrm>
            <a:custGeom>
              <a:avLst/>
              <a:gdLst>
                <a:gd name="connsiteX0" fmla="*/ 0 w 715953"/>
                <a:gd name="connsiteY0" fmla="*/ 620130 h 826777"/>
                <a:gd name="connsiteX1" fmla="*/ 357977 w 715953"/>
                <a:gd name="connsiteY1" fmla="*/ 826777 h 826777"/>
                <a:gd name="connsiteX2" fmla="*/ 715953 w 715953"/>
                <a:gd name="connsiteY2" fmla="*/ 620130 h 826777"/>
                <a:gd name="connsiteX3" fmla="*/ 715953 w 715953"/>
                <a:gd name="connsiteY3" fmla="*/ 206741 h 826777"/>
                <a:gd name="connsiteX4" fmla="*/ 357977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7" y="826777"/>
                  </a:lnTo>
                  <a:lnTo>
                    <a:pt x="715953" y="620130"/>
                  </a:lnTo>
                  <a:lnTo>
                    <a:pt x="715953" y="206741"/>
                  </a:lnTo>
                  <a:lnTo>
                    <a:pt x="357977"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5" name="Freeform: Shape 294">
              <a:extLst>
                <a:ext uri="{FF2B5EF4-FFF2-40B4-BE49-F238E27FC236}">
                  <a16:creationId xmlns:a16="http://schemas.microsoft.com/office/drawing/2014/main" id="{1E858867-E2DB-54DB-4158-2F0DBA79BBA5}"/>
                </a:ext>
              </a:extLst>
            </p:cNvPr>
            <p:cNvSpPr/>
            <p:nvPr/>
          </p:nvSpPr>
          <p:spPr>
            <a:xfrm>
              <a:off x="6622772"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6" name="Freeform: Shape 295">
              <a:extLst>
                <a:ext uri="{FF2B5EF4-FFF2-40B4-BE49-F238E27FC236}">
                  <a16:creationId xmlns:a16="http://schemas.microsoft.com/office/drawing/2014/main" id="{F76FB675-DAB8-5F86-CE72-79A541BA9210}"/>
                </a:ext>
              </a:extLst>
            </p:cNvPr>
            <p:cNvSpPr/>
            <p:nvPr/>
          </p:nvSpPr>
          <p:spPr>
            <a:xfrm>
              <a:off x="6622772"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7" name="Freeform: Shape 296">
              <a:extLst>
                <a:ext uri="{FF2B5EF4-FFF2-40B4-BE49-F238E27FC236}">
                  <a16:creationId xmlns:a16="http://schemas.microsoft.com/office/drawing/2014/main" id="{4A6588A1-95B9-03DC-2A4B-F8128F500546}"/>
                </a:ext>
              </a:extLst>
            </p:cNvPr>
            <p:cNvSpPr/>
            <p:nvPr/>
          </p:nvSpPr>
          <p:spPr>
            <a:xfrm>
              <a:off x="6251960"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298" name="Freeform: Shape 297">
              <a:extLst>
                <a:ext uri="{FF2B5EF4-FFF2-40B4-BE49-F238E27FC236}">
                  <a16:creationId xmlns:a16="http://schemas.microsoft.com/office/drawing/2014/main" id="{298063F5-A532-F5E5-A693-84D4788D6580}"/>
                </a:ext>
              </a:extLst>
            </p:cNvPr>
            <p:cNvSpPr/>
            <p:nvPr/>
          </p:nvSpPr>
          <p:spPr>
            <a:xfrm>
              <a:off x="6993582"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299" name="Freeform: Shape 298">
              <a:extLst>
                <a:ext uri="{FF2B5EF4-FFF2-40B4-BE49-F238E27FC236}">
                  <a16:creationId xmlns:a16="http://schemas.microsoft.com/office/drawing/2014/main" id="{7DBD0952-12F6-BCF9-FE2F-B2AAE306C02E}"/>
                </a:ext>
              </a:extLst>
            </p:cNvPr>
            <p:cNvSpPr/>
            <p:nvPr/>
          </p:nvSpPr>
          <p:spPr>
            <a:xfrm>
              <a:off x="73643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0" name="Freeform: Shape 299">
              <a:extLst>
                <a:ext uri="{FF2B5EF4-FFF2-40B4-BE49-F238E27FC236}">
                  <a16:creationId xmlns:a16="http://schemas.microsoft.com/office/drawing/2014/main" id="{75EE4C14-FA87-E51D-43EC-9135C5887264}"/>
                </a:ext>
              </a:extLst>
            </p:cNvPr>
            <p:cNvSpPr/>
            <p:nvPr/>
          </p:nvSpPr>
          <p:spPr>
            <a:xfrm>
              <a:off x="73643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1" name="Freeform: Shape 300">
              <a:extLst>
                <a:ext uri="{FF2B5EF4-FFF2-40B4-BE49-F238E27FC236}">
                  <a16:creationId xmlns:a16="http://schemas.microsoft.com/office/drawing/2014/main" id="{359C3DFA-77B4-D073-3425-5D74747EE8A8}"/>
                </a:ext>
              </a:extLst>
            </p:cNvPr>
            <p:cNvSpPr/>
            <p:nvPr/>
          </p:nvSpPr>
          <p:spPr>
            <a:xfrm>
              <a:off x="6993582" y="1306075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2" name="Freeform: Shape 301">
              <a:extLst>
                <a:ext uri="{FF2B5EF4-FFF2-40B4-BE49-F238E27FC236}">
                  <a16:creationId xmlns:a16="http://schemas.microsoft.com/office/drawing/2014/main" id="{E40A6AE9-C244-114D-A6ED-0A9A12B63E6A}"/>
                </a:ext>
              </a:extLst>
            </p:cNvPr>
            <p:cNvSpPr/>
            <p:nvPr/>
          </p:nvSpPr>
          <p:spPr>
            <a:xfrm>
              <a:off x="6993582"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3" name="Freeform: Shape 302">
              <a:extLst>
                <a:ext uri="{FF2B5EF4-FFF2-40B4-BE49-F238E27FC236}">
                  <a16:creationId xmlns:a16="http://schemas.microsoft.com/office/drawing/2014/main" id="{3650C611-B639-4DFE-DA97-95BCC16EA6D4}"/>
                </a:ext>
              </a:extLst>
            </p:cNvPr>
            <p:cNvSpPr/>
            <p:nvPr/>
          </p:nvSpPr>
          <p:spPr>
            <a:xfrm>
              <a:off x="73643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4" name="Freeform: Shape 303">
              <a:extLst>
                <a:ext uri="{FF2B5EF4-FFF2-40B4-BE49-F238E27FC236}">
                  <a16:creationId xmlns:a16="http://schemas.microsoft.com/office/drawing/2014/main" id="{EC6B6C6E-461B-7EAB-7F48-785F10072029}"/>
                </a:ext>
              </a:extLst>
            </p:cNvPr>
            <p:cNvSpPr/>
            <p:nvPr/>
          </p:nvSpPr>
          <p:spPr>
            <a:xfrm>
              <a:off x="73643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5" name="Freeform: Shape 304">
              <a:extLst>
                <a:ext uri="{FF2B5EF4-FFF2-40B4-BE49-F238E27FC236}">
                  <a16:creationId xmlns:a16="http://schemas.microsoft.com/office/drawing/2014/main" id="{F8156408-A408-F84B-ED2C-794EA2CF67D6}"/>
                </a:ext>
              </a:extLst>
            </p:cNvPr>
            <p:cNvSpPr/>
            <p:nvPr/>
          </p:nvSpPr>
          <p:spPr>
            <a:xfrm>
              <a:off x="6993582" y="12204336"/>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6" name="Freeform: Shape 305">
              <a:extLst>
                <a:ext uri="{FF2B5EF4-FFF2-40B4-BE49-F238E27FC236}">
                  <a16:creationId xmlns:a16="http://schemas.microsoft.com/office/drawing/2014/main" id="{4422B1FF-7CDD-7834-8836-CC9730943E03}"/>
                </a:ext>
              </a:extLst>
            </p:cNvPr>
            <p:cNvSpPr/>
            <p:nvPr/>
          </p:nvSpPr>
          <p:spPr>
            <a:xfrm>
              <a:off x="6993582"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07" name="Freeform: Shape 306">
              <a:extLst>
                <a:ext uri="{FF2B5EF4-FFF2-40B4-BE49-F238E27FC236}">
                  <a16:creationId xmlns:a16="http://schemas.microsoft.com/office/drawing/2014/main" id="{E5B1E30B-2CBF-1A97-DB03-B82003F51969}"/>
                </a:ext>
              </a:extLst>
            </p:cNvPr>
            <p:cNvSpPr/>
            <p:nvPr/>
          </p:nvSpPr>
          <p:spPr>
            <a:xfrm>
              <a:off x="73643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8" name="Freeform: Shape 307">
              <a:extLst>
                <a:ext uri="{FF2B5EF4-FFF2-40B4-BE49-F238E27FC236}">
                  <a16:creationId xmlns:a16="http://schemas.microsoft.com/office/drawing/2014/main" id="{4321FE0F-CD3E-6BC2-F989-DBB66967EA36}"/>
                </a:ext>
              </a:extLst>
            </p:cNvPr>
            <p:cNvSpPr/>
            <p:nvPr/>
          </p:nvSpPr>
          <p:spPr>
            <a:xfrm>
              <a:off x="73643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09" name="Freeform: Shape 308">
              <a:extLst>
                <a:ext uri="{FF2B5EF4-FFF2-40B4-BE49-F238E27FC236}">
                  <a16:creationId xmlns:a16="http://schemas.microsoft.com/office/drawing/2014/main" id="{D8648DCB-8BB5-1C30-DED5-AAA0EC2F28FF}"/>
                </a:ext>
              </a:extLst>
            </p:cNvPr>
            <p:cNvSpPr/>
            <p:nvPr/>
          </p:nvSpPr>
          <p:spPr>
            <a:xfrm>
              <a:off x="6993582" y="11347235"/>
              <a:ext cx="370811" cy="214056"/>
            </a:xfrm>
            <a:custGeom>
              <a:avLst/>
              <a:gdLst>
                <a:gd name="connsiteX0" fmla="*/ 357977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7"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0" name="Freeform: Shape 309">
              <a:extLst>
                <a:ext uri="{FF2B5EF4-FFF2-40B4-BE49-F238E27FC236}">
                  <a16:creationId xmlns:a16="http://schemas.microsoft.com/office/drawing/2014/main" id="{C1FD46E7-84ED-5E0D-72B1-D547BD116747}"/>
                </a:ext>
              </a:extLst>
            </p:cNvPr>
            <p:cNvSpPr/>
            <p:nvPr/>
          </p:nvSpPr>
          <p:spPr>
            <a:xfrm>
              <a:off x="6993582"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1" name="Freeform: Shape 310">
              <a:extLst>
                <a:ext uri="{FF2B5EF4-FFF2-40B4-BE49-F238E27FC236}">
                  <a16:creationId xmlns:a16="http://schemas.microsoft.com/office/drawing/2014/main" id="{412BEB27-3142-1718-FDCD-A0CD02836890}"/>
                </a:ext>
              </a:extLst>
            </p:cNvPr>
            <p:cNvSpPr/>
            <p:nvPr/>
          </p:nvSpPr>
          <p:spPr>
            <a:xfrm>
              <a:off x="73643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2" name="Freeform: Shape 311">
              <a:extLst>
                <a:ext uri="{FF2B5EF4-FFF2-40B4-BE49-F238E27FC236}">
                  <a16:creationId xmlns:a16="http://schemas.microsoft.com/office/drawing/2014/main" id="{EC1469D5-32DE-8FFC-6C36-C7CBD8562BF1}"/>
                </a:ext>
              </a:extLst>
            </p:cNvPr>
            <p:cNvSpPr/>
            <p:nvPr/>
          </p:nvSpPr>
          <p:spPr>
            <a:xfrm>
              <a:off x="73643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3" name="Freeform: Shape 312">
              <a:extLst>
                <a:ext uri="{FF2B5EF4-FFF2-40B4-BE49-F238E27FC236}">
                  <a16:creationId xmlns:a16="http://schemas.microsoft.com/office/drawing/2014/main" id="{94778057-50DB-ECD9-573A-32ED48E989CD}"/>
                </a:ext>
              </a:extLst>
            </p:cNvPr>
            <p:cNvSpPr/>
            <p:nvPr/>
          </p:nvSpPr>
          <p:spPr>
            <a:xfrm>
              <a:off x="6993582" y="10490814"/>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4" name="Freeform: Shape 313">
              <a:extLst>
                <a:ext uri="{FF2B5EF4-FFF2-40B4-BE49-F238E27FC236}">
                  <a16:creationId xmlns:a16="http://schemas.microsoft.com/office/drawing/2014/main" id="{EF119CF3-256B-B5F5-E8EC-6A2472144685}"/>
                </a:ext>
              </a:extLst>
            </p:cNvPr>
            <p:cNvSpPr/>
            <p:nvPr/>
          </p:nvSpPr>
          <p:spPr>
            <a:xfrm>
              <a:off x="6993582"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5" name="Freeform: Shape 314">
              <a:extLst>
                <a:ext uri="{FF2B5EF4-FFF2-40B4-BE49-F238E27FC236}">
                  <a16:creationId xmlns:a16="http://schemas.microsoft.com/office/drawing/2014/main" id="{8B2473A7-B819-39ED-0A3E-BC1D367E2041}"/>
                </a:ext>
              </a:extLst>
            </p:cNvPr>
            <p:cNvSpPr/>
            <p:nvPr/>
          </p:nvSpPr>
          <p:spPr>
            <a:xfrm>
              <a:off x="73643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6" name="Freeform: Shape 315">
              <a:extLst>
                <a:ext uri="{FF2B5EF4-FFF2-40B4-BE49-F238E27FC236}">
                  <a16:creationId xmlns:a16="http://schemas.microsoft.com/office/drawing/2014/main" id="{B6AE350C-3FE1-6321-C21E-F89B678D725D}"/>
                </a:ext>
              </a:extLst>
            </p:cNvPr>
            <p:cNvSpPr/>
            <p:nvPr/>
          </p:nvSpPr>
          <p:spPr>
            <a:xfrm>
              <a:off x="73643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7" name="Freeform: Shape 316">
              <a:extLst>
                <a:ext uri="{FF2B5EF4-FFF2-40B4-BE49-F238E27FC236}">
                  <a16:creationId xmlns:a16="http://schemas.microsoft.com/office/drawing/2014/main" id="{C5AEE513-C2BA-75DC-55A6-A408FFE3F8DD}"/>
                </a:ext>
              </a:extLst>
            </p:cNvPr>
            <p:cNvSpPr/>
            <p:nvPr/>
          </p:nvSpPr>
          <p:spPr>
            <a:xfrm>
              <a:off x="6993582" y="9634685"/>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18" name="Freeform: Shape 317">
              <a:extLst>
                <a:ext uri="{FF2B5EF4-FFF2-40B4-BE49-F238E27FC236}">
                  <a16:creationId xmlns:a16="http://schemas.microsoft.com/office/drawing/2014/main" id="{E9CBB2BE-212C-971C-B810-3E7BF72433FD}"/>
                </a:ext>
              </a:extLst>
            </p:cNvPr>
            <p:cNvSpPr/>
            <p:nvPr/>
          </p:nvSpPr>
          <p:spPr>
            <a:xfrm>
              <a:off x="6993582"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19" name="Freeform: Shape 318">
              <a:extLst>
                <a:ext uri="{FF2B5EF4-FFF2-40B4-BE49-F238E27FC236}">
                  <a16:creationId xmlns:a16="http://schemas.microsoft.com/office/drawing/2014/main" id="{E4466777-5070-CF84-CAFE-2513A3BF4AFE}"/>
                </a:ext>
              </a:extLst>
            </p:cNvPr>
            <p:cNvSpPr/>
            <p:nvPr/>
          </p:nvSpPr>
          <p:spPr>
            <a:xfrm>
              <a:off x="73643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0" name="Freeform: Shape 319">
              <a:extLst>
                <a:ext uri="{FF2B5EF4-FFF2-40B4-BE49-F238E27FC236}">
                  <a16:creationId xmlns:a16="http://schemas.microsoft.com/office/drawing/2014/main" id="{0BF45B91-D7B7-CABF-8413-B9B92DEA456A}"/>
                </a:ext>
              </a:extLst>
            </p:cNvPr>
            <p:cNvSpPr/>
            <p:nvPr/>
          </p:nvSpPr>
          <p:spPr>
            <a:xfrm>
              <a:off x="73643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1" name="Freeform: Shape 320">
              <a:extLst>
                <a:ext uri="{FF2B5EF4-FFF2-40B4-BE49-F238E27FC236}">
                  <a16:creationId xmlns:a16="http://schemas.microsoft.com/office/drawing/2014/main" id="{047FB386-B639-4BF5-2CB2-18D9424597D7}"/>
                </a:ext>
              </a:extLst>
            </p:cNvPr>
            <p:cNvSpPr/>
            <p:nvPr/>
          </p:nvSpPr>
          <p:spPr>
            <a:xfrm>
              <a:off x="6993582" y="8778362"/>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2" name="Freeform: Shape 321">
              <a:extLst>
                <a:ext uri="{FF2B5EF4-FFF2-40B4-BE49-F238E27FC236}">
                  <a16:creationId xmlns:a16="http://schemas.microsoft.com/office/drawing/2014/main" id="{59019299-89CE-E450-AFC0-5A49ED334325}"/>
                </a:ext>
              </a:extLst>
            </p:cNvPr>
            <p:cNvSpPr/>
            <p:nvPr/>
          </p:nvSpPr>
          <p:spPr>
            <a:xfrm>
              <a:off x="6993582"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3" name="Freeform: Shape 322">
              <a:extLst>
                <a:ext uri="{FF2B5EF4-FFF2-40B4-BE49-F238E27FC236}">
                  <a16:creationId xmlns:a16="http://schemas.microsoft.com/office/drawing/2014/main" id="{D072F51B-72CB-43A0-7A88-E3D9885857A1}"/>
                </a:ext>
              </a:extLst>
            </p:cNvPr>
            <p:cNvSpPr/>
            <p:nvPr/>
          </p:nvSpPr>
          <p:spPr>
            <a:xfrm>
              <a:off x="73643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4" name="Freeform: Shape 323">
              <a:extLst>
                <a:ext uri="{FF2B5EF4-FFF2-40B4-BE49-F238E27FC236}">
                  <a16:creationId xmlns:a16="http://schemas.microsoft.com/office/drawing/2014/main" id="{379DB567-CF8A-14BC-08EF-2E91BE987895}"/>
                </a:ext>
              </a:extLst>
            </p:cNvPr>
            <p:cNvSpPr/>
            <p:nvPr/>
          </p:nvSpPr>
          <p:spPr>
            <a:xfrm>
              <a:off x="73643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5" name="Freeform: Shape 324">
              <a:extLst>
                <a:ext uri="{FF2B5EF4-FFF2-40B4-BE49-F238E27FC236}">
                  <a16:creationId xmlns:a16="http://schemas.microsoft.com/office/drawing/2014/main" id="{24C5C5C2-8255-1C97-BDFB-5479E7326629}"/>
                </a:ext>
              </a:extLst>
            </p:cNvPr>
            <p:cNvSpPr/>
            <p:nvPr/>
          </p:nvSpPr>
          <p:spPr>
            <a:xfrm>
              <a:off x="6993582" y="7921164"/>
              <a:ext cx="370811" cy="214153"/>
            </a:xfrm>
            <a:custGeom>
              <a:avLst/>
              <a:gdLst>
                <a:gd name="connsiteX0" fmla="*/ 357977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7"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6" name="Freeform: Shape 325">
              <a:extLst>
                <a:ext uri="{FF2B5EF4-FFF2-40B4-BE49-F238E27FC236}">
                  <a16:creationId xmlns:a16="http://schemas.microsoft.com/office/drawing/2014/main" id="{4CAE4795-CAC0-907E-3732-E0DA1BCEF83E}"/>
                </a:ext>
              </a:extLst>
            </p:cNvPr>
            <p:cNvSpPr/>
            <p:nvPr/>
          </p:nvSpPr>
          <p:spPr>
            <a:xfrm>
              <a:off x="6993582"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27" name="Freeform: Shape 326">
              <a:extLst>
                <a:ext uri="{FF2B5EF4-FFF2-40B4-BE49-F238E27FC236}">
                  <a16:creationId xmlns:a16="http://schemas.microsoft.com/office/drawing/2014/main" id="{F55EC397-7F32-B31E-96D4-60DF735CF1AA}"/>
                </a:ext>
              </a:extLst>
            </p:cNvPr>
            <p:cNvSpPr/>
            <p:nvPr/>
          </p:nvSpPr>
          <p:spPr>
            <a:xfrm>
              <a:off x="73643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8" name="Freeform: Shape 327">
              <a:extLst>
                <a:ext uri="{FF2B5EF4-FFF2-40B4-BE49-F238E27FC236}">
                  <a16:creationId xmlns:a16="http://schemas.microsoft.com/office/drawing/2014/main" id="{F1DCA7B4-A1A1-5887-4D9B-CF312395E878}"/>
                </a:ext>
              </a:extLst>
            </p:cNvPr>
            <p:cNvSpPr/>
            <p:nvPr/>
          </p:nvSpPr>
          <p:spPr>
            <a:xfrm>
              <a:off x="73643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29" name="Freeform: Shape 328">
              <a:extLst>
                <a:ext uri="{FF2B5EF4-FFF2-40B4-BE49-F238E27FC236}">
                  <a16:creationId xmlns:a16="http://schemas.microsoft.com/office/drawing/2014/main" id="{0B2C0303-39BF-8630-FC0A-0D410810A66B}"/>
                </a:ext>
              </a:extLst>
            </p:cNvPr>
            <p:cNvSpPr/>
            <p:nvPr/>
          </p:nvSpPr>
          <p:spPr>
            <a:xfrm>
              <a:off x="6993582" y="7064840"/>
              <a:ext cx="370811" cy="214056"/>
            </a:xfrm>
            <a:custGeom>
              <a:avLst/>
              <a:gdLst>
                <a:gd name="connsiteX0" fmla="*/ 357977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7"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0" name="Freeform: Shape 329">
              <a:extLst>
                <a:ext uri="{FF2B5EF4-FFF2-40B4-BE49-F238E27FC236}">
                  <a16:creationId xmlns:a16="http://schemas.microsoft.com/office/drawing/2014/main" id="{D15A20E8-2A48-63A7-2EFA-AEBBAD678AA5}"/>
                </a:ext>
              </a:extLst>
            </p:cNvPr>
            <p:cNvSpPr/>
            <p:nvPr/>
          </p:nvSpPr>
          <p:spPr>
            <a:xfrm>
              <a:off x="7732777"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1" name="Freeform: Shape 330">
              <a:extLst>
                <a:ext uri="{FF2B5EF4-FFF2-40B4-BE49-F238E27FC236}">
                  <a16:creationId xmlns:a16="http://schemas.microsoft.com/office/drawing/2014/main" id="{63C69899-4FC4-788B-B081-B23E087AE474}"/>
                </a:ext>
              </a:extLst>
            </p:cNvPr>
            <p:cNvSpPr/>
            <p:nvPr/>
          </p:nvSpPr>
          <p:spPr>
            <a:xfrm>
              <a:off x="8103589"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2" name="Freeform: Shape 331">
              <a:extLst>
                <a:ext uri="{FF2B5EF4-FFF2-40B4-BE49-F238E27FC236}">
                  <a16:creationId xmlns:a16="http://schemas.microsoft.com/office/drawing/2014/main" id="{F2827E11-0E62-FBFA-1481-A81CBD351DC8}"/>
                </a:ext>
              </a:extLst>
            </p:cNvPr>
            <p:cNvSpPr/>
            <p:nvPr/>
          </p:nvSpPr>
          <p:spPr>
            <a:xfrm>
              <a:off x="8103589"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3" name="Freeform: Shape 332">
              <a:extLst>
                <a:ext uri="{FF2B5EF4-FFF2-40B4-BE49-F238E27FC236}">
                  <a16:creationId xmlns:a16="http://schemas.microsoft.com/office/drawing/2014/main" id="{C7B6A05B-AB2D-7A2B-D125-4973C500546D}"/>
                </a:ext>
              </a:extLst>
            </p:cNvPr>
            <p:cNvSpPr/>
            <p:nvPr/>
          </p:nvSpPr>
          <p:spPr>
            <a:xfrm>
              <a:off x="7732777"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4" name="Freeform: Shape 333">
              <a:extLst>
                <a:ext uri="{FF2B5EF4-FFF2-40B4-BE49-F238E27FC236}">
                  <a16:creationId xmlns:a16="http://schemas.microsoft.com/office/drawing/2014/main" id="{0654B120-1251-1465-4365-16CC7540ED55}"/>
                </a:ext>
              </a:extLst>
            </p:cNvPr>
            <p:cNvSpPr/>
            <p:nvPr/>
          </p:nvSpPr>
          <p:spPr>
            <a:xfrm>
              <a:off x="7732777"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5" name="Freeform: Shape 334">
              <a:extLst>
                <a:ext uri="{FF2B5EF4-FFF2-40B4-BE49-F238E27FC236}">
                  <a16:creationId xmlns:a16="http://schemas.microsoft.com/office/drawing/2014/main" id="{7F9ECA23-0FC3-6B2A-52C4-762CF491F181}"/>
                </a:ext>
              </a:extLst>
            </p:cNvPr>
            <p:cNvSpPr/>
            <p:nvPr/>
          </p:nvSpPr>
          <p:spPr>
            <a:xfrm>
              <a:off x="8103589"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6" name="Freeform: Shape 335">
              <a:extLst>
                <a:ext uri="{FF2B5EF4-FFF2-40B4-BE49-F238E27FC236}">
                  <a16:creationId xmlns:a16="http://schemas.microsoft.com/office/drawing/2014/main" id="{51B3299F-DCA5-6C1B-7C39-7B1B33964990}"/>
                </a:ext>
              </a:extLst>
            </p:cNvPr>
            <p:cNvSpPr/>
            <p:nvPr/>
          </p:nvSpPr>
          <p:spPr>
            <a:xfrm>
              <a:off x="8103589"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7" name="Freeform: Shape 336">
              <a:extLst>
                <a:ext uri="{FF2B5EF4-FFF2-40B4-BE49-F238E27FC236}">
                  <a16:creationId xmlns:a16="http://schemas.microsoft.com/office/drawing/2014/main" id="{82942087-F50F-770E-D401-28FA7CC58902}"/>
                </a:ext>
              </a:extLst>
            </p:cNvPr>
            <p:cNvSpPr/>
            <p:nvPr/>
          </p:nvSpPr>
          <p:spPr>
            <a:xfrm>
              <a:off x="7732777"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38" name="Freeform: Shape 337">
              <a:extLst>
                <a:ext uri="{FF2B5EF4-FFF2-40B4-BE49-F238E27FC236}">
                  <a16:creationId xmlns:a16="http://schemas.microsoft.com/office/drawing/2014/main" id="{420008ED-6D75-7E4A-B2B6-CDEB7E461E67}"/>
                </a:ext>
              </a:extLst>
            </p:cNvPr>
            <p:cNvSpPr/>
            <p:nvPr/>
          </p:nvSpPr>
          <p:spPr>
            <a:xfrm>
              <a:off x="7732777"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39" name="Freeform: Shape 338">
              <a:extLst>
                <a:ext uri="{FF2B5EF4-FFF2-40B4-BE49-F238E27FC236}">
                  <a16:creationId xmlns:a16="http://schemas.microsoft.com/office/drawing/2014/main" id="{CAC2FD45-65DB-5307-9DA3-B3D214936D5B}"/>
                </a:ext>
              </a:extLst>
            </p:cNvPr>
            <p:cNvSpPr/>
            <p:nvPr/>
          </p:nvSpPr>
          <p:spPr>
            <a:xfrm>
              <a:off x="8103589"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0" name="Freeform: Shape 339">
              <a:extLst>
                <a:ext uri="{FF2B5EF4-FFF2-40B4-BE49-F238E27FC236}">
                  <a16:creationId xmlns:a16="http://schemas.microsoft.com/office/drawing/2014/main" id="{B45AE987-BF24-13FE-F64A-526CDB7DBC11}"/>
                </a:ext>
              </a:extLst>
            </p:cNvPr>
            <p:cNvSpPr/>
            <p:nvPr/>
          </p:nvSpPr>
          <p:spPr>
            <a:xfrm>
              <a:off x="8103589"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1" name="Freeform: Shape 340">
              <a:extLst>
                <a:ext uri="{FF2B5EF4-FFF2-40B4-BE49-F238E27FC236}">
                  <a16:creationId xmlns:a16="http://schemas.microsoft.com/office/drawing/2014/main" id="{50CC173F-18CE-B868-2BC9-39086ECB588A}"/>
                </a:ext>
              </a:extLst>
            </p:cNvPr>
            <p:cNvSpPr/>
            <p:nvPr/>
          </p:nvSpPr>
          <p:spPr>
            <a:xfrm>
              <a:off x="7732777"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2" name="Freeform: Shape 341">
              <a:extLst>
                <a:ext uri="{FF2B5EF4-FFF2-40B4-BE49-F238E27FC236}">
                  <a16:creationId xmlns:a16="http://schemas.microsoft.com/office/drawing/2014/main" id="{EAA21942-DDD1-E521-D6A1-4F8216572481}"/>
                </a:ext>
              </a:extLst>
            </p:cNvPr>
            <p:cNvSpPr/>
            <p:nvPr/>
          </p:nvSpPr>
          <p:spPr>
            <a:xfrm>
              <a:off x="7732777"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3" name="Freeform: Shape 342">
              <a:extLst>
                <a:ext uri="{FF2B5EF4-FFF2-40B4-BE49-F238E27FC236}">
                  <a16:creationId xmlns:a16="http://schemas.microsoft.com/office/drawing/2014/main" id="{45E73235-DCF7-EBAF-0B9E-3BAD6E928A98}"/>
                </a:ext>
              </a:extLst>
            </p:cNvPr>
            <p:cNvSpPr/>
            <p:nvPr/>
          </p:nvSpPr>
          <p:spPr>
            <a:xfrm>
              <a:off x="8103589"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4" name="Freeform: Shape 343">
              <a:extLst>
                <a:ext uri="{FF2B5EF4-FFF2-40B4-BE49-F238E27FC236}">
                  <a16:creationId xmlns:a16="http://schemas.microsoft.com/office/drawing/2014/main" id="{82EB03F2-2057-99A4-7EF1-3EB81B4BFB1E}"/>
                </a:ext>
              </a:extLst>
            </p:cNvPr>
            <p:cNvSpPr/>
            <p:nvPr/>
          </p:nvSpPr>
          <p:spPr>
            <a:xfrm>
              <a:off x="8103589"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5" name="Freeform: Shape 344">
              <a:extLst>
                <a:ext uri="{FF2B5EF4-FFF2-40B4-BE49-F238E27FC236}">
                  <a16:creationId xmlns:a16="http://schemas.microsoft.com/office/drawing/2014/main" id="{CE8D1253-B8E2-6D97-CA7E-691CC88B49B7}"/>
                </a:ext>
              </a:extLst>
            </p:cNvPr>
            <p:cNvSpPr/>
            <p:nvPr/>
          </p:nvSpPr>
          <p:spPr>
            <a:xfrm>
              <a:off x="7732777"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6" name="Freeform: Shape 345">
              <a:extLst>
                <a:ext uri="{FF2B5EF4-FFF2-40B4-BE49-F238E27FC236}">
                  <a16:creationId xmlns:a16="http://schemas.microsoft.com/office/drawing/2014/main" id="{F47A121F-480C-A743-506A-3AD51E61DDB5}"/>
                </a:ext>
              </a:extLst>
            </p:cNvPr>
            <p:cNvSpPr/>
            <p:nvPr/>
          </p:nvSpPr>
          <p:spPr>
            <a:xfrm>
              <a:off x="7732777"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47" name="Freeform: Shape 346">
              <a:extLst>
                <a:ext uri="{FF2B5EF4-FFF2-40B4-BE49-F238E27FC236}">
                  <a16:creationId xmlns:a16="http://schemas.microsoft.com/office/drawing/2014/main" id="{98E26793-6608-B0C8-EED5-D97710525A4A}"/>
                </a:ext>
              </a:extLst>
            </p:cNvPr>
            <p:cNvSpPr/>
            <p:nvPr/>
          </p:nvSpPr>
          <p:spPr>
            <a:xfrm>
              <a:off x="8103589"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8" name="Freeform: Shape 347">
              <a:extLst>
                <a:ext uri="{FF2B5EF4-FFF2-40B4-BE49-F238E27FC236}">
                  <a16:creationId xmlns:a16="http://schemas.microsoft.com/office/drawing/2014/main" id="{F1586B63-1A01-2C19-1287-D07B41921094}"/>
                </a:ext>
              </a:extLst>
            </p:cNvPr>
            <p:cNvSpPr/>
            <p:nvPr/>
          </p:nvSpPr>
          <p:spPr>
            <a:xfrm>
              <a:off x="8103589"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49" name="Freeform: Shape 348">
              <a:extLst>
                <a:ext uri="{FF2B5EF4-FFF2-40B4-BE49-F238E27FC236}">
                  <a16:creationId xmlns:a16="http://schemas.microsoft.com/office/drawing/2014/main" id="{8615A118-D550-94E7-51A1-C54B2AC38A7B}"/>
                </a:ext>
              </a:extLst>
            </p:cNvPr>
            <p:cNvSpPr/>
            <p:nvPr/>
          </p:nvSpPr>
          <p:spPr>
            <a:xfrm>
              <a:off x="7732777"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0" name="Freeform: Shape 349">
              <a:extLst>
                <a:ext uri="{FF2B5EF4-FFF2-40B4-BE49-F238E27FC236}">
                  <a16:creationId xmlns:a16="http://schemas.microsoft.com/office/drawing/2014/main" id="{0F807322-9EB3-4843-01FB-AADFB2AD0ABE}"/>
                </a:ext>
              </a:extLst>
            </p:cNvPr>
            <p:cNvSpPr/>
            <p:nvPr/>
          </p:nvSpPr>
          <p:spPr>
            <a:xfrm>
              <a:off x="7732777"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1" name="Freeform: Shape 350">
              <a:extLst>
                <a:ext uri="{FF2B5EF4-FFF2-40B4-BE49-F238E27FC236}">
                  <a16:creationId xmlns:a16="http://schemas.microsoft.com/office/drawing/2014/main" id="{5EB54B84-F485-6B3D-6D3C-EB22C0A13AA5}"/>
                </a:ext>
              </a:extLst>
            </p:cNvPr>
            <p:cNvSpPr/>
            <p:nvPr/>
          </p:nvSpPr>
          <p:spPr>
            <a:xfrm>
              <a:off x="8103589"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2" name="Freeform: Shape 351">
              <a:extLst>
                <a:ext uri="{FF2B5EF4-FFF2-40B4-BE49-F238E27FC236}">
                  <a16:creationId xmlns:a16="http://schemas.microsoft.com/office/drawing/2014/main" id="{BA9BACB4-2CE2-8A0A-C358-6AD732F56115}"/>
                </a:ext>
              </a:extLst>
            </p:cNvPr>
            <p:cNvSpPr/>
            <p:nvPr/>
          </p:nvSpPr>
          <p:spPr>
            <a:xfrm>
              <a:off x="8103589"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3" name="Freeform: Shape 352">
              <a:extLst>
                <a:ext uri="{FF2B5EF4-FFF2-40B4-BE49-F238E27FC236}">
                  <a16:creationId xmlns:a16="http://schemas.microsoft.com/office/drawing/2014/main" id="{978EA011-2E40-76FB-3820-36C4376C3E2C}"/>
                </a:ext>
              </a:extLst>
            </p:cNvPr>
            <p:cNvSpPr/>
            <p:nvPr/>
          </p:nvSpPr>
          <p:spPr>
            <a:xfrm>
              <a:off x="7732777"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4" name="Freeform: Shape 353">
              <a:extLst>
                <a:ext uri="{FF2B5EF4-FFF2-40B4-BE49-F238E27FC236}">
                  <a16:creationId xmlns:a16="http://schemas.microsoft.com/office/drawing/2014/main" id="{D5853D7B-3989-5A5B-4A7C-2549C47FD184}"/>
                </a:ext>
              </a:extLst>
            </p:cNvPr>
            <p:cNvSpPr/>
            <p:nvPr/>
          </p:nvSpPr>
          <p:spPr>
            <a:xfrm>
              <a:off x="7732777"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5" name="Freeform: Shape 354">
              <a:extLst>
                <a:ext uri="{FF2B5EF4-FFF2-40B4-BE49-F238E27FC236}">
                  <a16:creationId xmlns:a16="http://schemas.microsoft.com/office/drawing/2014/main" id="{AD69E0F5-B8DB-10ED-2843-896612B2EE67}"/>
                </a:ext>
              </a:extLst>
            </p:cNvPr>
            <p:cNvSpPr/>
            <p:nvPr/>
          </p:nvSpPr>
          <p:spPr>
            <a:xfrm>
              <a:off x="8103589"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6" name="Freeform: Shape 355">
              <a:extLst>
                <a:ext uri="{FF2B5EF4-FFF2-40B4-BE49-F238E27FC236}">
                  <a16:creationId xmlns:a16="http://schemas.microsoft.com/office/drawing/2014/main" id="{34B69CC5-884F-D2C9-77A9-D7D3DC6CA26D}"/>
                </a:ext>
              </a:extLst>
            </p:cNvPr>
            <p:cNvSpPr/>
            <p:nvPr/>
          </p:nvSpPr>
          <p:spPr>
            <a:xfrm>
              <a:off x="8103589"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7" name="Freeform: Shape 356">
              <a:extLst>
                <a:ext uri="{FF2B5EF4-FFF2-40B4-BE49-F238E27FC236}">
                  <a16:creationId xmlns:a16="http://schemas.microsoft.com/office/drawing/2014/main" id="{01267A17-A8C2-202C-B5EE-133F8CC15754}"/>
                </a:ext>
              </a:extLst>
            </p:cNvPr>
            <p:cNvSpPr/>
            <p:nvPr/>
          </p:nvSpPr>
          <p:spPr>
            <a:xfrm>
              <a:off x="7732777"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58" name="Freeform: Shape 357">
              <a:extLst>
                <a:ext uri="{FF2B5EF4-FFF2-40B4-BE49-F238E27FC236}">
                  <a16:creationId xmlns:a16="http://schemas.microsoft.com/office/drawing/2014/main" id="{C63F096B-CB8D-C946-A9EB-92AC49D67886}"/>
                </a:ext>
              </a:extLst>
            </p:cNvPr>
            <p:cNvSpPr/>
            <p:nvPr/>
          </p:nvSpPr>
          <p:spPr>
            <a:xfrm>
              <a:off x="7732777"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59" name="Freeform: Shape 358">
              <a:extLst>
                <a:ext uri="{FF2B5EF4-FFF2-40B4-BE49-F238E27FC236}">
                  <a16:creationId xmlns:a16="http://schemas.microsoft.com/office/drawing/2014/main" id="{E7A584DC-CC1B-EE33-AFFB-CE54D0E042D0}"/>
                </a:ext>
              </a:extLst>
            </p:cNvPr>
            <p:cNvSpPr/>
            <p:nvPr/>
          </p:nvSpPr>
          <p:spPr>
            <a:xfrm>
              <a:off x="8103589"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0" name="Freeform: Shape 359">
              <a:extLst>
                <a:ext uri="{FF2B5EF4-FFF2-40B4-BE49-F238E27FC236}">
                  <a16:creationId xmlns:a16="http://schemas.microsoft.com/office/drawing/2014/main" id="{620182CB-A58A-FF82-09FD-AABEF256906F}"/>
                </a:ext>
              </a:extLst>
            </p:cNvPr>
            <p:cNvSpPr/>
            <p:nvPr/>
          </p:nvSpPr>
          <p:spPr>
            <a:xfrm>
              <a:off x="8103589"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1" name="Freeform: Shape 360">
              <a:extLst>
                <a:ext uri="{FF2B5EF4-FFF2-40B4-BE49-F238E27FC236}">
                  <a16:creationId xmlns:a16="http://schemas.microsoft.com/office/drawing/2014/main" id="{52F1B3CE-BBBE-D4C3-892C-A4F613D41277}"/>
                </a:ext>
              </a:extLst>
            </p:cNvPr>
            <p:cNvSpPr/>
            <p:nvPr/>
          </p:nvSpPr>
          <p:spPr>
            <a:xfrm>
              <a:off x="7732777"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2" name="Freeform: Shape 361">
              <a:extLst>
                <a:ext uri="{FF2B5EF4-FFF2-40B4-BE49-F238E27FC236}">
                  <a16:creationId xmlns:a16="http://schemas.microsoft.com/office/drawing/2014/main" id="{CEE2F76F-1C36-88A3-87DB-2678782F8594}"/>
                </a:ext>
              </a:extLst>
            </p:cNvPr>
            <p:cNvSpPr/>
            <p:nvPr/>
          </p:nvSpPr>
          <p:spPr>
            <a:xfrm>
              <a:off x="847440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3" name="Freeform: Shape 362">
              <a:extLst>
                <a:ext uri="{FF2B5EF4-FFF2-40B4-BE49-F238E27FC236}">
                  <a16:creationId xmlns:a16="http://schemas.microsoft.com/office/drawing/2014/main" id="{01CDC70F-00E0-68BE-C64E-B946D10D83A5}"/>
                </a:ext>
              </a:extLst>
            </p:cNvPr>
            <p:cNvSpPr/>
            <p:nvPr/>
          </p:nvSpPr>
          <p:spPr>
            <a:xfrm>
              <a:off x="8845211"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4" name="Freeform: Shape 363">
              <a:extLst>
                <a:ext uri="{FF2B5EF4-FFF2-40B4-BE49-F238E27FC236}">
                  <a16:creationId xmlns:a16="http://schemas.microsoft.com/office/drawing/2014/main" id="{DB88BB45-4277-FE20-E838-D152A3F50FCA}"/>
                </a:ext>
              </a:extLst>
            </p:cNvPr>
            <p:cNvSpPr/>
            <p:nvPr/>
          </p:nvSpPr>
          <p:spPr>
            <a:xfrm>
              <a:off x="8845211"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5" name="Freeform: Shape 364">
              <a:extLst>
                <a:ext uri="{FF2B5EF4-FFF2-40B4-BE49-F238E27FC236}">
                  <a16:creationId xmlns:a16="http://schemas.microsoft.com/office/drawing/2014/main" id="{EF29DF06-75D1-F46C-A217-2C122F436878}"/>
                </a:ext>
              </a:extLst>
            </p:cNvPr>
            <p:cNvSpPr/>
            <p:nvPr/>
          </p:nvSpPr>
          <p:spPr>
            <a:xfrm>
              <a:off x="8474400"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6" name="Freeform: Shape 365">
              <a:extLst>
                <a:ext uri="{FF2B5EF4-FFF2-40B4-BE49-F238E27FC236}">
                  <a16:creationId xmlns:a16="http://schemas.microsoft.com/office/drawing/2014/main" id="{C18E5900-94C3-A728-884B-678D3EDCD895}"/>
                </a:ext>
              </a:extLst>
            </p:cNvPr>
            <p:cNvSpPr/>
            <p:nvPr/>
          </p:nvSpPr>
          <p:spPr>
            <a:xfrm>
              <a:off x="847440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67" name="Freeform: Shape 366">
              <a:extLst>
                <a:ext uri="{FF2B5EF4-FFF2-40B4-BE49-F238E27FC236}">
                  <a16:creationId xmlns:a16="http://schemas.microsoft.com/office/drawing/2014/main" id="{E8D0DA9F-9BEF-2717-AA1D-F92CC64F986D}"/>
                </a:ext>
              </a:extLst>
            </p:cNvPr>
            <p:cNvSpPr/>
            <p:nvPr/>
          </p:nvSpPr>
          <p:spPr>
            <a:xfrm>
              <a:off x="8845211"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8" name="Freeform: Shape 367">
              <a:extLst>
                <a:ext uri="{FF2B5EF4-FFF2-40B4-BE49-F238E27FC236}">
                  <a16:creationId xmlns:a16="http://schemas.microsoft.com/office/drawing/2014/main" id="{DAABA3F3-CF34-F7C0-0A64-014D1AFDBF94}"/>
                </a:ext>
              </a:extLst>
            </p:cNvPr>
            <p:cNvSpPr/>
            <p:nvPr/>
          </p:nvSpPr>
          <p:spPr>
            <a:xfrm>
              <a:off x="8845211"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69" name="Freeform: Shape 368">
              <a:extLst>
                <a:ext uri="{FF2B5EF4-FFF2-40B4-BE49-F238E27FC236}">
                  <a16:creationId xmlns:a16="http://schemas.microsoft.com/office/drawing/2014/main" id="{FA769E2A-5F12-8ED8-CF43-28A67BF6AB12}"/>
                </a:ext>
              </a:extLst>
            </p:cNvPr>
            <p:cNvSpPr/>
            <p:nvPr/>
          </p:nvSpPr>
          <p:spPr>
            <a:xfrm>
              <a:off x="8474400"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0" name="Freeform: Shape 369">
              <a:extLst>
                <a:ext uri="{FF2B5EF4-FFF2-40B4-BE49-F238E27FC236}">
                  <a16:creationId xmlns:a16="http://schemas.microsoft.com/office/drawing/2014/main" id="{44E7F385-96D8-06B3-E754-59C469D80EA6}"/>
                </a:ext>
              </a:extLst>
            </p:cNvPr>
            <p:cNvSpPr/>
            <p:nvPr/>
          </p:nvSpPr>
          <p:spPr>
            <a:xfrm>
              <a:off x="847440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1" name="Freeform: Shape 370">
              <a:extLst>
                <a:ext uri="{FF2B5EF4-FFF2-40B4-BE49-F238E27FC236}">
                  <a16:creationId xmlns:a16="http://schemas.microsoft.com/office/drawing/2014/main" id="{7EB3DCBE-7E23-1F13-9A22-7A61CFBCBFD8}"/>
                </a:ext>
              </a:extLst>
            </p:cNvPr>
            <p:cNvSpPr/>
            <p:nvPr/>
          </p:nvSpPr>
          <p:spPr>
            <a:xfrm>
              <a:off x="8845211"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2" name="Freeform: Shape 371">
              <a:extLst>
                <a:ext uri="{FF2B5EF4-FFF2-40B4-BE49-F238E27FC236}">
                  <a16:creationId xmlns:a16="http://schemas.microsoft.com/office/drawing/2014/main" id="{39B6BC04-A439-93C4-D9C7-4137E71FE43D}"/>
                </a:ext>
              </a:extLst>
            </p:cNvPr>
            <p:cNvSpPr/>
            <p:nvPr/>
          </p:nvSpPr>
          <p:spPr>
            <a:xfrm>
              <a:off x="8845211"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3" name="Freeform: Shape 372">
              <a:extLst>
                <a:ext uri="{FF2B5EF4-FFF2-40B4-BE49-F238E27FC236}">
                  <a16:creationId xmlns:a16="http://schemas.microsoft.com/office/drawing/2014/main" id="{4B5DF522-7C7E-C44A-CB57-A05D15F3AAC2}"/>
                </a:ext>
              </a:extLst>
            </p:cNvPr>
            <p:cNvSpPr/>
            <p:nvPr/>
          </p:nvSpPr>
          <p:spPr>
            <a:xfrm>
              <a:off x="8474400"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4" name="Freeform: Shape 373">
              <a:extLst>
                <a:ext uri="{FF2B5EF4-FFF2-40B4-BE49-F238E27FC236}">
                  <a16:creationId xmlns:a16="http://schemas.microsoft.com/office/drawing/2014/main" id="{17B5D265-8389-516B-351F-701AFCCEF81C}"/>
                </a:ext>
              </a:extLst>
            </p:cNvPr>
            <p:cNvSpPr/>
            <p:nvPr/>
          </p:nvSpPr>
          <p:spPr>
            <a:xfrm>
              <a:off x="847440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5" name="Freeform: Shape 374">
              <a:extLst>
                <a:ext uri="{FF2B5EF4-FFF2-40B4-BE49-F238E27FC236}">
                  <a16:creationId xmlns:a16="http://schemas.microsoft.com/office/drawing/2014/main" id="{CE6EF9AA-3739-7707-33AE-AA2A531BB65F}"/>
                </a:ext>
              </a:extLst>
            </p:cNvPr>
            <p:cNvSpPr/>
            <p:nvPr/>
          </p:nvSpPr>
          <p:spPr>
            <a:xfrm>
              <a:off x="8845211"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6" name="Freeform: Shape 375">
              <a:extLst>
                <a:ext uri="{FF2B5EF4-FFF2-40B4-BE49-F238E27FC236}">
                  <a16:creationId xmlns:a16="http://schemas.microsoft.com/office/drawing/2014/main" id="{B1DD2E02-8E22-FA90-6CC8-21A0A9CEC24A}"/>
                </a:ext>
              </a:extLst>
            </p:cNvPr>
            <p:cNvSpPr/>
            <p:nvPr/>
          </p:nvSpPr>
          <p:spPr>
            <a:xfrm>
              <a:off x="8845211"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7" name="Freeform: Shape 376">
              <a:extLst>
                <a:ext uri="{FF2B5EF4-FFF2-40B4-BE49-F238E27FC236}">
                  <a16:creationId xmlns:a16="http://schemas.microsoft.com/office/drawing/2014/main" id="{58C126BD-F247-5727-C659-211EF6D2AC6E}"/>
                </a:ext>
              </a:extLst>
            </p:cNvPr>
            <p:cNvSpPr/>
            <p:nvPr/>
          </p:nvSpPr>
          <p:spPr>
            <a:xfrm>
              <a:off x="8474400"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78" name="Freeform: Shape 377">
              <a:extLst>
                <a:ext uri="{FF2B5EF4-FFF2-40B4-BE49-F238E27FC236}">
                  <a16:creationId xmlns:a16="http://schemas.microsoft.com/office/drawing/2014/main" id="{7436A2C5-BB46-7154-4615-4F183B00C7BE}"/>
                </a:ext>
              </a:extLst>
            </p:cNvPr>
            <p:cNvSpPr/>
            <p:nvPr/>
          </p:nvSpPr>
          <p:spPr>
            <a:xfrm>
              <a:off x="847440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79" name="Freeform: Shape 378">
              <a:extLst>
                <a:ext uri="{FF2B5EF4-FFF2-40B4-BE49-F238E27FC236}">
                  <a16:creationId xmlns:a16="http://schemas.microsoft.com/office/drawing/2014/main" id="{656481C3-D550-9503-CF2B-C6CEB6997007}"/>
                </a:ext>
              </a:extLst>
            </p:cNvPr>
            <p:cNvSpPr/>
            <p:nvPr/>
          </p:nvSpPr>
          <p:spPr>
            <a:xfrm>
              <a:off x="8845211"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0" name="Freeform: Shape 379">
              <a:extLst>
                <a:ext uri="{FF2B5EF4-FFF2-40B4-BE49-F238E27FC236}">
                  <a16:creationId xmlns:a16="http://schemas.microsoft.com/office/drawing/2014/main" id="{5AFE15A4-3445-B193-AE04-FDAE59EC188A}"/>
                </a:ext>
              </a:extLst>
            </p:cNvPr>
            <p:cNvSpPr/>
            <p:nvPr/>
          </p:nvSpPr>
          <p:spPr>
            <a:xfrm>
              <a:off x="8845211"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1" name="Freeform: Shape 380">
              <a:extLst>
                <a:ext uri="{FF2B5EF4-FFF2-40B4-BE49-F238E27FC236}">
                  <a16:creationId xmlns:a16="http://schemas.microsoft.com/office/drawing/2014/main" id="{8B76F1C2-AD48-4CD8-E70E-791372BBAF4A}"/>
                </a:ext>
              </a:extLst>
            </p:cNvPr>
            <p:cNvSpPr/>
            <p:nvPr/>
          </p:nvSpPr>
          <p:spPr>
            <a:xfrm>
              <a:off x="8474400"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2" name="Freeform: Shape 381">
              <a:extLst>
                <a:ext uri="{FF2B5EF4-FFF2-40B4-BE49-F238E27FC236}">
                  <a16:creationId xmlns:a16="http://schemas.microsoft.com/office/drawing/2014/main" id="{53120563-2D5F-2F12-5BD1-E9C7933F1CAD}"/>
                </a:ext>
              </a:extLst>
            </p:cNvPr>
            <p:cNvSpPr/>
            <p:nvPr/>
          </p:nvSpPr>
          <p:spPr>
            <a:xfrm>
              <a:off x="847440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3" name="Freeform: Shape 382">
              <a:extLst>
                <a:ext uri="{FF2B5EF4-FFF2-40B4-BE49-F238E27FC236}">
                  <a16:creationId xmlns:a16="http://schemas.microsoft.com/office/drawing/2014/main" id="{A5DD5E93-C1CE-5A3F-5D8E-B4F4D82372D0}"/>
                </a:ext>
              </a:extLst>
            </p:cNvPr>
            <p:cNvSpPr/>
            <p:nvPr/>
          </p:nvSpPr>
          <p:spPr>
            <a:xfrm>
              <a:off x="8845211"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4" name="Freeform: Shape 383">
              <a:extLst>
                <a:ext uri="{FF2B5EF4-FFF2-40B4-BE49-F238E27FC236}">
                  <a16:creationId xmlns:a16="http://schemas.microsoft.com/office/drawing/2014/main" id="{54ABB39D-7810-1031-7270-326E7AFA04AC}"/>
                </a:ext>
              </a:extLst>
            </p:cNvPr>
            <p:cNvSpPr/>
            <p:nvPr/>
          </p:nvSpPr>
          <p:spPr>
            <a:xfrm>
              <a:off x="8845211"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5" name="Freeform: Shape 384">
              <a:extLst>
                <a:ext uri="{FF2B5EF4-FFF2-40B4-BE49-F238E27FC236}">
                  <a16:creationId xmlns:a16="http://schemas.microsoft.com/office/drawing/2014/main" id="{78C6E378-B2C3-7755-A3AE-3917668A206A}"/>
                </a:ext>
              </a:extLst>
            </p:cNvPr>
            <p:cNvSpPr/>
            <p:nvPr/>
          </p:nvSpPr>
          <p:spPr>
            <a:xfrm>
              <a:off x="8474400"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6" name="Freeform: Shape 385">
              <a:extLst>
                <a:ext uri="{FF2B5EF4-FFF2-40B4-BE49-F238E27FC236}">
                  <a16:creationId xmlns:a16="http://schemas.microsoft.com/office/drawing/2014/main" id="{889E734D-E208-6B5E-1EB2-6649F0B63CA0}"/>
                </a:ext>
              </a:extLst>
            </p:cNvPr>
            <p:cNvSpPr/>
            <p:nvPr/>
          </p:nvSpPr>
          <p:spPr>
            <a:xfrm>
              <a:off x="847440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87" name="Freeform: Shape 386">
              <a:extLst>
                <a:ext uri="{FF2B5EF4-FFF2-40B4-BE49-F238E27FC236}">
                  <a16:creationId xmlns:a16="http://schemas.microsoft.com/office/drawing/2014/main" id="{01A6D073-2D64-AA41-6455-87DCA80BC7B0}"/>
                </a:ext>
              </a:extLst>
            </p:cNvPr>
            <p:cNvSpPr/>
            <p:nvPr/>
          </p:nvSpPr>
          <p:spPr>
            <a:xfrm>
              <a:off x="8845211"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8" name="Freeform: Shape 387">
              <a:extLst>
                <a:ext uri="{FF2B5EF4-FFF2-40B4-BE49-F238E27FC236}">
                  <a16:creationId xmlns:a16="http://schemas.microsoft.com/office/drawing/2014/main" id="{83EB2052-2C2E-457F-9C7A-CEF1D45B28AE}"/>
                </a:ext>
              </a:extLst>
            </p:cNvPr>
            <p:cNvSpPr/>
            <p:nvPr/>
          </p:nvSpPr>
          <p:spPr>
            <a:xfrm>
              <a:off x="8845211"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89" name="Freeform: Shape 388">
              <a:extLst>
                <a:ext uri="{FF2B5EF4-FFF2-40B4-BE49-F238E27FC236}">
                  <a16:creationId xmlns:a16="http://schemas.microsoft.com/office/drawing/2014/main" id="{B0ADAA79-EAB5-AC6C-E8C3-FAB258237CF7}"/>
                </a:ext>
              </a:extLst>
            </p:cNvPr>
            <p:cNvSpPr/>
            <p:nvPr/>
          </p:nvSpPr>
          <p:spPr>
            <a:xfrm>
              <a:off x="8474400"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0" name="Freeform: Shape 389">
              <a:extLst>
                <a:ext uri="{FF2B5EF4-FFF2-40B4-BE49-F238E27FC236}">
                  <a16:creationId xmlns:a16="http://schemas.microsoft.com/office/drawing/2014/main" id="{DC0EF5A1-BA95-8175-6E65-F8FA6798A998}"/>
                </a:ext>
              </a:extLst>
            </p:cNvPr>
            <p:cNvSpPr/>
            <p:nvPr/>
          </p:nvSpPr>
          <p:spPr>
            <a:xfrm>
              <a:off x="847440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1" name="Freeform: Shape 390">
              <a:extLst>
                <a:ext uri="{FF2B5EF4-FFF2-40B4-BE49-F238E27FC236}">
                  <a16:creationId xmlns:a16="http://schemas.microsoft.com/office/drawing/2014/main" id="{16940192-75DA-9ED0-DD38-DADB38DCDDD7}"/>
                </a:ext>
              </a:extLst>
            </p:cNvPr>
            <p:cNvSpPr/>
            <p:nvPr/>
          </p:nvSpPr>
          <p:spPr>
            <a:xfrm>
              <a:off x="8845211"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2" name="Freeform: Shape 391">
              <a:extLst>
                <a:ext uri="{FF2B5EF4-FFF2-40B4-BE49-F238E27FC236}">
                  <a16:creationId xmlns:a16="http://schemas.microsoft.com/office/drawing/2014/main" id="{EC6DA67B-08BE-A29E-C34F-DAB0565586AE}"/>
                </a:ext>
              </a:extLst>
            </p:cNvPr>
            <p:cNvSpPr/>
            <p:nvPr/>
          </p:nvSpPr>
          <p:spPr>
            <a:xfrm>
              <a:off x="8845211"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3" name="Freeform: Shape 392">
              <a:extLst>
                <a:ext uri="{FF2B5EF4-FFF2-40B4-BE49-F238E27FC236}">
                  <a16:creationId xmlns:a16="http://schemas.microsoft.com/office/drawing/2014/main" id="{968E8AE4-5801-05F5-A5AE-4F61B046384B}"/>
                </a:ext>
              </a:extLst>
            </p:cNvPr>
            <p:cNvSpPr/>
            <p:nvPr/>
          </p:nvSpPr>
          <p:spPr>
            <a:xfrm>
              <a:off x="8474400"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4" name="Freeform: Shape 393">
              <a:extLst>
                <a:ext uri="{FF2B5EF4-FFF2-40B4-BE49-F238E27FC236}">
                  <a16:creationId xmlns:a16="http://schemas.microsoft.com/office/drawing/2014/main" id="{772AB980-4DE2-2938-0295-79FAC902A6C9}"/>
                </a:ext>
              </a:extLst>
            </p:cNvPr>
            <p:cNvSpPr/>
            <p:nvPr/>
          </p:nvSpPr>
          <p:spPr>
            <a:xfrm>
              <a:off x="9224666" y="12846603"/>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2 h 826777"/>
                <a:gd name="connsiteX4" fmla="*/ 357976 w 715953"/>
                <a:gd name="connsiteY4" fmla="*/ 0 h 826777"/>
                <a:gd name="connsiteX5" fmla="*/ 0 w 715953"/>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5" name="Freeform: Shape 394">
              <a:extLst>
                <a:ext uri="{FF2B5EF4-FFF2-40B4-BE49-F238E27FC236}">
                  <a16:creationId xmlns:a16="http://schemas.microsoft.com/office/drawing/2014/main" id="{399B50B1-A924-B38D-25C9-17E4D12A4B51}"/>
                </a:ext>
              </a:extLst>
            </p:cNvPr>
            <p:cNvSpPr/>
            <p:nvPr/>
          </p:nvSpPr>
          <p:spPr>
            <a:xfrm>
              <a:off x="9595478"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6" name="Freeform: Shape 395">
              <a:extLst>
                <a:ext uri="{FF2B5EF4-FFF2-40B4-BE49-F238E27FC236}">
                  <a16:creationId xmlns:a16="http://schemas.microsoft.com/office/drawing/2014/main" id="{9679F569-960E-023F-B6D3-AB70EA379C64}"/>
                </a:ext>
              </a:extLst>
            </p:cNvPr>
            <p:cNvSpPr/>
            <p:nvPr/>
          </p:nvSpPr>
          <p:spPr>
            <a:xfrm>
              <a:off x="9595478" y="1306075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7" name="Freeform: Shape 396">
              <a:extLst>
                <a:ext uri="{FF2B5EF4-FFF2-40B4-BE49-F238E27FC236}">
                  <a16:creationId xmlns:a16="http://schemas.microsoft.com/office/drawing/2014/main" id="{5C9E6ED1-DA39-B20D-5885-D767F2882EF7}"/>
                </a:ext>
              </a:extLst>
            </p:cNvPr>
            <p:cNvSpPr/>
            <p:nvPr/>
          </p:nvSpPr>
          <p:spPr>
            <a:xfrm>
              <a:off x="9224666"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398" name="Freeform: Shape 397">
              <a:extLst>
                <a:ext uri="{FF2B5EF4-FFF2-40B4-BE49-F238E27FC236}">
                  <a16:creationId xmlns:a16="http://schemas.microsoft.com/office/drawing/2014/main" id="{F3F4327E-905F-017F-15D2-0FCFD860423D}"/>
                </a:ext>
              </a:extLst>
            </p:cNvPr>
            <p:cNvSpPr/>
            <p:nvPr/>
          </p:nvSpPr>
          <p:spPr>
            <a:xfrm>
              <a:off x="9224666" y="11990182"/>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399" name="Freeform: Shape 398">
              <a:extLst>
                <a:ext uri="{FF2B5EF4-FFF2-40B4-BE49-F238E27FC236}">
                  <a16:creationId xmlns:a16="http://schemas.microsoft.com/office/drawing/2014/main" id="{7B79EFA1-4E40-030D-792E-DC8C60C9C691}"/>
                </a:ext>
              </a:extLst>
            </p:cNvPr>
            <p:cNvSpPr/>
            <p:nvPr/>
          </p:nvSpPr>
          <p:spPr>
            <a:xfrm>
              <a:off x="9595478"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0" name="Freeform: Shape 399">
              <a:extLst>
                <a:ext uri="{FF2B5EF4-FFF2-40B4-BE49-F238E27FC236}">
                  <a16:creationId xmlns:a16="http://schemas.microsoft.com/office/drawing/2014/main" id="{763D4624-5B46-445B-4D1F-9124481880CB}"/>
                </a:ext>
              </a:extLst>
            </p:cNvPr>
            <p:cNvSpPr/>
            <p:nvPr/>
          </p:nvSpPr>
          <p:spPr>
            <a:xfrm>
              <a:off x="9595478" y="12204336"/>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1" name="Freeform: Shape 400">
              <a:extLst>
                <a:ext uri="{FF2B5EF4-FFF2-40B4-BE49-F238E27FC236}">
                  <a16:creationId xmlns:a16="http://schemas.microsoft.com/office/drawing/2014/main" id="{96757401-1D7C-B68E-8B28-013A1A141902}"/>
                </a:ext>
              </a:extLst>
            </p:cNvPr>
            <p:cNvSpPr/>
            <p:nvPr/>
          </p:nvSpPr>
          <p:spPr>
            <a:xfrm>
              <a:off x="9224666"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2" name="Freeform: Shape 401">
              <a:extLst>
                <a:ext uri="{FF2B5EF4-FFF2-40B4-BE49-F238E27FC236}">
                  <a16:creationId xmlns:a16="http://schemas.microsoft.com/office/drawing/2014/main" id="{A9A1DCBE-3F7F-256C-76C4-E97781601A5D}"/>
                </a:ext>
              </a:extLst>
            </p:cNvPr>
            <p:cNvSpPr/>
            <p:nvPr/>
          </p:nvSpPr>
          <p:spPr>
            <a:xfrm>
              <a:off x="9224666" y="11133081"/>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3" name="Freeform: Shape 402">
              <a:extLst>
                <a:ext uri="{FF2B5EF4-FFF2-40B4-BE49-F238E27FC236}">
                  <a16:creationId xmlns:a16="http://schemas.microsoft.com/office/drawing/2014/main" id="{F5C43C66-5D83-4D7F-9DCD-570D4B0A5648}"/>
                </a:ext>
              </a:extLst>
            </p:cNvPr>
            <p:cNvSpPr/>
            <p:nvPr/>
          </p:nvSpPr>
          <p:spPr>
            <a:xfrm>
              <a:off x="9595478"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4" name="Freeform: Shape 403">
              <a:extLst>
                <a:ext uri="{FF2B5EF4-FFF2-40B4-BE49-F238E27FC236}">
                  <a16:creationId xmlns:a16="http://schemas.microsoft.com/office/drawing/2014/main" id="{592E25A9-E3F7-BEE3-393C-6F7EEFD280B7}"/>
                </a:ext>
              </a:extLst>
            </p:cNvPr>
            <p:cNvSpPr/>
            <p:nvPr/>
          </p:nvSpPr>
          <p:spPr>
            <a:xfrm>
              <a:off x="9595478" y="11347235"/>
              <a:ext cx="370811" cy="214056"/>
            </a:xfrm>
            <a:custGeom>
              <a:avLst/>
              <a:gdLst>
                <a:gd name="connsiteX0" fmla="*/ 357977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7"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5" name="Freeform: Shape 404">
              <a:extLst>
                <a:ext uri="{FF2B5EF4-FFF2-40B4-BE49-F238E27FC236}">
                  <a16:creationId xmlns:a16="http://schemas.microsoft.com/office/drawing/2014/main" id="{E66EBAA2-2E7E-9508-9572-BE374316B3CF}"/>
                </a:ext>
              </a:extLst>
            </p:cNvPr>
            <p:cNvSpPr/>
            <p:nvPr/>
          </p:nvSpPr>
          <p:spPr>
            <a:xfrm>
              <a:off x="9224666"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6" name="Freeform: Shape 405">
              <a:extLst>
                <a:ext uri="{FF2B5EF4-FFF2-40B4-BE49-F238E27FC236}">
                  <a16:creationId xmlns:a16="http://schemas.microsoft.com/office/drawing/2014/main" id="{46FB4E3B-C01B-CE95-00C5-7CF1087D51E9}"/>
                </a:ext>
              </a:extLst>
            </p:cNvPr>
            <p:cNvSpPr/>
            <p:nvPr/>
          </p:nvSpPr>
          <p:spPr>
            <a:xfrm>
              <a:off x="9224666" y="10276758"/>
              <a:ext cx="741623" cy="856323"/>
            </a:xfrm>
            <a:custGeom>
              <a:avLst/>
              <a:gdLst>
                <a:gd name="connsiteX0" fmla="*/ 0 w 715953"/>
                <a:gd name="connsiteY0" fmla="*/ 620036 h 826683"/>
                <a:gd name="connsiteX1" fmla="*/ 357976 w 715953"/>
                <a:gd name="connsiteY1" fmla="*/ 826684 h 826683"/>
                <a:gd name="connsiteX2" fmla="*/ 715953 w 715953"/>
                <a:gd name="connsiteY2" fmla="*/ 620036 h 826683"/>
                <a:gd name="connsiteX3" fmla="*/ 715953 w 715953"/>
                <a:gd name="connsiteY3" fmla="*/ 206648 h 826683"/>
                <a:gd name="connsiteX4" fmla="*/ 357976 w 715953"/>
                <a:gd name="connsiteY4" fmla="*/ 0 h 826683"/>
                <a:gd name="connsiteX5" fmla="*/ 0 w 715953"/>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07" name="Freeform: Shape 406">
              <a:extLst>
                <a:ext uri="{FF2B5EF4-FFF2-40B4-BE49-F238E27FC236}">
                  <a16:creationId xmlns:a16="http://schemas.microsoft.com/office/drawing/2014/main" id="{6BC969CB-1843-F1C8-2F36-FE28A63E87F1}"/>
                </a:ext>
              </a:extLst>
            </p:cNvPr>
            <p:cNvSpPr/>
            <p:nvPr/>
          </p:nvSpPr>
          <p:spPr>
            <a:xfrm>
              <a:off x="9595478"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8" name="Freeform: Shape 407">
              <a:extLst>
                <a:ext uri="{FF2B5EF4-FFF2-40B4-BE49-F238E27FC236}">
                  <a16:creationId xmlns:a16="http://schemas.microsoft.com/office/drawing/2014/main" id="{EA7F6276-B7A9-8F67-CAD6-09F7011C3C9C}"/>
                </a:ext>
              </a:extLst>
            </p:cNvPr>
            <p:cNvSpPr/>
            <p:nvPr/>
          </p:nvSpPr>
          <p:spPr>
            <a:xfrm>
              <a:off x="9595478" y="10490814"/>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09" name="Freeform: Shape 408">
              <a:extLst>
                <a:ext uri="{FF2B5EF4-FFF2-40B4-BE49-F238E27FC236}">
                  <a16:creationId xmlns:a16="http://schemas.microsoft.com/office/drawing/2014/main" id="{B0721A1E-68D9-9CDF-466B-143DD98CE4F3}"/>
                </a:ext>
              </a:extLst>
            </p:cNvPr>
            <p:cNvSpPr/>
            <p:nvPr/>
          </p:nvSpPr>
          <p:spPr>
            <a:xfrm>
              <a:off x="9224666"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0" name="Freeform: Shape 409">
              <a:extLst>
                <a:ext uri="{FF2B5EF4-FFF2-40B4-BE49-F238E27FC236}">
                  <a16:creationId xmlns:a16="http://schemas.microsoft.com/office/drawing/2014/main" id="{44FEADC7-10C0-9731-3F07-706EAA466613}"/>
                </a:ext>
              </a:extLst>
            </p:cNvPr>
            <p:cNvSpPr/>
            <p:nvPr/>
          </p:nvSpPr>
          <p:spPr>
            <a:xfrm>
              <a:off x="9224666" y="9420629"/>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1" name="Freeform: Shape 410">
              <a:extLst>
                <a:ext uri="{FF2B5EF4-FFF2-40B4-BE49-F238E27FC236}">
                  <a16:creationId xmlns:a16="http://schemas.microsoft.com/office/drawing/2014/main" id="{76F8D4A0-82F2-5863-66FE-6286D749AABD}"/>
                </a:ext>
              </a:extLst>
            </p:cNvPr>
            <p:cNvSpPr/>
            <p:nvPr/>
          </p:nvSpPr>
          <p:spPr>
            <a:xfrm>
              <a:off x="9595478"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2" name="Freeform: Shape 411">
              <a:extLst>
                <a:ext uri="{FF2B5EF4-FFF2-40B4-BE49-F238E27FC236}">
                  <a16:creationId xmlns:a16="http://schemas.microsoft.com/office/drawing/2014/main" id="{EC8E69C3-D5F2-30EA-0A76-BE4AC3ECC419}"/>
                </a:ext>
              </a:extLst>
            </p:cNvPr>
            <p:cNvSpPr/>
            <p:nvPr/>
          </p:nvSpPr>
          <p:spPr>
            <a:xfrm>
              <a:off x="9595478" y="9634685"/>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3" name="Freeform: Shape 412">
              <a:extLst>
                <a:ext uri="{FF2B5EF4-FFF2-40B4-BE49-F238E27FC236}">
                  <a16:creationId xmlns:a16="http://schemas.microsoft.com/office/drawing/2014/main" id="{1862A95F-2AEF-6DAD-2B61-F4CFD75D4852}"/>
                </a:ext>
              </a:extLst>
            </p:cNvPr>
            <p:cNvSpPr/>
            <p:nvPr/>
          </p:nvSpPr>
          <p:spPr>
            <a:xfrm>
              <a:off x="9224666"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4" name="Freeform: Shape 413">
              <a:extLst>
                <a:ext uri="{FF2B5EF4-FFF2-40B4-BE49-F238E27FC236}">
                  <a16:creationId xmlns:a16="http://schemas.microsoft.com/office/drawing/2014/main" id="{A6151748-E4F4-5D87-31FF-3BDB89E9B1CE}"/>
                </a:ext>
              </a:extLst>
            </p:cNvPr>
            <p:cNvSpPr/>
            <p:nvPr/>
          </p:nvSpPr>
          <p:spPr>
            <a:xfrm>
              <a:off x="9224666" y="8564208"/>
              <a:ext cx="741623" cy="856420"/>
            </a:xfrm>
            <a:custGeom>
              <a:avLst/>
              <a:gdLst>
                <a:gd name="connsiteX0" fmla="*/ 0 w 715953"/>
                <a:gd name="connsiteY0" fmla="*/ 620130 h 826777"/>
                <a:gd name="connsiteX1" fmla="*/ 357976 w 715953"/>
                <a:gd name="connsiteY1" fmla="*/ 826778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5" name="Freeform: Shape 414">
              <a:extLst>
                <a:ext uri="{FF2B5EF4-FFF2-40B4-BE49-F238E27FC236}">
                  <a16:creationId xmlns:a16="http://schemas.microsoft.com/office/drawing/2014/main" id="{D78B7F46-6454-8565-074B-2F517B7B4A73}"/>
                </a:ext>
              </a:extLst>
            </p:cNvPr>
            <p:cNvSpPr/>
            <p:nvPr/>
          </p:nvSpPr>
          <p:spPr>
            <a:xfrm>
              <a:off x="9595478"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6" name="Freeform: Shape 415">
              <a:extLst>
                <a:ext uri="{FF2B5EF4-FFF2-40B4-BE49-F238E27FC236}">
                  <a16:creationId xmlns:a16="http://schemas.microsoft.com/office/drawing/2014/main" id="{7FE77A9E-DD88-9C40-4994-D9C3084ED0D4}"/>
                </a:ext>
              </a:extLst>
            </p:cNvPr>
            <p:cNvSpPr/>
            <p:nvPr/>
          </p:nvSpPr>
          <p:spPr>
            <a:xfrm>
              <a:off x="9595478" y="8778362"/>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7" name="Freeform: Shape 416">
              <a:extLst>
                <a:ext uri="{FF2B5EF4-FFF2-40B4-BE49-F238E27FC236}">
                  <a16:creationId xmlns:a16="http://schemas.microsoft.com/office/drawing/2014/main" id="{D2BE129B-5CFB-0BFE-C0BA-7C1EE9DAB96F}"/>
                </a:ext>
              </a:extLst>
            </p:cNvPr>
            <p:cNvSpPr/>
            <p:nvPr/>
          </p:nvSpPr>
          <p:spPr>
            <a:xfrm>
              <a:off x="9224666"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18" name="Freeform: Shape 417">
              <a:extLst>
                <a:ext uri="{FF2B5EF4-FFF2-40B4-BE49-F238E27FC236}">
                  <a16:creationId xmlns:a16="http://schemas.microsoft.com/office/drawing/2014/main" id="{CFA44BBA-1DF0-416F-3DC6-EAC261C4ED82}"/>
                </a:ext>
              </a:extLst>
            </p:cNvPr>
            <p:cNvSpPr/>
            <p:nvPr/>
          </p:nvSpPr>
          <p:spPr>
            <a:xfrm>
              <a:off x="9224666" y="7707108"/>
              <a:ext cx="741623" cy="856420"/>
            </a:xfrm>
            <a:custGeom>
              <a:avLst/>
              <a:gdLst>
                <a:gd name="connsiteX0" fmla="*/ 0 w 715953"/>
                <a:gd name="connsiteY0" fmla="*/ 620036 h 826777"/>
                <a:gd name="connsiteX1" fmla="*/ 357976 w 715953"/>
                <a:gd name="connsiteY1" fmla="*/ 826777 h 826777"/>
                <a:gd name="connsiteX2" fmla="*/ 715953 w 715953"/>
                <a:gd name="connsiteY2" fmla="*/ 620036 h 826777"/>
                <a:gd name="connsiteX3" fmla="*/ 715953 w 715953"/>
                <a:gd name="connsiteY3" fmla="*/ 206647 h 826777"/>
                <a:gd name="connsiteX4" fmla="*/ 357976 w 715953"/>
                <a:gd name="connsiteY4" fmla="*/ 0 h 826777"/>
                <a:gd name="connsiteX5" fmla="*/ 0 w 715953"/>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19" name="Freeform: Shape 418">
              <a:extLst>
                <a:ext uri="{FF2B5EF4-FFF2-40B4-BE49-F238E27FC236}">
                  <a16:creationId xmlns:a16="http://schemas.microsoft.com/office/drawing/2014/main" id="{7F2DDE3D-CBEF-B4E0-6824-1C7014ABF7E7}"/>
                </a:ext>
              </a:extLst>
            </p:cNvPr>
            <p:cNvSpPr/>
            <p:nvPr/>
          </p:nvSpPr>
          <p:spPr>
            <a:xfrm>
              <a:off x="9595478"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0" name="Freeform: Shape 419">
              <a:extLst>
                <a:ext uri="{FF2B5EF4-FFF2-40B4-BE49-F238E27FC236}">
                  <a16:creationId xmlns:a16="http://schemas.microsoft.com/office/drawing/2014/main" id="{AE0F5719-E26A-7242-0065-3F3C806C7CC4}"/>
                </a:ext>
              </a:extLst>
            </p:cNvPr>
            <p:cNvSpPr/>
            <p:nvPr/>
          </p:nvSpPr>
          <p:spPr>
            <a:xfrm>
              <a:off x="9595478" y="7921164"/>
              <a:ext cx="370811" cy="214153"/>
            </a:xfrm>
            <a:custGeom>
              <a:avLst/>
              <a:gdLst>
                <a:gd name="connsiteX0" fmla="*/ 357977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7"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1" name="Freeform: Shape 420">
              <a:extLst>
                <a:ext uri="{FF2B5EF4-FFF2-40B4-BE49-F238E27FC236}">
                  <a16:creationId xmlns:a16="http://schemas.microsoft.com/office/drawing/2014/main" id="{3B5506AE-C6E6-90FF-7D28-E5D0AFDE1180}"/>
                </a:ext>
              </a:extLst>
            </p:cNvPr>
            <p:cNvSpPr/>
            <p:nvPr/>
          </p:nvSpPr>
          <p:spPr>
            <a:xfrm>
              <a:off x="9224666"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2" name="Freeform: Shape 421">
              <a:extLst>
                <a:ext uri="{FF2B5EF4-FFF2-40B4-BE49-F238E27FC236}">
                  <a16:creationId xmlns:a16="http://schemas.microsoft.com/office/drawing/2014/main" id="{B556E937-A11C-0C4D-856D-F2E1F012FC35}"/>
                </a:ext>
              </a:extLst>
            </p:cNvPr>
            <p:cNvSpPr/>
            <p:nvPr/>
          </p:nvSpPr>
          <p:spPr>
            <a:xfrm>
              <a:off x="9224666" y="6850687"/>
              <a:ext cx="741623" cy="856420"/>
            </a:xfrm>
            <a:custGeom>
              <a:avLst/>
              <a:gdLst>
                <a:gd name="connsiteX0" fmla="*/ 0 w 715953"/>
                <a:gd name="connsiteY0" fmla="*/ 620130 h 826777"/>
                <a:gd name="connsiteX1" fmla="*/ 357976 w 715953"/>
                <a:gd name="connsiteY1" fmla="*/ 826777 h 826777"/>
                <a:gd name="connsiteX2" fmla="*/ 715953 w 715953"/>
                <a:gd name="connsiteY2" fmla="*/ 620130 h 826777"/>
                <a:gd name="connsiteX3" fmla="*/ 715953 w 715953"/>
                <a:gd name="connsiteY3" fmla="*/ 206741 h 826777"/>
                <a:gd name="connsiteX4" fmla="*/ 357976 w 715953"/>
                <a:gd name="connsiteY4" fmla="*/ 0 h 826777"/>
                <a:gd name="connsiteX5" fmla="*/ 0 w 715953"/>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3"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3" name="Freeform: Shape 422">
              <a:extLst>
                <a:ext uri="{FF2B5EF4-FFF2-40B4-BE49-F238E27FC236}">
                  <a16:creationId xmlns:a16="http://schemas.microsoft.com/office/drawing/2014/main" id="{550DC98E-F2D3-52C0-B606-F290437DA8BD}"/>
                </a:ext>
              </a:extLst>
            </p:cNvPr>
            <p:cNvSpPr/>
            <p:nvPr/>
          </p:nvSpPr>
          <p:spPr>
            <a:xfrm>
              <a:off x="9595478"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4" name="Freeform: Shape 423">
              <a:extLst>
                <a:ext uri="{FF2B5EF4-FFF2-40B4-BE49-F238E27FC236}">
                  <a16:creationId xmlns:a16="http://schemas.microsoft.com/office/drawing/2014/main" id="{D3E18E76-61AE-186E-D79B-2657F5033EF5}"/>
                </a:ext>
              </a:extLst>
            </p:cNvPr>
            <p:cNvSpPr/>
            <p:nvPr/>
          </p:nvSpPr>
          <p:spPr>
            <a:xfrm>
              <a:off x="9595478" y="7064840"/>
              <a:ext cx="370811" cy="214056"/>
            </a:xfrm>
            <a:custGeom>
              <a:avLst/>
              <a:gdLst>
                <a:gd name="connsiteX0" fmla="*/ 357977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7"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5" name="Freeform: Shape 424">
              <a:extLst>
                <a:ext uri="{FF2B5EF4-FFF2-40B4-BE49-F238E27FC236}">
                  <a16:creationId xmlns:a16="http://schemas.microsoft.com/office/drawing/2014/main" id="{F5728016-F6E5-ADA6-8B5F-A16EFD082A63}"/>
                </a:ext>
              </a:extLst>
            </p:cNvPr>
            <p:cNvSpPr/>
            <p:nvPr/>
          </p:nvSpPr>
          <p:spPr>
            <a:xfrm>
              <a:off x="9224666"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6" name="Freeform: Shape 425">
              <a:extLst>
                <a:ext uri="{FF2B5EF4-FFF2-40B4-BE49-F238E27FC236}">
                  <a16:creationId xmlns:a16="http://schemas.microsoft.com/office/drawing/2014/main" id="{AD9EB215-F497-6AEF-3E7D-91BDF290D2A8}"/>
                </a:ext>
              </a:extLst>
            </p:cNvPr>
            <p:cNvSpPr/>
            <p:nvPr/>
          </p:nvSpPr>
          <p:spPr>
            <a:xfrm>
              <a:off x="9966290" y="12846603"/>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2 h 826777"/>
                <a:gd name="connsiteX4" fmla="*/ 357976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27" name="Freeform: Shape 426">
              <a:extLst>
                <a:ext uri="{FF2B5EF4-FFF2-40B4-BE49-F238E27FC236}">
                  <a16:creationId xmlns:a16="http://schemas.microsoft.com/office/drawing/2014/main" id="{A0E4C92C-7C66-4F01-04D3-69BFB6044B22}"/>
                </a:ext>
              </a:extLst>
            </p:cNvPr>
            <p:cNvSpPr/>
            <p:nvPr/>
          </p:nvSpPr>
          <p:spPr>
            <a:xfrm>
              <a:off x="10337100"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8" name="Freeform: Shape 427">
              <a:extLst>
                <a:ext uri="{FF2B5EF4-FFF2-40B4-BE49-F238E27FC236}">
                  <a16:creationId xmlns:a16="http://schemas.microsoft.com/office/drawing/2014/main" id="{4E1A7B82-EF50-F25A-BB8D-56CD44D11DE0}"/>
                </a:ext>
              </a:extLst>
            </p:cNvPr>
            <p:cNvSpPr/>
            <p:nvPr/>
          </p:nvSpPr>
          <p:spPr>
            <a:xfrm>
              <a:off x="10337100" y="1306075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29" name="Freeform: Shape 428">
              <a:extLst>
                <a:ext uri="{FF2B5EF4-FFF2-40B4-BE49-F238E27FC236}">
                  <a16:creationId xmlns:a16="http://schemas.microsoft.com/office/drawing/2014/main" id="{0B357652-E5AA-8148-C31C-7077AAD82B7A}"/>
                </a:ext>
              </a:extLst>
            </p:cNvPr>
            <p:cNvSpPr/>
            <p:nvPr/>
          </p:nvSpPr>
          <p:spPr>
            <a:xfrm>
              <a:off x="9966288"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0" name="Freeform: Shape 429">
              <a:extLst>
                <a:ext uri="{FF2B5EF4-FFF2-40B4-BE49-F238E27FC236}">
                  <a16:creationId xmlns:a16="http://schemas.microsoft.com/office/drawing/2014/main" id="{8086229A-8FAD-F996-ED3F-7F317449F334}"/>
                </a:ext>
              </a:extLst>
            </p:cNvPr>
            <p:cNvSpPr/>
            <p:nvPr/>
          </p:nvSpPr>
          <p:spPr>
            <a:xfrm>
              <a:off x="9966290" y="11990182"/>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1" name="Freeform: Shape 430">
              <a:extLst>
                <a:ext uri="{FF2B5EF4-FFF2-40B4-BE49-F238E27FC236}">
                  <a16:creationId xmlns:a16="http://schemas.microsoft.com/office/drawing/2014/main" id="{AF1CB7CA-98A1-0C5E-DF5C-379431EDF1C6}"/>
                </a:ext>
              </a:extLst>
            </p:cNvPr>
            <p:cNvSpPr/>
            <p:nvPr/>
          </p:nvSpPr>
          <p:spPr>
            <a:xfrm>
              <a:off x="10337100"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2" name="Freeform: Shape 431">
              <a:extLst>
                <a:ext uri="{FF2B5EF4-FFF2-40B4-BE49-F238E27FC236}">
                  <a16:creationId xmlns:a16="http://schemas.microsoft.com/office/drawing/2014/main" id="{F2B40AAD-198F-302C-2B02-5C45762E0F50}"/>
                </a:ext>
              </a:extLst>
            </p:cNvPr>
            <p:cNvSpPr/>
            <p:nvPr/>
          </p:nvSpPr>
          <p:spPr>
            <a:xfrm>
              <a:off x="10337100" y="12204336"/>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3" name="Freeform: Shape 432">
              <a:extLst>
                <a:ext uri="{FF2B5EF4-FFF2-40B4-BE49-F238E27FC236}">
                  <a16:creationId xmlns:a16="http://schemas.microsoft.com/office/drawing/2014/main" id="{D23899C1-1602-BE73-7E68-7AF5A96F04F9}"/>
                </a:ext>
              </a:extLst>
            </p:cNvPr>
            <p:cNvSpPr/>
            <p:nvPr/>
          </p:nvSpPr>
          <p:spPr>
            <a:xfrm>
              <a:off x="9966288"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4" name="Freeform: Shape 433">
              <a:extLst>
                <a:ext uri="{FF2B5EF4-FFF2-40B4-BE49-F238E27FC236}">
                  <a16:creationId xmlns:a16="http://schemas.microsoft.com/office/drawing/2014/main" id="{20D6C7BC-6F58-C967-A655-E5CC6CCD1790}"/>
                </a:ext>
              </a:extLst>
            </p:cNvPr>
            <p:cNvSpPr/>
            <p:nvPr/>
          </p:nvSpPr>
          <p:spPr>
            <a:xfrm>
              <a:off x="9966290" y="11133081"/>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5" name="Freeform: Shape 434">
              <a:extLst>
                <a:ext uri="{FF2B5EF4-FFF2-40B4-BE49-F238E27FC236}">
                  <a16:creationId xmlns:a16="http://schemas.microsoft.com/office/drawing/2014/main" id="{EC9F6DF5-D9C4-4FAB-7D2B-A424AE36D352}"/>
                </a:ext>
              </a:extLst>
            </p:cNvPr>
            <p:cNvSpPr/>
            <p:nvPr/>
          </p:nvSpPr>
          <p:spPr>
            <a:xfrm>
              <a:off x="10337100"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6" name="Freeform: Shape 435">
              <a:extLst>
                <a:ext uri="{FF2B5EF4-FFF2-40B4-BE49-F238E27FC236}">
                  <a16:creationId xmlns:a16="http://schemas.microsoft.com/office/drawing/2014/main" id="{803EF9D5-410B-8471-B96A-22366DE7F522}"/>
                </a:ext>
              </a:extLst>
            </p:cNvPr>
            <p:cNvSpPr/>
            <p:nvPr/>
          </p:nvSpPr>
          <p:spPr>
            <a:xfrm>
              <a:off x="10337100" y="11347235"/>
              <a:ext cx="370908" cy="214056"/>
            </a:xfrm>
            <a:custGeom>
              <a:avLst/>
              <a:gdLst>
                <a:gd name="connsiteX0" fmla="*/ 358070 w 358070"/>
                <a:gd name="connsiteY0" fmla="*/ 0 h 206647"/>
                <a:gd name="connsiteX1" fmla="*/ 0 w 358070"/>
                <a:gd name="connsiteY1" fmla="*/ 206648 h 206647"/>
              </a:gdLst>
              <a:ahLst/>
              <a:cxnLst>
                <a:cxn ang="0">
                  <a:pos x="connsiteX0" y="connsiteY0"/>
                </a:cxn>
                <a:cxn ang="0">
                  <a:pos x="connsiteX1" y="connsiteY1"/>
                </a:cxn>
              </a:cxnLst>
              <a:rect l="l" t="t" r="r" b="b"/>
              <a:pathLst>
                <a:path w="358070" h="206647">
                  <a:moveTo>
                    <a:pt x="358070"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7" name="Freeform: Shape 436">
              <a:extLst>
                <a:ext uri="{FF2B5EF4-FFF2-40B4-BE49-F238E27FC236}">
                  <a16:creationId xmlns:a16="http://schemas.microsoft.com/office/drawing/2014/main" id="{6B5E4F24-B650-C55A-E1D0-7E8EB97D643B}"/>
                </a:ext>
              </a:extLst>
            </p:cNvPr>
            <p:cNvSpPr/>
            <p:nvPr/>
          </p:nvSpPr>
          <p:spPr>
            <a:xfrm>
              <a:off x="9966288"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38" name="Freeform: Shape 437">
              <a:extLst>
                <a:ext uri="{FF2B5EF4-FFF2-40B4-BE49-F238E27FC236}">
                  <a16:creationId xmlns:a16="http://schemas.microsoft.com/office/drawing/2014/main" id="{8C9B3249-B9AA-AB42-1F75-2A39DC63EB6E}"/>
                </a:ext>
              </a:extLst>
            </p:cNvPr>
            <p:cNvSpPr/>
            <p:nvPr/>
          </p:nvSpPr>
          <p:spPr>
            <a:xfrm>
              <a:off x="9966290" y="10276758"/>
              <a:ext cx="741719" cy="856323"/>
            </a:xfrm>
            <a:custGeom>
              <a:avLst/>
              <a:gdLst>
                <a:gd name="connsiteX0" fmla="*/ 0 w 716046"/>
                <a:gd name="connsiteY0" fmla="*/ 620036 h 826683"/>
                <a:gd name="connsiteX1" fmla="*/ 357976 w 716046"/>
                <a:gd name="connsiteY1" fmla="*/ 826684 h 826683"/>
                <a:gd name="connsiteX2" fmla="*/ 716047 w 716046"/>
                <a:gd name="connsiteY2" fmla="*/ 620036 h 826683"/>
                <a:gd name="connsiteX3" fmla="*/ 716047 w 716046"/>
                <a:gd name="connsiteY3" fmla="*/ 206648 h 826683"/>
                <a:gd name="connsiteX4" fmla="*/ 357976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7976" y="826684"/>
                  </a:lnTo>
                  <a:lnTo>
                    <a:pt x="716047" y="620036"/>
                  </a:lnTo>
                  <a:lnTo>
                    <a:pt x="716047"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39" name="Freeform: Shape 438">
              <a:extLst>
                <a:ext uri="{FF2B5EF4-FFF2-40B4-BE49-F238E27FC236}">
                  <a16:creationId xmlns:a16="http://schemas.microsoft.com/office/drawing/2014/main" id="{A546C6F6-70B9-8EBC-F166-7C2FA9A579A7}"/>
                </a:ext>
              </a:extLst>
            </p:cNvPr>
            <p:cNvSpPr/>
            <p:nvPr/>
          </p:nvSpPr>
          <p:spPr>
            <a:xfrm>
              <a:off x="10337100"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0" name="Freeform: Shape 439">
              <a:extLst>
                <a:ext uri="{FF2B5EF4-FFF2-40B4-BE49-F238E27FC236}">
                  <a16:creationId xmlns:a16="http://schemas.microsoft.com/office/drawing/2014/main" id="{9E2BE772-0117-2092-F56E-38058D26E500}"/>
                </a:ext>
              </a:extLst>
            </p:cNvPr>
            <p:cNvSpPr/>
            <p:nvPr/>
          </p:nvSpPr>
          <p:spPr>
            <a:xfrm>
              <a:off x="10337100" y="10490814"/>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1" name="Freeform: Shape 440">
              <a:extLst>
                <a:ext uri="{FF2B5EF4-FFF2-40B4-BE49-F238E27FC236}">
                  <a16:creationId xmlns:a16="http://schemas.microsoft.com/office/drawing/2014/main" id="{C62C61E1-B283-6BBE-1154-097EE7C2CDE1}"/>
                </a:ext>
              </a:extLst>
            </p:cNvPr>
            <p:cNvSpPr/>
            <p:nvPr/>
          </p:nvSpPr>
          <p:spPr>
            <a:xfrm>
              <a:off x="9966288"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2" name="Freeform: Shape 441">
              <a:extLst>
                <a:ext uri="{FF2B5EF4-FFF2-40B4-BE49-F238E27FC236}">
                  <a16:creationId xmlns:a16="http://schemas.microsoft.com/office/drawing/2014/main" id="{3C210480-072F-8DE2-3E1D-2071E620DD9C}"/>
                </a:ext>
              </a:extLst>
            </p:cNvPr>
            <p:cNvSpPr/>
            <p:nvPr/>
          </p:nvSpPr>
          <p:spPr>
            <a:xfrm>
              <a:off x="9966290" y="9420629"/>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3" name="Freeform: Shape 442">
              <a:extLst>
                <a:ext uri="{FF2B5EF4-FFF2-40B4-BE49-F238E27FC236}">
                  <a16:creationId xmlns:a16="http://schemas.microsoft.com/office/drawing/2014/main" id="{82036A08-2E9C-A485-0174-EF7F78393780}"/>
                </a:ext>
              </a:extLst>
            </p:cNvPr>
            <p:cNvSpPr/>
            <p:nvPr/>
          </p:nvSpPr>
          <p:spPr>
            <a:xfrm>
              <a:off x="10337100"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4" name="Freeform: Shape 443">
              <a:extLst>
                <a:ext uri="{FF2B5EF4-FFF2-40B4-BE49-F238E27FC236}">
                  <a16:creationId xmlns:a16="http://schemas.microsoft.com/office/drawing/2014/main" id="{FEFF4165-896B-866A-E5A1-BCC944B83266}"/>
                </a:ext>
              </a:extLst>
            </p:cNvPr>
            <p:cNvSpPr/>
            <p:nvPr/>
          </p:nvSpPr>
          <p:spPr>
            <a:xfrm>
              <a:off x="10337100" y="9634685"/>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5" name="Freeform: Shape 444">
              <a:extLst>
                <a:ext uri="{FF2B5EF4-FFF2-40B4-BE49-F238E27FC236}">
                  <a16:creationId xmlns:a16="http://schemas.microsoft.com/office/drawing/2014/main" id="{7700D7D7-734D-AC09-F62C-E0DD9CAA5D44}"/>
                </a:ext>
              </a:extLst>
            </p:cNvPr>
            <p:cNvSpPr/>
            <p:nvPr/>
          </p:nvSpPr>
          <p:spPr>
            <a:xfrm>
              <a:off x="9966288"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6" name="Freeform: Shape 445">
              <a:extLst>
                <a:ext uri="{FF2B5EF4-FFF2-40B4-BE49-F238E27FC236}">
                  <a16:creationId xmlns:a16="http://schemas.microsoft.com/office/drawing/2014/main" id="{DA568A25-C127-3233-9B0D-3F7D7893178B}"/>
                </a:ext>
              </a:extLst>
            </p:cNvPr>
            <p:cNvSpPr/>
            <p:nvPr/>
          </p:nvSpPr>
          <p:spPr>
            <a:xfrm>
              <a:off x="9966290" y="8564208"/>
              <a:ext cx="741719" cy="856420"/>
            </a:xfrm>
            <a:custGeom>
              <a:avLst/>
              <a:gdLst>
                <a:gd name="connsiteX0" fmla="*/ 0 w 716046"/>
                <a:gd name="connsiteY0" fmla="*/ 620130 h 826777"/>
                <a:gd name="connsiteX1" fmla="*/ 357976 w 716046"/>
                <a:gd name="connsiteY1" fmla="*/ 826778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8"/>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47" name="Freeform: Shape 446">
              <a:extLst>
                <a:ext uri="{FF2B5EF4-FFF2-40B4-BE49-F238E27FC236}">
                  <a16:creationId xmlns:a16="http://schemas.microsoft.com/office/drawing/2014/main" id="{74490FA2-F5CC-10EA-EBDD-15EEAF8B11F3}"/>
                </a:ext>
              </a:extLst>
            </p:cNvPr>
            <p:cNvSpPr/>
            <p:nvPr/>
          </p:nvSpPr>
          <p:spPr>
            <a:xfrm>
              <a:off x="10337100"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8" name="Freeform: Shape 447">
              <a:extLst>
                <a:ext uri="{FF2B5EF4-FFF2-40B4-BE49-F238E27FC236}">
                  <a16:creationId xmlns:a16="http://schemas.microsoft.com/office/drawing/2014/main" id="{DB76C66C-A067-B1D1-9747-AB0AFB4F649A}"/>
                </a:ext>
              </a:extLst>
            </p:cNvPr>
            <p:cNvSpPr/>
            <p:nvPr/>
          </p:nvSpPr>
          <p:spPr>
            <a:xfrm>
              <a:off x="10337100" y="8778362"/>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49" name="Freeform: Shape 448">
              <a:extLst>
                <a:ext uri="{FF2B5EF4-FFF2-40B4-BE49-F238E27FC236}">
                  <a16:creationId xmlns:a16="http://schemas.microsoft.com/office/drawing/2014/main" id="{3B5DD1A7-259E-D612-2D4B-A53EFD1249C5}"/>
                </a:ext>
              </a:extLst>
            </p:cNvPr>
            <p:cNvSpPr/>
            <p:nvPr/>
          </p:nvSpPr>
          <p:spPr>
            <a:xfrm>
              <a:off x="9966288"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0" name="Freeform: Shape 449">
              <a:extLst>
                <a:ext uri="{FF2B5EF4-FFF2-40B4-BE49-F238E27FC236}">
                  <a16:creationId xmlns:a16="http://schemas.microsoft.com/office/drawing/2014/main" id="{29B265B6-328F-222A-FABC-A985D1E329EF}"/>
                </a:ext>
              </a:extLst>
            </p:cNvPr>
            <p:cNvSpPr/>
            <p:nvPr/>
          </p:nvSpPr>
          <p:spPr>
            <a:xfrm>
              <a:off x="9966290" y="7707108"/>
              <a:ext cx="741719" cy="856420"/>
            </a:xfrm>
            <a:custGeom>
              <a:avLst/>
              <a:gdLst>
                <a:gd name="connsiteX0" fmla="*/ 0 w 716046"/>
                <a:gd name="connsiteY0" fmla="*/ 620036 h 826777"/>
                <a:gd name="connsiteX1" fmla="*/ 357976 w 716046"/>
                <a:gd name="connsiteY1" fmla="*/ 826777 h 826777"/>
                <a:gd name="connsiteX2" fmla="*/ 716047 w 716046"/>
                <a:gd name="connsiteY2" fmla="*/ 620036 h 826777"/>
                <a:gd name="connsiteX3" fmla="*/ 716047 w 716046"/>
                <a:gd name="connsiteY3" fmla="*/ 206647 h 826777"/>
                <a:gd name="connsiteX4" fmla="*/ 357976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7976" y="826777"/>
                  </a:lnTo>
                  <a:lnTo>
                    <a:pt x="716047" y="620036"/>
                  </a:lnTo>
                  <a:lnTo>
                    <a:pt x="716047"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1" name="Freeform: Shape 450">
              <a:extLst>
                <a:ext uri="{FF2B5EF4-FFF2-40B4-BE49-F238E27FC236}">
                  <a16:creationId xmlns:a16="http://schemas.microsoft.com/office/drawing/2014/main" id="{C9658E9F-C77C-FEE5-8C19-0534D497EF1E}"/>
                </a:ext>
              </a:extLst>
            </p:cNvPr>
            <p:cNvSpPr/>
            <p:nvPr/>
          </p:nvSpPr>
          <p:spPr>
            <a:xfrm>
              <a:off x="10337100"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2" name="Freeform: Shape 451">
              <a:extLst>
                <a:ext uri="{FF2B5EF4-FFF2-40B4-BE49-F238E27FC236}">
                  <a16:creationId xmlns:a16="http://schemas.microsoft.com/office/drawing/2014/main" id="{318C3BC6-B8DA-8672-1FFB-224AF0D5EE46}"/>
                </a:ext>
              </a:extLst>
            </p:cNvPr>
            <p:cNvSpPr/>
            <p:nvPr/>
          </p:nvSpPr>
          <p:spPr>
            <a:xfrm>
              <a:off x="10337100" y="7921164"/>
              <a:ext cx="370908" cy="214153"/>
            </a:xfrm>
            <a:custGeom>
              <a:avLst/>
              <a:gdLst>
                <a:gd name="connsiteX0" fmla="*/ 358070 w 358070"/>
                <a:gd name="connsiteY0" fmla="*/ 0 h 206741"/>
                <a:gd name="connsiteX1" fmla="*/ 0 w 358070"/>
                <a:gd name="connsiteY1" fmla="*/ 206741 h 206741"/>
              </a:gdLst>
              <a:ahLst/>
              <a:cxnLst>
                <a:cxn ang="0">
                  <a:pos x="connsiteX0" y="connsiteY0"/>
                </a:cxn>
                <a:cxn ang="0">
                  <a:pos x="connsiteX1" y="connsiteY1"/>
                </a:cxn>
              </a:cxnLst>
              <a:rect l="l" t="t" r="r" b="b"/>
              <a:pathLst>
                <a:path w="358070" h="206741">
                  <a:moveTo>
                    <a:pt x="358070"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3" name="Freeform: Shape 452">
              <a:extLst>
                <a:ext uri="{FF2B5EF4-FFF2-40B4-BE49-F238E27FC236}">
                  <a16:creationId xmlns:a16="http://schemas.microsoft.com/office/drawing/2014/main" id="{D574EAA0-5F96-7001-5CF6-D2AC73F8D474}"/>
                </a:ext>
              </a:extLst>
            </p:cNvPr>
            <p:cNvSpPr/>
            <p:nvPr/>
          </p:nvSpPr>
          <p:spPr>
            <a:xfrm>
              <a:off x="9966288"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4" name="Freeform: Shape 453">
              <a:extLst>
                <a:ext uri="{FF2B5EF4-FFF2-40B4-BE49-F238E27FC236}">
                  <a16:creationId xmlns:a16="http://schemas.microsoft.com/office/drawing/2014/main" id="{A73579F4-7FF6-D046-0724-3112E04E85ED}"/>
                </a:ext>
              </a:extLst>
            </p:cNvPr>
            <p:cNvSpPr/>
            <p:nvPr/>
          </p:nvSpPr>
          <p:spPr>
            <a:xfrm>
              <a:off x="9966290" y="6850687"/>
              <a:ext cx="741719" cy="856420"/>
            </a:xfrm>
            <a:custGeom>
              <a:avLst/>
              <a:gdLst>
                <a:gd name="connsiteX0" fmla="*/ 0 w 716046"/>
                <a:gd name="connsiteY0" fmla="*/ 620130 h 826777"/>
                <a:gd name="connsiteX1" fmla="*/ 357976 w 716046"/>
                <a:gd name="connsiteY1" fmla="*/ 826777 h 826777"/>
                <a:gd name="connsiteX2" fmla="*/ 716047 w 716046"/>
                <a:gd name="connsiteY2" fmla="*/ 620130 h 826777"/>
                <a:gd name="connsiteX3" fmla="*/ 716047 w 716046"/>
                <a:gd name="connsiteY3" fmla="*/ 206741 h 826777"/>
                <a:gd name="connsiteX4" fmla="*/ 357976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7976" y="826777"/>
                  </a:lnTo>
                  <a:lnTo>
                    <a:pt x="716047" y="620130"/>
                  </a:lnTo>
                  <a:lnTo>
                    <a:pt x="716047"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5" name="Freeform: Shape 454">
              <a:extLst>
                <a:ext uri="{FF2B5EF4-FFF2-40B4-BE49-F238E27FC236}">
                  <a16:creationId xmlns:a16="http://schemas.microsoft.com/office/drawing/2014/main" id="{44A42DAE-0DC8-1AE8-DD0A-01D6BDA1E2ED}"/>
                </a:ext>
              </a:extLst>
            </p:cNvPr>
            <p:cNvSpPr/>
            <p:nvPr/>
          </p:nvSpPr>
          <p:spPr>
            <a:xfrm>
              <a:off x="10337100"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6" name="Freeform: Shape 455">
              <a:extLst>
                <a:ext uri="{FF2B5EF4-FFF2-40B4-BE49-F238E27FC236}">
                  <a16:creationId xmlns:a16="http://schemas.microsoft.com/office/drawing/2014/main" id="{1D4E9494-D82D-3300-4398-AA16EE5F759A}"/>
                </a:ext>
              </a:extLst>
            </p:cNvPr>
            <p:cNvSpPr/>
            <p:nvPr/>
          </p:nvSpPr>
          <p:spPr>
            <a:xfrm>
              <a:off x="10337100" y="7064840"/>
              <a:ext cx="370908" cy="214056"/>
            </a:xfrm>
            <a:custGeom>
              <a:avLst/>
              <a:gdLst>
                <a:gd name="connsiteX0" fmla="*/ 358070 w 358070"/>
                <a:gd name="connsiteY0" fmla="*/ 0 h 206647"/>
                <a:gd name="connsiteX1" fmla="*/ 0 w 358070"/>
                <a:gd name="connsiteY1" fmla="*/ 206647 h 206647"/>
              </a:gdLst>
              <a:ahLst/>
              <a:cxnLst>
                <a:cxn ang="0">
                  <a:pos x="connsiteX0" y="connsiteY0"/>
                </a:cxn>
                <a:cxn ang="0">
                  <a:pos x="connsiteX1" y="connsiteY1"/>
                </a:cxn>
              </a:cxnLst>
              <a:rect l="l" t="t" r="r" b="b"/>
              <a:pathLst>
                <a:path w="358070" h="206647">
                  <a:moveTo>
                    <a:pt x="358070"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7" name="Freeform: Shape 456">
              <a:extLst>
                <a:ext uri="{FF2B5EF4-FFF2-40B4-BE49-F238E27FC236}">
                  <a16:creationId xmlns:a16="http://schemas.microsoft.com/office/drawing/2014/main" id="{F098CF18-22AF-5179-7F22-6BFE74C4944B}"/>
                </a:ext>
              </a:extLst>
            </p:cNvPr>
            <p:cNvSpPr/>
            <p:nvPr/>
          </p:nvSpPr>
          <p:spPr>
            <a:xfrm>
              <a:off x="9966288"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58" name="Freeform: Shape 457">
              <a:extLst>
                <a:ext uri="{FF2B5EF4-FFF2-40B4-BE49-F238E27FC236}">
                  <a16:creationId xmlns:a16="http://schemas.microsoft.com/office/drawing/2014/main" id="{5F263C85-EA2E-0D27-D107-468268589BCD}"/>
                </a:ext>
              </a:extLst>
            </p:cNvPr>
            <p:cNvSpPr/>
            <p:nvPr/>
          </p:nvSpPr>
          <p:spPr>
            <a:xfrm>
              <a:off x="10705483" y="12846603"/>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2 h 826777"/>
                <a:gd name="connsiteX4" fmla="*/ 357976 w 715952"/>
                <a:gd name="connsiteY4" fmla="*/ 0 h 826777"/>
                <a:gd name="connsiteX5" fmla="*/ 0 w 715952"/>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2"/>
                  </a:lnTo>
                  <a:lnTo>
                    <a:pt x="357976"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59" name="Freeform: Shape 458">
              <a:extLst>
                <a:ext uri="{FF2B5EF4-FFF2-40B4-BE49-F238E27FC236}">
                  <a16:creationId xmlns:a16="http://schemas.microsoft.com/office/drawing/2014/main" id="{2CFABFC2-9458-FD3F-7F80-D660B1F1F1DE}"/>
                </a:ext>
              </a:extLst>
            </p:cNvPr>
            <p:cNvSpPr/>
            <p:nvPr/>
          </p:nvSpPr>
          <p:spPr>
            <a:xfrm>
              <a:off x="11076294" y="13274812"/>
              <a:ext cx="9712" cy="428210"/>
            </a:xfrm>
            <a:custGeom>
              <a:avLst/>
              <a:gdLst>
                <a:gd name="connsiteX0" fmla="*/ 0 w 9376"/>
                <a:gd name="connsiteY0" fmla="*/ 0 h 413388"/>
                <a:gd name="connsiteX1" fmla="*/ 0 w 9376"/>
                <a:gd name="connsiteY1" fmla="*/ 413388 h 413388"/>
              </a:gdLst>
              <a:ahLst/>
              <a:cxnLst>
                <a:cxn ang="0">
                  <a:pos x="connsiteX0" y="connsiteY0"/>
                </a:cxn>
                <a:cxn ang="0">
                  <a:pos x="connsiteX1" y="connsiteY1"/>
                </a:cxn>
              </a:cxnLst>
              <a:rect l="l" t="t" r="r" b="b"/>
              <a:pathLst>
                <a:path w="9376" h="413388">
                  <a:moveTo>
                    <a:pt x="0" y="0"/>
                  </a:moveTo>
                  <a:lnTo>
                    <a:pt x="0"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0" name="Freeform: Shape 459">
              <a:extLst>
                <a:ext uri="{FF2B5EF4-FFF2-40B4-BE49-F238E27FC236}">
                  <a16:creationId xmlns:a16="http://schemas.microsoft.com/office/drawing/2014/main" id="{8FF78EA1-1BBD-F5FF-1F17-49D9B0D094F0}"/>
                </a:ext>
              </a:extLst>
            </p:cNvPr>
            <p:cNvSpPr/>
            <p:nvPr/>
          </p:nvSpPr>
          <p:spPr>
            <a:xfrm>
              <a:off x="11076294" y="1306075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1" name="Freeform: Shape 460">
              <a:extLst>
                <a:ext uri="{FF2B5EF4-FFF2-40B4-BE49-F238E27FC236}">
                  <a16:creationId xmlns:a16="http://schemas.microsoft.com/office/drawing/2014/main" id="{310FE0C9-2C13-CAD2-86E3-65D57BDD3765}"/>
                </a:ext>
              </a:extLst>
            </p:cNvPr>
            <p:cNvSpPr/>
            <p:nvPr/>
          </p:nvSpPr>
          <p:spPr>
            <a:xfrm>
              <a:off x="10705483" y="1306075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2" name="Freeform: Shape 461">
              <a:extLst>
                <a:ext uri="{FF2B5EF4-FFF2-40B4-BE49-F238E27FC236}">
                  <a16:creationId xmlns:a16="http://schemas.microsoft.com/office/drawing/2014/main" id="{715F63C4-3649-2262-ECAD-3AED05FC9036}"/>
                </a:ext>
              </a:extLst>
            </p:cNvPr>
            <p:cNvSpPr/>
            <p:nvPr/>
          </p:nvSpPr>
          <p:spPr>
            <a:xfrm>
              <a:off x="10705483" y="11990182"/>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3" name="Freeform: Shape 462">
              <a:extLst>
                <a:ext uri="{FF2B5EF4-FFF2-40B4-BE49-F238E27FC236}">
                  <a16:creationId xmlns:a16="http://schemas.microsoft.com/office/drawing/2014/main" id="{828EC839-5D1E-F7F1-2408-E0A830A35EEC}"/>
                </a:ext>
              </a:extLst>
            </p:cNvPr>
            <p:cNvSpPr/>
            <p:nvPr/>
          </p:nvSpPr>
          <p:spPr>
            <a:xfrm>
              <a:off x="11076294" y="124183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4" name="Freeform: Shape 463">
              <a:extLst>
                <a:ext uri="{FF2B5EF4-FFF2-40B4-BE49-F238E27FC236}">
                  <a16:creationId xmlns:a16="http://schemas.microsoft.com/office/drawing/2014/main" id="{2C05ED20-8E58-9613-E573-B8AE5D6FCEA3}"/>
                </a:ext>
              </a:extLst>
            </p:cNvPr>
            <p:cNvSpPr/>
            <p:nvPr/>
          </p:nvSpPr>
          <p:spPr>
            <a:xfrm>
              <a:off x="11076294" y="12204336"/>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5" name="Freeform: Shape 464">
              <a:extLst>
                <a:ext uri="{FF2B5EF4-FFF2-40B4-BE49-F238E27FC236}">
                  <a16:creationId xmlns:a16="http://schemas.microsoft.com/office/drawing/2014/main" id="{CB3D527B-3F48-2793-E0D5-E30239E98D25}"/>
                </a:ext>
              </a:extLst>
            </p:cNvPr>
            <p:cNvSpPr/>
            <p:nvPr/>
          </p:nvSpPr>
          <p:spPr>
            <a:xfrm>
              <a:off x="10705483" y="12204336"/>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6" name="Freeform: Shape 465">
              <a:extLst>
                <a:ext uri="{FF2B5EF4-FFF2-40B4-BE49-F238E27FC236}">
                  <a16:creationId xmlns:a16="http://schemas.microsoft.com/office/drawing/2014/main" id="{E3AE98ED-AEBA-3787-D03C-3A0BA09E834F}"/>
                </a:ext>
              </a:extLst>
            </p:cNvPr>
            <p:cNvSpPr/>
            <p:nvPr/>
          </p:nvSpPr>
          <p:spPr>
            <a:xfrm>
              <a:off x="10705483" y="11133081"/>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67" name="Freeform: Shape 466">
              <a:extLst>
                <a:ext uri="{FF2B5EF4-FFF2-40B4-BE49-F238E27FC236}">
                  <a16:creationId xmlns:a16="http://schemas.microsoft.com/office/drawing/2014/main" id="{D118AB67-21E7-50C6-1046-CC756F31D182}"/>
                </a:ext>
              </a:extLst>
            </p:cNvPr>
            <p:cNvSpPr/>
            <p:nvPr/>
          </p:nvSpPr>
          <p:spPr>
            <a:xfrm>
              <a:off x="11076294" y="11561292"/>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8" name="Freeform: Shape 467">
              <a:extLst>
                <a:ext uri="{FF2B5EF4-FFF2-40B4-BE49-F238E27FC236}">
                  <a16:creationId xmlns:a16="http://schemas.microsoft.com/office/drawing/2014/main" id="{8096A165-159E-B3C1-B8EC-917679F52B64}"/>
                </a:ext>
              </a:extLst>
            </p:cNvPr>
            <p:cNvSpPr/>
            <p:nvPr/>
          </p:nvSpPr>
          <p:spPr>
            <a:xfrm>
              <a:off x="11076294" y="11347235"/>
              <a:ext cx="370811" cy="214056"/>
            </a:xfrm>
            <a:custGeom>
              <a:avLst/>
              <a:gdLst>
                <a:gd name="connsiteX0" fmla="*/ 357976 w 357976"/>
                <a:gd name="connsiteY0" fmla="*/ 0 h 206647"/>
                <a:gd name="connsiteX1" fmla="*/ 0 w 357976"/>
                <a:gd name="connsiteY1" fmla="*/ 206648 h 206647"/>
              </a:gdLst>
              <a:ahLst/>
              <a:cxnLst>
                <a:cxn ang="0">
                  <a:pos x="connsiteX0" y="connsiteY0"/>
                </a:cxn>
                <a:cxn ang="0">
                  <a:pos x="connsiteX1" y="connsiteY1"/>
                </a:cxn>
              </a:cxnLst>
              <a:rect l="l" t="t" r="r" b="b"/>
              <a:pathLst>
                <a:path w="357976" h="206647">
                  <a:moveTo>
                    <a:pt x="357976" y="0"/>
                  </a:moveTo>
                  <a:lnTo>
                    <a:pt x="0"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69" name="Freeform: Shape 468">
              <a:extLst>
                <a:ext uri="{FF2B5EF4-FFF2-40B4-BE49-F238E27FC236}">
                  <a16:creationId xmlns:a16="http://schemas.microsoft.com/office/drawing/2014/main" id="{C23B5BF5-B8C6-C8CD-8B64-657844D3903D}"/>
                </a:ext>
              </a:extLst>
            </p:cNvPr>
            <p:cNvSpPr/>
            <p:nvPr/>
          </p:nvSpPr>
          <p:spPr>
            <a:xfrm>
              <a:off x="10705483" y="11347235"/>
              <a:ext cx="370811" cy="214056"/>
            </a:xfrm>
            <a:custGeom>
              <a:avLst/>
              <a:gdLst>
                <a:gd name="connsiteX0" fmla="*/ 357976 w 357976"/>
                <a:gd name="connsiteY0" fmla="*/ 206648 h 206647"/>
                <a:gd name="connsiteX1" fmla="*/ 0 w 357976"/>
                <a:gd name="connsiteY1" fmla="*/ 0 h 206647"/>
              </a:gdLst>
              <a:ahLst/>
              <a:cxnLst>
                <a:cxn ang="0">
                  <a:pos x="connsiteX0" y="connsiteY0"/>
                </a:cxn>
                <a:cxn ang="0">
                  <a:pos x="connsiteX1" y="connsiteY1"/>
                </a:cxn>
              </a:cxnLst>
              <a:rect l="l" t="t" r="r" b="b"/>
              <a:pathLst>
                <a:path w="357976" h="206647">
                  <a:moveTo>
                    <a:pt x="357976"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0" name="Freeform: Shape 469">
              <a:extLst>
                <a:ext uri="{FF2B5EF4-FFF2-40B4-BE49-F238E27FC236}">
                  <a16:creationId xmlns:a16="http://schemas.microsoft.com/office/drawing/2014/main" id="{DD2B5B05-C7AE-F518-8B41-CB0658937164}"/>
                </a:ext>
              </a:extLst>
            </p:cNvPr>
            <p:cNvSpPr/>
            <p:nvPr/>
          </p:nvSpPr>
          <p:spPr>
            <a:xfrm>
              <a:off x="10705483" y="10276758"/>
              <a:ext cx="741622" cy="856323"/>
            </a:xfrm>
            <a:custGeom>
              <a:avLst/>
              <a:gdLst>
                <a:gd name="connsiteX0" fmla="*/ 0 w 715952"/>
                <a:gd name="connsiteY0" fmla="*/ 620036 h 826683"/>
                <a:gd name="connsiteX1" fmla="*/ 357976 w 715952"/>
                <a:gd name="connsiteY1" fmla="*/ 826684 h 826683"/>
                <a:gd name="connsiteX2" fmla="*/ 715953 w 715952"/>
                <a:gd name="connsiteY2" fmla="*/ 620036 h 826683"/>
                <a:gd name="connsiteX3" fmla="*/ 715953 w 715952"/>
                <a:gd name="connsiteY3" fmla="*/ 206648 h 826683"/>
                <a:gd name="connsiteX4" fmla="*/ 357976 w 715952"/>
                <a:gd name="connsiteY4" fmla="*/ 0 h 826683"/>
                <a:gd name="connsiteX5" fmla="*/ 0 w 715952"/>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683">
                  <a:moveTo>
                    <a:pt x="0" y="620036"/>
                  </a:moveTo>
                  <a:lnTo>
                    <a:pt x="357976" y="826684"/>
                  </a:lnTo>
                  <a:lnTo>
                    <a:pt x="715953" y="620036"/>
                  </a:lnTo>
                  <a:lnTo>
                    <a:pt x="715953" y="206648"/>
                  </a:lnTo>
                  <a:lnTo>
                    <a:pt x="357976"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1" name="Freeform: Shape 470">
              <a:extLst>
                <a:ext uri="{FF2B5EF4-FFF2-40B4-BE49-F238E27FC236}">
                  <a16:creationId xmlns:a16="http://schemas.microsoft.com/office/drawing/2014/main" id="{A3BBB7F0-C694-340B-A2CD-F0424198C737}"/>
                </a:ext>
              </a:extLst>
            </p:cNvPr>
            <p:cNvSpPr/>
            <p:nvPr/>
          </p:nvSpPr>
          <p:spPr>
            <a:xfrm>
              <a:off x="11076294" y="10704871"/>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2" name="Freeform: Shape 471">
              <a:extLst>
                <a:ext uri="{FF2B5EF4-FFF2-40B4-BE49-F238E27FC236}">
                  <a16:creationId xmlns:a16="http://schemas.microsoft.com/office/drawing/2014/main" id="{5DC51959-47E7-65E7-ED34-E825BFF4A103}"/>
                </a:ext>
              </a:extLst>
            </p:cNvPr>
            <p:cNvSpPr/>
            <p:nvPr/>
          </p:nvSpPr>
          <p:spPr>
            <a:xfrm>
              <a:off x="11076294" y="10490814"/>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3" name="Freeform: Shape 472">
              <a:extLst>
                <a:ext uri="{FF2B5EF4-FFF2-40B4-BE49-F238E27FC236}">
                  <a16:creationId xmlns:a16="http://schemas.microsoft.com/office/drawing/2014/main" id="{E4BA0C8E-8DFD-5043-2F44-A8BC7375882D}"/>
                </a:ext>
              </a:extLst>
            </p:cNvPr>
            <p:cNvSpPr/>
            <p:nvPr/>
          </p:nvSpPr>
          <p:spPr>
            <a:xfrm>
              <a:off x="10705483" y="10490814"/>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4" name="Freeform: Shape 473">
              <a:extLst>
                <a:ext uri="{FF2B5EF4-FFF2-40B4-BE49-F238E27FC236}">
                  <a16:creationId xmlns:a16="http://schemas.microsoft.com/office/drawing/2014/main" id="{C9760966-D799-9F25-CC89-CAD0FE7985FF}"/>
                </a:ext>
              </a:extLst>
            </p:cNvPr>
            <p:cNvSpPr/>
            <p:nvPr/>
          </p:nvSpPr>
          <p:spPr>
            <a:xfrm>
              <a:off x="10705483" y="9420629"/>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5" name="Freeform: Shape 474">
              <a:extLst>
                <a:ext uri="{FF2B5EF4-FFF2-40B4-BE49-F238E27FC236}">
                  <a16:creationId xmlns:a16="http://schemas.microsoft.com/office/drawing/2014/main" id="{391A8242-FE2E-D636-473A-0DA9E642D018}"/>
                </a:ext>
              </a:extLst>
            </p:cNvPr>
            <p:cNvSpPr/>
            <p:nvPr/>
          </p:nvSpPr>
          <p:spPr>
            <a:xfrm>
              <a:off x="11076294" y="9848840"/>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6" name="Freeform: Shape 475">
              <a:extLst>
                <a:ext uri="{FF2B5EF4-FFF2-40B4-BE49-F238E27FC236}">
                  <a16:creationId xmlns:a16="http://schemas.microsoft.com/office/drawing/2014/main" id="{4390F41B-0DCA-B700-EEA3-0DAFD40F6E29}"/>
                </a:ext>
              </a:extLst>
            </p:cNvPr>
            <p:cNvSpPr/>
            <p:nvPr/>
          </p:nvSpPr>
          <p:spPr>
            <a:xfrm>
              <a:off x="11076294" y="9634685"/>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7" name="Freeform: Shape 476">
              <a:extLst>
                <a:ext uri="{FF2B5EF4-FFF2-40B4-BE49-F238E27FC236}">
                  <a16:creationId xmlns:a16="http://schemas.microsoft.com/office/drawing/2014/main" id="{624698F0-0D74-3801-F956-D339D550FBC7}"/>
                </a:ext>
              </a:extLst>
            </p:cNvPr>
            <p:cNvSpPr/>
            <p:nvPr/>
          </p:nvSpPr>
          <p:spPr>
            <a:xfrm>
              <a:off x="10705483" y="9634685"/>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78" name="Freeform: Shape 477">
              <a:extLst>
                <a:ext uri="{FF2B5EF4-FFF2-40B4-BE49-F238E27FC236}">
                  <a16:creationId xmlns:a16="http://schemas.microsoft.com/office/drawing/2014/main" id="{732B44EF-E457-DD65-04C0-04D9BB0CFAE4}"/>
                </a:ext>
              </a:extLst>
            </p:cNvPr>
            <p:cNvSpPr/>
            <p:nvPr/>
          </p:nvSpPr>
          <p:spPr>
            <a:xfrm>
              <a:off x="10705483" y="8564208"/>
              <a:ext cx="741622" cy="856420"/>
            </a:xfrm>
            <a:custGeom>
              <a:avLst/>
              <a:gdLst>
                <a:gd name="connsiteX0" fmla="*/ 0 w 715952"/>
                <a:gd name="connsiteY0" fmla="*/ 620130 h 826777"/>
                <a:gd name="connsiteX1" fmla="*/ 357976 w 715952"/>
                <a:gd name="connsiteY1" fmla="*/ 826778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8"/>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79" name="Freeform: Shape 478">
              <a:extLst>
                <a:ext uri="{FF2B5EF4-FFF2-40B4-BE49-F238E27FC236}">
                  <a16:creationId xmlns:a16="http://schemas.microsoft.com/office/drawing/2014/main" id="{209BE1C0-5E0F-5620-FF71-081070F58286}"/>
                </a:ext>
              </a:extLst>
            </p:cNvPr>
            <p:cNvSpPr/>
            <p:nvPr/>
          </p:nvSpPr>
          <p:spPr>
            <a:xfrm>
              <a:off x="11076294" y="89924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0" name="Freeform: Shape 479">
              <a:extLst>
                <a:ext uri="{FF2B5EF4-FFF2-40B4-BE49-F238E27FC236}">
                  <a16:creationId xmlns:a16="http://schemas.microsoft.com/office/drawing/2014/main" id="{14909D61-5081-8425-85A3-93A804BD2B46}"/>
                </a:ext>
              </a:extLst>
            </p:cNvPr>
            <p:cNvSpPr/>
            <p:nvPr/>
          </p:nvSpPr>
          <p:spPr>
            <a:xfrm>
              <a:off x="11076294" y="8778362"/>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1" name="Freeform: Shape 480">
              <a:extLst>
                <a:ext uri="{FF2B5EF4-FFF2-40B4-BE49-F238E27FC236}">
                  <a16:creationId xmlns:a16="http://schemas.microsoft.com/office/drawing/2014/main" id="{2E91BFC8-A60C-F737-60B8-F73F325F9629}"/>
                </a:ext>
              </a:extLst>
            </p:cNvPr>
            <p:cNvSpPr/>
            <p:nvPr/>
          </p:nvSpPr>
          <p:spPr>
            <a:xfrm>
              <a:off x="10705483" y="8778362"/>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2" name="Freeform: Shape 481">
              <a:extLst>
                <a:ext uri="{FF2B5EF4-FFF2-40B4-BE49-F238E27FC236}">
                  <a16:creationId xmlns:a16="http://schemas.microsoft.com/office/drawing/2014/main" id="{13DEF1BD-2879-12FA-9534-20F3F1CCAC0A}"/>
                </a:ext>
              </a:extLst>
            </p:cNvPr>
            <p:cNvSpPr/>
            <p:nvPr/>
          </p:nvSpPr>
          <p:spPr>
            <a:xfrm>
              <a:off x="10705483" y="7707108"/>
              <a:ext cx="741622" cy="856420"/>
            </a:xfrm>
            <a:custGeom>
              <a:avLst/>
              <a:gdLst>
                <a:gd name="connsiteX0" fmla="*/ 0 w 715952"/>
                <a:gd name="connsiteY0" fmla="*/ 620036 h 826777"/>
                <a:gd name="connsiteX1" fmla="*/ 357976 w 715952"/>
                <a:gd name="connsiteY1" fmla="*/ 826777 h 826777"/>
                <a:gd name="connsiteX2" fmla="*/ 715953 w 715952"/>
                <a:gd name="connsiteY2" fmla="*/ 620036 h 826777"/>
                <a:gd name="connsiteX3" fmla="*/ 715953 w 715952"/>
                <a:gd name="connsiteY3" fmla="*/ 206647 h 826777"/>
                <a:gd name="connsiteX4" fmla="*/ 357976 w 715952"/>
                <a:gd name="connsiteY4" fmla="*/ 0 h 826777"/>
                <a:gd name="connsiteX5" fmla="*/ 0 w 715952"/>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036"/>
                  </a:moveTo>
                  <a:lnTo>
                    <a:pt x="357976" y="826777"/>
                  </a:lnTo>
                  <a:lnTo>
                    <a:pt x="715953" y="620036"/>
                  </a:lnTo>
                  <a:lnTo>
                    <a:pt x="715953" y="206647"/>
                  </a:lnTo>
                  <a:lnTo>
                    <a:pt x="357976"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3" name="Freeform: Shape 482">
              <a:extLst>
                <a:ext uri="{FF2B5EF4-FFF2-40B4-BE49-F238E27FC236}">
                  <a16:creationId xmlns:a16="http://schemas.microsoft.com/office/drawing/2014/main" id="{542FFED9-B488-16CD-9CB0-796587D803C4}"/>
                </a:ext>
              </a:extLst>
            </p:cNvPr>
            <p:cNvSpPr/>
            <p:nvPr/>
          </p:nvSpPr>
          <p:spPr>
            <a:xfrm>
              <a:off x="11076294" y="813531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4" name="Freeform: Shape 483">
              <a:extLst>
                <a:ext uri="{FF2B5EF4-FFF2-40B4-BE49-F238E27FC236}">
                  <a16:creationId xmlns:a16="http://schemas.microsoft.com/office/drawing/2014/main" id="{CA77E16E-DB36-3B87-C00C-EDD47A6C77DA}"/>
                </a:ext>
              </a:extLst>
            </p:cNvPr>
            <p:cNvSpPr/>
            <p:nvPr/>
          </p:nvSpPr>
          <p:spPr>
            <a:xfrm>
              <a:off x="11076294" y="7921164"/>
              <a:ext cx="370811" cy="214153"/>
            </a:xfrm>
            <a:custGeom>
              <a:avLst/>
              <a:gdLst>
                <a:gd name="connsiteX0" fmla="*/ 357976 w 357976"/>
                <a:gd name="connsiteY0" fmla="*/ 0 h 206741"/>
                <a:gd name="connsiteX1" fmla="*/ 0 w 357976"/>
                <a:gd name="connsiteY1" fmla="*/ 206741 h 206741"/>
              </a:gdLst>
              <a:ahLst/>
              <a:cxnLst>
                <a:cxn ang="0">
                  <a:pos x="connsiteX0" y="connsiteY0"/>
                </a:cxn>
                <a:cxn ang="0">
                  <a:pos x="connsiteX1" y="connsiteY1"/>
                </a:cxn>
              </a:cxnLst>
              <a:rect l="l" t="t" r="r" b="b"/>
              <a:pathLst>
                <a:path w="357976" h="206741">
                  <a:moveTo>
                    <a:pt x="357976" y="0"/>
                  </a:moveTo>
                  <a:lnTo>
                    <a:pt x="0"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5" name="Freeform: Shape 484">
              <a:extLst>
                <a:ext uri="{FF2B5EF4-FFF2-40B4-BE49-F238E27FC236}">
                  <a16:creationId xmlns:a16="http://schemas.microsoft.com/office/drawing/2014/main" id="{54040300-7132-1246-6592-F9B4C0447564}"/>
                </a:ext>
              </a:extLst>
            </p:cNvPr>
            <p:cNvSpPr/>
            <p:nvPr/>
          </p:nvSpPr>
          <p:spPr>
            <a:xfrm>
              <a:off x="10705483" y="7921164"/>
              <a:ext cx="370811" cy="214153"/>
            </a:xfrm>
            <a:custGeom>
              <a:avLst/>
              <a:gdLst>
                <a:gd name="connsiteX0" fmla="*/ 357976 w 357976"/>
                <a:gd name="connsiteY0" fmla="*/ 206741 h 206741"/>
                <a:gd name="connsiteX1" fmla="*/ 0 w 357976"/>
                <a:gd name="connsiteY1" fmla="*/ 0 h 206741"/>
              </a:gdLst>
              <a:ahLst/>
              <a:cxnLst>
                <a:cxn ang="0">
                  <a:pos x="connsiteX0" y="connsiteY0"/>
                </a:cxn>
                <a:cxn ang="0">
                  <a:pos x="connsiteX1" y="connsiteY1"/>
                </a:cxn>
              </a:cxnLst>
              <a:rect l="l" t="t" r="r" b="b"/>
              <a:pathLst>
                <a:path w="357976" h="206741">
                  <a:moveTo>
                    <a:pt x="357976"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6" name="Freeform: Shape 485">
              <a:extLst>
                <a:ext uri="{FF2B5EF4-FFF2-40B4-BE49-F238E27FC236}">
                  <a16:creationId xmlns:a16="http://schemas.microsoft.com/office/drawing/2014/main" id="{D88FC938-C1E4-C0F7-B147-14D48AEAD963}"/>
                </a:ext>
              </a:extLst>
            </p:cNvPr>
            <p:cNvSpPr/>
            <p:nvPr/>
          </p:nvSpPr>
          <p:spPr>
            <a:xfrm>
              <a:off x="10705483" y="6850687"/>
              <a:ext cx="741622" cy="856420"/>
            </a:xfrm>
            <a:custGeom>
              <a:avLst/>
              <a:gdLst>
                <a:gd name="connsiteX0" fmla="*/ 0 w 715952"/>
                <a:gd name="connsiteY0" fmla="*/ 620130 h 826777"/>
                <a:gd name="connsiteX1" fmla="*/ 357976 w 715952"/>
                <a:gd name="connsiteY1" fmla="*/ 826777 h 826777"/>
                <a:gd name="connsiteX2" fmla="*/ 715953 w 715952"/>
                <a:gd name="connsiteY2" fmla="*/ 620130 h 826777"/>
                <a:gd name="connsiteX3" fmla="*/ 715953 w 715952"/>
                <a:gd name="connsiteY3" fmla="*/ 206741 h 826777"/>
                <a:gd name="connsiteX4" fmla="*/ 357976 w 715952"/>
                <a:gd name="connsiteY4" fmla="*/ 0 h 826777"/>
                <a:gd name="connsiteX5" fmla="*/ 0 w 715952"/>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952" h="826777">
                  <a:moveTo>
                    <a:pt x="0" y="620130"/>
                  </a:moveTo>
                  <a:lnTo>
                    <a:pt x="357976" y="826777"/>
                  </a:lnTo>
                  <a:lnTo>
                    <a:pt x="715953" y="620130"/>
                  </a:lnTo>
                  <a:lnTo>
                    <a:pt x="715953" y="206741"/>
                  </a:lnTo>
                  <a:lnTo>
                    <a:pt x="357976"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87" name="Freeform: Shape 486">
              <a:extLst>
                <a:ext uri="{FF2B5EF4-FFF2-40B4-BE49-F238E27FC236}">
                  <a16:creationId xmlns:a16="http://schemas.microsoft.com/office/drawing/2014/main" id="{118B9DF4-2CE0-4F05-F2D0-778B34C47411}"/>
                </a:ext>
              </a:extLst>
            </p:cNvPr>
            <p:cNvSpPr/>
            <p:nvPr/>
          </p:nvSpPr>
          <p:spPr>
            <a:xfrm>
              <a:off x="11076294" y="7278898"/>
              <a:ext cx="9712" cy="428210"/>
            </a:xfrm>
            <a:custGeom>
              <a:avLst/>
              <a:gdLst>
                <a:gd name="connsiteX0" fmla="*/ 0 w 9376"/>
                <a:gd name="connsiteY0" fmla="*/ 0 h 413388"/>
                <a:gd name="connsiteX1" fmla="*/ 0 w 9376"/>
                <a:gd name="connsiteY1" fmla="*/ 413389 h 413388"/>
              </a:gdLst>
              <a:ahLst/>
              <a:cxnLst>
                <a:cxn ang="0">
                  <a:pos x="connsiteX0" y="connsiteY0"/>
                </a:cxn>
                <a:cxn ang="0">
                  <a:pos x="connsiteX1" y="connsiteY1"/>
                </a:cxn>
              </a:cxnLst>
              <a:rect l="l" t="t" r="r" b="b"/>
              <a:pathLst>
                <a:path w="9376" h="413388">
                  <a:moveTo>
                    <a:pt x="0" y="0"/>
                  </a:moveTo>
                  <a:lnTo>
                    <a:pt x="0"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8" name="Freeform: Shape 487">
              <a:extLst>
                <a:ext uri="{FF2B5EF4-FFF2-40B4-BE49-F238E27FC236}">
                  <a16:creationId xmlns:a16="http://schemas.microsoft.com/office/drawing/2014/main" id="{F359C336-0970-4C43-E558-0E947E623CD8}"/>
                </a:ext>
              </a:extLst>
            </p:cNvPr>
            <p:cNvSpPr/>
            <p:nvPr/>
          </p:nvSpPr>
          <p:spPr>
            <a:xfrm>
              <a:off x="11076294" y="7064840"/>
              <a:ext cx="370811" cy="214056"/>
            </a:xfrm>
            <a:custGeom>
              <a:avLst/>
              <a:gdLst>
                <a:gd name="connsiteX0" fmla="*/ 357976 w 357976"/>
                <a:gd name="connsiteY0" fmla="*/ 0 h 206647"/>
                <a:gd name="connsiteX1" fmla="*/ 0 w 357976"/>
                <a:gd name="connsiteY1" fmla="*/ 206647 h 206647"/>
              </a:gdLst>
              <a:ahLst/>
              <a:cxnLst>
                <a:cxn ang="0">
                  <a:pos x="connsiteX0" y="connsiteY0"/>
                </a:cxn>
                <a:cxn ang="0">
                  <a:pos x="connsiteX1" y="connsiteY1"/>
                </a:cxn>
              </a:cxnLst>
              <a:rect l="l" t="t" r="r" b="b"/>
              <a:pathLst>
                <a:path w="357976" h="206647">
                  <a:moveTo>
                    <a:pt x="357976" y="0"/>
                  </a:moveTo>
                  <a:lnTo>
                    <a:pt x="0"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89" name="Freeform: Shape 488">
              <a:extLst>
                <a:ext uri="{FF2B5EF4-FFF2-40B4-BE49-F238E27FC236}">
                  <a16:creationId xmlns:a16="http://schemas.microsoft.com/office/drawing/2014/main" id="{868DDA56-0CDE-8ACC-7EA3-CBAE757AC1A2}"/>
                </a:ext>
              </a:extLst>
            </p:cNvPr>
            <p:cNvSpPr/>
            <p:nvPr/>
          </p:nvSpPr>
          <p:spPr>
            <a:xfrm>
              <a:off x="10705483" y="7064840"/>
              <a:ext cx="370811" cy="214056"/>
            </a:xfrm>
            <a:custGeom>
              <a:avLst/>
              <a:gdLst>
                <a:gd name="connsiteX0" fmla="*/ 357976 w 357976"/>
                <a:gd name="connsiteY0" fmla="*/ 206647 h 206647"/>
                <a:gd name="connsiteX1" fmla="*/ 0 w 357976"/>
                <a:gd name="connsiteY1" fmla="*/ 0 h 206647"/>
              </a:gdLst>
              <a:ahLst/>
              <a:cxnLst>
                <a:cxn ang="0">
                  <a:pos x="connsiteX0" y="connsiteY0"/>
                </a:cxn>
                <a:cxn ang="0">
                  <a:pos x="connsiteX1" y="connsiteY1"/>
                </a:cxn>
              </a:cxnLst>
              <a:rect l="l" t="t" r="r" b="b"/>
              <a:pathLst>
                <a:path w="357976" h="206647">
                  <a:moveTo>
                    <a:pt x="357976"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0" name="Freeform: Shape 489">
              <a:extLst>
                <a:ext uri="{FF2B5EF4-FFF2-40B4-BE49-F238E27FC236}">
                  <a16:creationId xmlns:a16="http://schemas.microsoft.com/office/drawing/2014/main" id="{9F71D9B8-942E-9CEE-F65A-B130E8A783AC}"/>
                </a:ext>
              </a:extLst>
            </p:cNvPr>
            <p:cNvSpPr/>
            <p:nvPr/>
          </p:nvSpPr>
          <p:spPr>
            <a:xfrm>
              <a:off x="11447106" y="12846603"/>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2 h 826777"/>
                <a:gd name="connsiteX4" fmla="*/ 358070 w 716046"/>
                <a:gd name="connsiteY4" fmla="*/ 0 h 826777"/>
                <a:gd name="connsiteX5" fmla="*/ 0 w 716046"/>
                <a:gd name="connsiteY5" fmla="*/ 206742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2"/>
                  </a:lnTo>
                  <a:lnTo>
                    <a:pt x="358070" y="0"/>
                  </a:lnTo>
                  <a:lnTo>
                    <a:pt x="0" y="206742"/>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1" name="Freeform: Shape 490">
              <a:extLst>
                <a:ext uri="{FF2B5EF4-FFF2-40B4-BE49-F238E27FC236}">
                  <a16:creationId xmlns:a16="http://schemas.microsoft.com/office/drawing/2014/main" id="{C0C073DF-0319-9836-B4B0-4F3E1C931E4B}"/>
                </a:ext>
              </a:extLst>
            </p:cNvPr>
            <p:cNvSpPr/>
            <p:nvPr/>
          </p:nvSpPr>
          <p:spPr>
            <a:xfrm>
              <a:off x="11818014" y="13274812"/>
              <a:ext cx="9712" cy="428210"/>
            </a:xfrm>
            <a:custGeom>
              <a:avLst/>
              <a:gdLst>
                <a:gd name="connsiteX0" fmla="*/ -1 w 9376"/>
                <a:gd name="connsiteY0" fmla="*/ 0 h 413388"/>
                <a:gd name="connsiteX1" fmla="*/ -1 w 9376"/>
                <a:gd name="connsiteY1" fmla="*/ 413388 h 413388"/>
              </a:gdLst>
              <a:ahLst/>
              <a:cxnLst>
                <a:cxn ang="0">
                  <a:pos x="connsiteX0" y="connsiteY0"/>
                </a:cxn>
                <a:cxn ang="0">
                  <a:pos x="connsiteX1" y="connsiteY1"/>
                </a:cxn>
              </a:cxnLst>
              <a:rect l="l" t="t" r="r" b="b"/>
              <a:pathLst>
                <a:path w="9376" h="413388">
                  <a:moveTo>
                    <a:pt x="-1" y="0"/>
                  </a:moveTo>
                  <a:lnTo>
                    <a:pt x="-1" y="41338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2" name="Freeform: Shape 491">
              <a:extLst>
                <a:ext uri="{FF2B5EF4-FFF2-40B4-BE49-F238E27FC236}">
                  <a16:creationId xmlns:a16="http://schemas.microsoft.com/office/drawing/2014/main" id="{3CBA4A5A-6CBB-FFA0-C142-8283007D11F5}"/>
                </a:ext>
              </a:extLst>
            </p:cNvPr>
            <p:cNvSpPr/>
            <p:nvPr/>
          </p:nvSpPr>
          <p:spPr>
            <a:xfrm>
              <a:off x="11818014" y="1306075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3" name="Freeform: Shape 492">
              <a:extLst>
                <a:ext uri="{FF2B5EF4-FFF2-40B4-BE49-F238E27FC236}">
                  <a16:creationId xmlns:a16="http://schemas.microsoft.com/office/drawing/2014/main" id="{83D91728-2F27-6592-0184-836136D9B43B}"/>
                </a:ext>
              </a:extLst>
            </p:cNvPr>
            <p:cNvSpPr/>
            <p:nvPr/>
          </p:nvSpPr>
          <p:spPr>
            <a:xfrm>
              <a:off x="11447106" y="1306075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4" name="Freeform: Shape 493">
              <a:extLst>
                <a:ext uri="{FF2B5EF4-FFF2-40B4-BE49-F238E27FC236}">
                  <a16:creationId xmlns:a16="http://schemas.microsoft.com/office/drawing/2014/main" id="{D02AEED5-DD80-29C1-6871-B2F20F32831B}"/>
                </a:ext>
              </a:extLst>
            </p:cNvPr>
            <p:cNvSpPr/>
            <p:nvPr/>
          </p:nvSpPr>
          <p:spPr>
            <a:xfrm>
              <a:off x="11447106" y="11990182"/>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5" name="Freeform: Shape 494">
              <a:extLst>
                <a:ext uri="{FF2B5EF4-FFF2-40B4-BE49-F238E27FC236}">
                  <a16:creationId xmlns:a16="http://schemas.microsoft.com/office/drawing/2014/main" id="{DCD56E18-C333-5D1C-78A8-DEE6FFE3FD7D}"/>
                </a:ext>
              </a:extLst>
            </p:cNvPr>
            <p:cNvSpPr/>
            <p:nvPr/>
          </p:nvSpPr>
          <p:spPr>
            <a:xfrm>
              <a:off x="11818014" y="124183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6" name="Freeform: Shape 495">
              <a:extLst>
                <a:ext uri="{FF2B5EF4-FFF2-40B4-BE49-F238E27FC236}">
                  <a16:creationId xmlns:a16="http://schemas.microsoft.com/office/drawing/2014/main" id="{0A3E10A4-F48D-6CC1-54EC-FA79DA0B3437}"/>
                </a:ext>
              </a:extLst>
            </p:cNvPr>
            <p:cNvSpPr/>
            <p:nvPr/>
          </p:nvSpPr>
          <p:spPr>
            <a:xfrm>
              <a:off x="11818014" y="12204336"/>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7" name="Freeform: Shape 496">
              <a:extLst>
                <a:ext uri="{FF2B5EF4-FFF2-40B4-BE49-F238E27FC236}">
                  <a16:creationId xmlns:a16="http://schemas.microsoft.com/office/drawing/2014/main" id="{E23F746E-5F28-5237-EA8E-0A38170BCE0C}"/>
                </a:ext>
              </a:extLst>
            </p:cNvPr>
            <p:cNvSpPr/>
            <p:nvPr/>
          </p:nvSpPr>
          <p:spPr>
            <a:xfrm>
              <a:off x="11447106" y="12204336"/>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498" name="Freeform: Shape 497">
              <a:extLst>
                <a:ext uri="{FF2B5EF4-FFF2-40B4-BE49-F238E27FC236}">
                  <a16:creationId xmlns:a16="http://schemas.microsoft.com/office/drawing/2014/main" id="{0A7A8DD3-10C8-B8DB-20D3-0595D9E5D733}"/>
                </a:ext>
              </a:extLst>
            </p:cNvPr>
            <p:cNvSpPr/>
            <p:nvPr/>
          </p:nvSpPr>
          <p:spPr>
            <a:xfrm>
              <a:off x="11447106" y="11133081"/>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499" name="Freeform: Shape 498">
              <a:extLst>
                <a:ext uri="{FF2B5EF4-FFF2-40B4-BE49-F238E27FC236}">
                  <a16:creationId xmlns:a16="http://schemas.microsoft.com/office/drawing/2014/main" id="{425E747D-01AC-87B5-79D6-4EE514434251}"/>
                </a:ext>
              </a:extLst>
            </p:cNvPr>
            <p:cNvSpPr/>
            <p:nvPr/>
          </p:nvSpPr>
          <p:spPr>
            <a:xfrm>
              <a:off x="11818014" y="11561292"/>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0" name="Freeform: Shape 499">
              <a:extLst>
                <a:ext uri="{FF2B5EF4-FFF2-40B4-BE49-F238E27FC236}">
                  <a16:creationId xmlns:a16="http://schemas.microsoft.com/office/drawing/2014/main" id="{A7722C81-FE4F-F7F8-7EE3-C3FA50088937}"/>
                </a:ext>
              </a:extLst>
            </p:cNvPr>
            <p:cNvSpPr/>
            <p:nvPr/>
          </p:nvSpPr>
          <p:spPr>
            <a:xfrm>
              <a:off x="11818014" y="11347235"/>
              <a:ext cx="370811" cy="214056"/>
            </a:xfrm>
            <a:custGeom>
              <a:avLst/>
              <a:gdLst>
                <a:gd name="connsiteX0" fmla="*/ 357976 w 357976"/>
                <a:gd name="connsiteY0" fmla="*/ 0 h 206647"/>
                <a:gd name="connsiteX1" fmla="*/ -1 w 357976"/>
                <a:gd name="connsiteY1" fmla="*/ 206648 h 206647"/>
              </a:gdLst>
              <a:ahLst/>
              <a:cxnLst>
                <a:cxn ang="0">
                  <a:pos x="connsiteX0" y="connsiteY0"/>
                </a:cxn>
                <a:cxn ang="0">
                  <a:pos x="connsiteX1" y="connsiteY1"/>
                </a:cxn>
              </a:cxnLst>
              <a:rect l="l" t="t" r="r" b="b"/>
              <a:pathLst>
                <a:path w="357976" h="206647">
                  <a:moveTo>
                    <a:pt x="357976" y="0"/>
                  </a:moveTo>
                  <a:lnTo>
                    <a:pt x="-1" y="206648"/>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1" name="Freeform: Shape 500">
              <a:extLst>
                <a:ext uri="{FF2B5EF4-FFF2-40B4-BE49-F238E27FC236}">
                  <a16:creationId xmlns:a16="http://schemas.microsoft.com/office/drawing/2014/main" id="{197C28DE-0BFE-EE9A-2C85-91E4956CD915}"/>
                </a:ext>
              </a:extLst>
            </p:cNvPr>
            <p:cNvSpPr/>
            <p:nvPr/>
          </p:nvSpPr>
          <p:spPr>
            <a:xfrm>
              <a:off x="11447106" y="11347235"/>
              <a:ext cx="370908" cy="214056"/>
            </a:xfrm>
            <a:custGeom>
              <a:avLst/>
              <a:gdLst>
                <a:gd name="connsiteX0" fmla="*/ 358070 w 358070"/>
                <a:gd name="connsiteY0" fmla="*/ 206648 h 206647"/>
                <a:gd name="connsiteX1" fmla="*/ 0 w 358070"/>
                <a:gd name="connsiteY1" fmla="*/ 0 h 206647"/>
              </a:gdLst>
              <a:ahLst/>
              <a:cxnLst>
                <a:cxn ang="0">
                  <a:pos x="connsiteX0" y="connsiteY0"/>
                </a:cxn>
                <a:cxn ang="0">
                  <a:pos x="connsiteX1" y="connsiteY1"/>
                </a:cxn>
              </a:cxnLst>
              <a:rect l="l" t="t" r="r" b="b"/>
              <a:pathLst>
                <a:path w="358070" h="206647">
                  <a:moveTo>
                    <a:pt x="358070" y="206648"/>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2" name="Freeform: Shape 501">
              <a:extLst>
                <a:ext uri="{FF2B5EF4-FFF2-40B4-BE49-F238E27FC236}">
                  <a16:creationId xmlns:a16="http://schemas.microsoft.com/office/drawing/2014/main" id="{954CE611-0809-5EF0-C40B-487F03CA438A}"/>
                </a:ext>
              </a:extLst>
            </p:cNvPr>
            <p:cNvSpPr/>
            <p:nvPr/>
          </p:nvSpPr>
          <p:spPr>
            <a:xfrm>
              <a:off x="11447106" y="10276758"/>
              <a:ext cx="741719" cy="856323"/>
            </a:xfrm>
            <a:custGeom>
              <a:avLst/>
              <a:gdLst>
                <a:gd name="connsiteX0" fmla="*/ 0 w 716046"/>
                <a:gd name="connsiteY0" fmla="*/ 620036 h 826683"/>
                <a:gd name="connsiteX1" fmla="*/ 358070 w 716046"/>
                <a:gd name="connsiteY1" fmla="*/ 826684 h 826683"/>
                <a:gd name="connsiteX2" fmla="*/ 716047 w 716046"/>
                <a:gd name="connsiteY2" fmla="*/ 620036 h 826683"/>
                <a:gd name="connsiteX3" fmla="*/ 716047 w 716046"/>
                <a:gd name="connsiteY3" fmla="*/ 206648 h 826683"/>
                <a:gd name="connsiteX4" fmla="*/ 358070 w 716046"/>
                <a:gd name="connsiteY4" fmla="*/ 0 h 826683"/>
                <a:gd name="connsiteX5" fmla="*/ 0 w 716046"/>
                <a:gd name="connsiteY5" fmla="*/ 206648 h 82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683">
                  <a:moveTo>
                    <a:pt x="0" y="620036"/>
                  </a:moveTo>
                  <a:lnTo>
                    <a:pt x="358070" y="826684"/>
                  </a:lnTo>
                  <a:lnTo>
                    <a:pt x="716047" y="620036"/>
                  </a:lnTo>
                  <a:lnTo>
                    <a:pt x="716047" y="206648"/>
                  </a:lnTo>
                  <a:lnTo>
                    <a:pt x="358070" y="0"/>
                  </a:lnTo>
                  <a:lnTo>
                    <a:pt x="0" y="206648"/>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3" name="Freeform: Shape 502">
              <a:extLst>
                <a:ext uri="{FF2B5EF4-FFF2-40B4-BE49-F238E27FC236}">
                  <a16:creationId xmlns:a16="http://schemas.microsoft.com/office/drawing/2014/main" id="{F399A8A3-F0EE-B135-487F-2166273A13D5}"/>
                </a:ext>
              </a:extLst>
            </p:cNvPr>
            <p:cNvSpPr/>
            <p:nvPr/>
          </p:nvSpPr>
          <p:spPr>
            <a:xfrm>
              <a:off x="11818014" y="10704871"/>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4" name="Freeform: Shape 503">
              <a:extLst>
                <a:ext uri="{FF2B5EF4-FFF2-40B4-BE49-F238E27FC236}">
                  <a16:creationId xmlns:a16="http://schemas.microsoft.com/office/drawing/2014/main" id="{DB2DA1C4-C861-95C8-3317-0ED21033D832}"/>
                </a:ext>
              </a:extLst>
            </p:cNvPr>
            <p:cNvSpPr/>
            <p:nvPr/>
          </p:nvSpPr>
          <p:spPr>
            <a:xfrm>
              <a:off x="11818014" y="10490814"/>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5" name="Freeform: Shape 504">
              <a:extLst>
                <a:ext uri="{FF2B5EF4-FFF2-40B4-BE49-F238E27FC236}">
                  <a16:creationId xmlns:a16="http://schemas.microsoft.com/office/drawing/2014/main" id="{9B746171-2F31-8182-1BD2-30061C59DCB6}"/>
                </a:ext>
              </a:extLst>
            </p:cNvPr>
            <p:cNvSpPr/>
            <p:nvPr/>
          </p:nvSpPr>
          <p:spPr>
            <a:xfrm>
              <a:off x="11447106" y="10490814"/>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6" name="Freeform: Shape 505">
              <a:extLst>
                <a:ext uri="{FF2B5EF4-FFF2-40B4-BE49-F238E27FC236}">
                  <a16:creationId xmlns:a16="http://schemas.microsoft.com/office/drawing/2014/main" id="{1617084C-655C-5FB3-0CF1-704D172A8760}"/>
                </a:ext>
              </a:extLst>
            </p:cNvPr>
            <p:cNvSpPr/>
            <p:nvPr/>
          </p:nvSpPr>
          <p:spPr>
            <a:xfrm>
              <a:off x="11447106" y="9420629"/>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07" name="Freeform: Shape 506">
              <a:extLst>
                <a:ext uri="{FF2B5EF4-FFF2-40B4-BE49-F238E27FC236}">
                  <a16:creationId xmlns:a16="http://schemas.microsoft.com/office/drawing/2014/main" id="{FFCB4E2A-9F7D-7241-4828-F074471869BC}"/>
                </a:ext>
              </a:extLst>
            </p:cNvPr>
            <p:cNvSpPr/>
            <p:nvPr/>
          </p:nvSpPr>
          <p:spPr>
            <a:xfrm>
              <a:off x="11818014" y="9848840"/>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8" name="Freeform: Shape 507">
              <a:extLst>
                <a:ext uri="{FF2B5EF4-FFF2-40B4-BE49-F238E27FC236}">
                  <a16:creationId xmlns:a16="http://schemas.microsoft.com/office/drawing/2014/main" id="{F06AE0EC-CA9E-3721-2512-724C6E033076}"/>
                </a:ext>
              </a:extLst>
            </p:cNvPr>
            <p:cNvSpPr/>
            <p:nvPr/>
          </p:nvSpPr>
          <p:spPr>
            <a:xfrm>
              <a:off x="11818014" y="9634685"/>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09" name="Freeform: Shape 508">
              <a:extLst>
                <a:ext uri="{FF2B5EF4-FFF2-40B4-BE49-F238E27FC236}">
                  <a16:creationId xmlns:a16="http://schemas.microsoft.com/office/drawing/2014/main" id="{28F4A44B-843C-0726-03CD-535C339D743E}"/>
                </a:ext>
              </a:extLst>
            </p:cNvPr>
            <p:cNvSpPr/>
            <p:nvPr/>
          </p:nvSpPr>
          <p:spPr>
            <a:xfrm>
              <a:off x="11447106" y="9634685"/>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0" name="Freeform: Shape 509">
              <a:extLst>
                <a:ext uri="{FF2B5EF4-FFF2-40B4-BE49-F238E27FC236}">
                  <a16:creationId xmlns:a16="http://schemas.microsoft.com/office/drawing/2014/main" id="{B4B86990-ED7A-E7C0-EE21-8280DB74E37C}"/>
                </a:ext>
              </a:extLst>
            </p:cNvPr>
            <p:cNvSpPr/>
            <p:nvPr/>
          </p:nvSpPr>
          <p:spPr>
            <a:xfrm>
              <a:off x="11447106" y="8564208"/>
              <a:ext cx="741719" cy="856420"/>
            </a:xfrm>
            <a:custGeom>
              <a:avLst/>
              <a:gdLst>
                <a:gd name="connsiteX0" fmla="*/ 0 w 716046"/>
                <a:gd name="connsiteY0" fmla="*/ 620130 h 826777"/>
                <a:gd name="connsiteX1" fmla="*/ 358070 w 716046"/>
                <a:gd name="connsiteY1" fmla="*/ 826778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8"/>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1" name="Freeform: Shape 510">
              <a:extLst>
                <a:ext uri="{FF2B5EF4-FFF2-40B4-BE49-F238E27FC236}">
                  <a16:creationId xmlns:a16="http://schemas.microsoft.com/office/drawing/2014/main" id="{B9B3ED11-78E3-403B-D132-82BE36BBE344}"/>
                </a:ext>
              </a:extLst>
            </p:cNvPr>
            <p:cNvSpPr/>
            <p:nvPr/>
          </p:nvSpPr>
          <p:spPr>
            <a:xfrm>
              <a:off x="11818014" y="89924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2" name="Freeform: Shape 511">
              <a:extLst>
                <a:ext uri="{FF2B5EF4-FFF2-40B4-BE49-F238E27FC236}">
                  <a16:creationId xmlns:a16="http://schemas.microsoft.com/office/drawing/2014/main" id="{6CC744C1-D932-59A4-7FA5-987E46FDB811}"/>
                </a:ext>
              </a:extLst>
            </p:cNvPr>
            <p:cNvSpPr/>
            <p:nvPr/>
          </p:nvSpPr>
          <p:spPr>
            <a:xfrm>
              <a:off x="11818014" y="8778362"/>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3" name="Freeform: Shape 512">
              <a:extLst>
                <a:ext uri="{FF2B5EF4-FFF2-40B4-BE49-F238E27FC236}">
                  <a16:creationId xmlns:a16="http://schemas.microsoft.com/office/drawing/2014/main" id="{7DF791FC-D308-D8A4-5E9F-14728ECB02D4}"/>
                </a:ext>
              </a:extLst>
            </p:cNvPr>
            <p:cNvSpPr/>
            <p:nvPr/>
          </p:nvSpPr>
          <p:spPr>
            <a:xfrm>
              <a:off x="11447106" y="8778362"/>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4" name="Freeform: Shape 513">
              <a:extLst>
                <a:ext uri="{FF2B5EF4-FFF2-40B4-BE49-F238E27FC236}">
                  <a16:creationId xmlns:a16="http://schemas.microsoft.com/office/drawing/2014/main" id="{B9C08C1A-0375-530A-6411-2809D08DD8A6}"/>
                </a:ext>
              </a:extLst>
            </p:cNvPr>
            <p:cNvSpPr/>
            <p:nvPr/>
          </p:nvSpPr>
          <p:spPr>
            <a:xfrm>
              <a:off x="11447106" y="7707108"/>
              <a:ext cx="741719" cy="856420"/>
            </a:xfrm>
            <a:custGeom>
              <a:avLst/>
              <a:gdLst>
                <a:gd name="connsiteX0" fmla="*/ 0 w 716046"/>
                <a:gd name="connsiteY0" fmla="*/ 620036 h 826777"/>
                <a:gd name="connsiteX1" fmla="*/ 358070 w 716046"/>
                <a:gd name="connsiteY1" fmla="*/ 826777 h 826777"/>
                <a:gd name="connsiteX2" fmla="*/ 716047 w 716046"/>
                <a:gd name="connsiteY2" fmla="*/ 620036 h 826777"/>
                <a:gd name="connsiteX3" fmla="*/ 716047 w 716046"/>
                <a:gd name="connsiteY3" fmla="*/ 206647 h 826777"/>
                <a:gd name="connsiteX4" fmla="*/ 358070 w 716046"/>
                <a:gd name="connsiteY4" fmla="*/ 0 h 826777"/>
                <a:gd name="connsiteX5" fmla="*/ 0 w 716046"/>
                <a:gd name="connsiteY5" fmla="*/ 206647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036"/>
                  </a:moveTo>
                  <a:lnTo>
                    <a:pt x="358070" y="826777"/>
                  </a:lnTo>
                  <a:lnTo>
                    <a:pt x="716047" y="620036"/>
                  </a:lnTo>
                  <a:lnTo>
                    <a:pt x="716047" y="206647"/>
                  </a:lnTo>
                  <a:lnTo>
                    <a:pt x="358070" y="0"/>
                  </a:lnTo>
                  <a:lnTo>
                    <a:pt x="0" y="206647"/>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5" name="Freeform: Shape 514">
              <a:extLst>
                <a:ext uri="{FF2B5EF4-FFF2-40B4-BE49-F238E27FC236}">
                  <a16:creationId xmlns:a16="http://schemas.microsoft.com/office/drawing/2014/main" id="{A9B30969-197A-9818-115A-985BFF00DBBE}"/>
                </a:ext>
              </a:extLst>
            </p:cNvPr>
            <p:cNvSpPr/>
            <p:nvPr/>
          </p:nvSpPr>
          <p:spPr>
            <a:xfrm>
              <a:off x="11818014" y="813531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6" name="Freeform: Shape 515">
              <a:extLst>
                <a:ext uri="{FF2B5EF4-FFF2-40B4-BE49-F238E27FC236}">
                  <a16:creationId xmlns:a16="http://schemas.microsoft.com/office/drawing/2014/main" id="{372E0505-D39A-AA70-51C0-F1869D4DAF7A}"/>
                </a:ext>
              </a:extLst>
            </p:cNvPr>
            <p:cNvSpPr/>
            <p:nvPr/>
          </p:nvSpPr>
          <p:spPr>
            <a:xfrm>
              <a:off x="11818014" y="7921164"/>
              <a:ext cx="370811" cy="214153"/>
            </a:xfrm>
            <a:custGeom>
              <a:avLst/>
              <a:gdLst>
                <a:gd name="connsiteX0" fmla="*/ 357976 w 357976"/>
                <a:gd name="connsiteY0" fmla="*/ 0 h 206741"/>
                <a:gd name="connsiteX1" fmla="*/ -1 w 357976"/>
                <a:gd name="connsiteY1" fmla="*/ 206741 h 206741"/>
              </a:gdLst>
              <a:ahLst/>
              <a:cxnLst>
                <a:cxn ang="0">
                  <a:pos x="connsiteX0" y="connsiteY0"/>
                </a:cxn>
                <a:cxn ang="0">
                  <a:pos x="connsiteX1" y="connsiteY1"/>
                </a:cxn>
              </a:cxnLst>
              <a:rect l="l" t="t" r="r" b="b"/>
              <a:pathLst>
                <a:path w="357976" h="206741">
                  <a:moveTo>
                    <a:pt x="357976" y="0"/>
                  </a:moveTo>
                  <a:lnTo>
                    <a:pt x="-1" y="206741"/>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7" name="Freeform: Shape 516">
              <a:extLst>
                <a:ext uri="{FF2B5EF4-FFF2-40B4-BE49-F238E27FC236}">
                  <a16:creationId xmlns:a16="http://schemas.microsoft.com/office/drawing/2014/main" id="{11D5A5A4-751D-FE08-DF62-E939369CB249}"/>
                </a:ext>
              </a:extLst>
            </p:cNvPr>
            <p:cNvSpPr/>
            <p:nvPr/>
          </p:nvSpPr>
          <p:spPr>
            <a:xfrm>
              <a:off x="11447106" y="7921164"/>
              <a:ext cx="370908" cy="214153"/>
            </a:xfrm>
            <a:custGeom>
              <a:avLst/>
              <a:gdLst>
                <a:gd name="connsiteX0" fmla="*/ 358070 w 358070"/>
                <a:gd name="connsiteY0" fmla="*/ 206741 h 206741"/>
                <a:gd name="connsiteX1" fmla="*/ 0 w 358070"/>
                <a:gd name="connsiteY1" fmla="*/ 0 h 206741"/>
              </a:gdLst>
              <a:ahLst/>
              <a:cxnLst>
                <a:cxn ang="0">
                  <a:pos x="connsiteX0" y="connsiteY0"/>
                </a:cxn>
                <a:cxn ang="0">
                  <a:pos x="connsiteX1" y="connsiteY1"/>
                </a:cxn>
              </a:cxnLst>
              <a:rect l="l" t="t" r="r" b="b"/>
              <a:pathLst>
                <a:path w="358070" h="206741">
                  <a:moveTo>
                    <a:pt x="358070" y="206741"/>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18" name="Freeform: Shape 517">
              <a:extLst>
                <a:ext uri="{FF2B5EF4-FFF2-40B4-BE49-F238E27FC236}">
                  <a16:creationId xmlns:a16="http://schemas.microsoft.com/office/drawing/2014/main" id="{A901B146-1A63-6DC6-A02F-297222F2A708}"/>
                </a:ext>
              </a:extLst>
            </p:cNvPr>
            <p:cNvSpPr/>
            <p:nvPr/>
          </p:nvSpPr>
          <p:spPr>
            <a:xfrm>
              <a:off x="11447106" y="6850687"/>
              <a:ext cx="741719" cy="856420"/>
            </a:xfrm>
            <a:custGeom>
              <a:avLst/>
              <a:gdLst>
                <a:gd name="connsiteX0" fmla="*/ 0 w 716046"/>
                <a:gd name="connsiteY0" fmla="*/ 620130 h 826777"/>
                <a:gd name="connsiteX1" fmla="*/ 358070 w 716046"/>
                <a:gd name="connsiteY1" fmla="*/ 826777 h 826777"/>
                <a:gd name="connsiteX2" fmla="*/ 716047 w 716046"/>
                <a:gd name="connsiteY2" fmla="*/ 620130 h 826777"/>
                <a:gd name="connsiteX3" fmla="*/ 716047 w 716046"/>
                <a:gd name="connsiteY3" fmla="*/ 206741 h 826777"/>
                <a:gd name="connsiteX4" fmla="*/ 358070 w 716046"/>
                <a:gd name="connsiteY4" fmla="*/ 0 h 826777"/>
                <a:gd name="connsiteX5" fmla="*/ 0 w 716046"/>
                <a:gd name="connsiteY5" fmla="*/ 206741 h 82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046" h="826777">
                  <a:moveTo>
                    <a:pt x="0" y="620130"/>
                  </a:moveTo>
                  <a:lnTo>
                    <a:pt x="358070" y="826777"/>
                  </a:lnTo>
                  <a:lnTo>
                    <a:pt x="716047" y="620130"/>
                  </a:lnTo>
                  <a:lnTo>
                    <a:pt x="716047" y="206741"/>
                  </a:lnTo>
                  <a:lnTo>
                    <a:pt x="358070" y="0"/>
                  </a:lnTo>
                  <a:lnTo>
                    <a:pt x="0" y="206741"/>
                  </a:lnTo>
                </a:path>
              </a:pathLst>
            </a:custGeom>
            <a:noFill/>
            <a:ln w="3175" cap="flat">
              <a:solidFill>
                <a:schemeClr val="tx2">
                  <a:lumMod val="60000"/>
                  <a:lumOff val="40000"/>
                </a:schemeClr>
              </a:solidFill>
              <a:prstDash val="solid"/>
              <a:miter/>
            </a:ln>
          </p:spPr>
          <p:txBody>
            <a:bodyPr rtlCol="0" anchor="ctr"/>
            <a:lstStyle/>
            <a:p>
              <a:endParaRPr lang="en-IN" dirty="0"/>
            </a:p>
          </p:txBody>
        </p:sp>
        <p:sp>
          <p:nvSpPr>
            <p:cNvPr id="519" name="Freeform: Shape 518">
              <a:extLst>
                <a:ext uri="{FF2B5EF4-FFF2-40B4-BE49-F238E27FC236}">
                  <a16:creationId xmlns:a16="http://schemas.microsoft.com/office/drawing/2014/main" id="{B18C3CEE-274F-E608-F526-A20960EC7CFB}"/>
                </a:ext>
              </a:extLst>
            </p:cNvPr>
            <p:cNvSpPr/>
            <p:nvPr/>
          </p:nvSpPr>
          <p:spPr>
            <a:xfrm>
              <a:off x="11818014" y="7278898"/>
              <a:ext cx="9712" cy="428210"/>
            </a:xfrm>
            <a:custGeom>
              <a:avLst/>
              <a:gdLst>
                <a:gd name="connsiteX0" fmla="*/ -1 w 9376"/>
                <a:gd name="connsiteY0" fmla="*/ 0 h 413388"/>
                <a:gd name="connsiteX1" fmla="*/ -1 w 9376"/>
                <a:gd name="connsiteY1" fmla="*/ 413389 h 413388"/>
              </a:gdLst>
              <a:ahLst/>
              <a:cxnLst>
                <a:cxn ang="0">
                  <a:pos x="connsiteX0" y="connsiteY0"/>
                </a:cxn>
                <a:cxn ang="0">
                  <a:pos x="connsiteX1" y="connsiteY1"/>
                </a:cxn>
              </a:cxnLst>
              <a:rect l="l" t="t" r="r" b="b"/>
              <a:pathLst>
                <a:path w="9376" h="413388">
                  <a:moveTo>
                    <a:pt x="-1" y="0"/>
                  </a:moveTo>
                  <a:lnTo>
                    <a:pt x="-1" y="413389"/>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0" name="Freeform: Shape 519">
              <a:extLst>
                <a:ext uri="{FF2B5EF4-FFF2-40B4-BE49-F238E27FC236}">
                  <a16:creationId xmlns:a16="http://schemas.microsoft.com/office/drawing/2014/main" id="{79708D0E-5330-9613-3F28-7A212114CF35}"/>
                </a:ext>
              </a:extLst>
            </p:cNvPr>
            <p:cNvSpPr/>
            <p:nvPr/>
          </p:nvSpPr>
          <p:spPr>
            <a:xfrm>
              <a:off x="11818014" y="7064840"/>
              <a:ext cx="370811" cy="214056"/>
            </a:xfrm>
            <a:custGeom>
              <a:avLst/>
              <a:gdLst>
                <a:gd name="connsiteX0" fmla="*/ 357976 w 357976"/>
                <a:gd name="connsiteY0" fmla="*/ 0 h 206647"/>
                <a:gd name="connsiteX1" fmla="*/ -1 w 357976"/>
                <a:gd name="connsiteY1" fmla="*/ 206647 h 206647"/>
              </a:gdLst>
              <a:ahLst/>
              <a:cxnLst>
                <a:cxn ang="0">
                  <a:pos x="connsiteX0" y="connsiteY0"/>
                </a:cxn>
                <a:cxn ang="0">
                  <a:pos x="connsiteX1" y="connsiteY1"/>
                </a:cxn>
              </a:cxnLst>
              <a:rect l="l" t="t" r="r" b="b"/>
              <a:pathLst>
                <a:path w="357976" h="206647">
                  <a:moveTo>
                    <a:pt x="357976" y="0"/>
                  </a:moveTo>
                  <a:lnTo>
                    <a:pt x="-1" y="206647"/>
                  </a:lnTo>
                </a:path>
              </a:pathLst>
            </a:custGeom>
            <a:ln w="3175" cap="flat">
              <a:solidFill>
                <a:schemeClr val="tx2">
                  <a:lumMod val="60000"/>
                  <a:lumOff val="40000"/>
                </a:schemeClr>
              </a:solidFill>
              <a:prstDash val="solid"/>
              <a:miter/>
            </a:ln>
          </p:spPr>
          <p:txBody>
            <a:bodyPr rtlCol="0" anchor="ctr"/>
            <a:lstStyle/>
            <a:p>
              <a:endParaRPr lang="en-IN" dirty="0"/>
            </a:p>
          </p:txBody>
        </p:sp>
        <p:sp>
          <p:nvSpPr>
            <p:cNvPr id="521" name="Freeform: Shape 520">
              <a:extLst>
                <a:ext uri="{FF2B5EF4-FFF2-40B4-BE49-F238E27FC236}">
                  <a16:creationId xmlns:a16="http://schemas.microsoft.com/office/drawing/2014/main" id="{F20E2BB3-24D4-06D1-F4C6-3D309D2F5F19}"/>
                </a:ext>
              </a:extLst>
            </p:cNvPr>
            <p:cNvSpPr/>
            <p:nvPr/>
          </p:nvSpPr>
          <p:spPr>
            <a:xfrm>
              <a:off x="11447106" y="7064840"/>
              <a:ext cx="370908" cy="214056"/>
            </a:xfrm>
            <a:custGeom>
              <a:avLst/>
              <a:gdLst>
                <a:gd name="connsiteX0" fmla="*/ 358070 w 358070"/>
                <a:gd name="connsiteY0" fmla="*/ 206647 h 206647"/>
                <a:gd name="connsiteX1" fmla="*/ 0 w 358070"/>
                <a:gd name="connsiteY1" fmla="*/ 0 h 206647"/>
              </a:gdLst>
              <a:ahLst/>
              <a:cxnLst>
                <a:cxn ang="0">
                  <a:pos x="connsiteX0" y="connsiteY0"/>
                </a:cxn>
                <a:cxn ang="0">
                  <a:pos x="connsiteX1" y="connsiteY1"/>
                </a:cxn>
              </a:cxnLst>
              <a:rect l="l" t="t" r="r" b="b"/>
              <a:pathLst>
                <a:path w="358070" h="206647">
                  <a:moveTo>
                    <a:pt x="358070" y="206647"/>
                  </a:moveTo>
                  <a:lnTo>
                    <a:pt x="0" y="0"/>
                  </a:lnTo>
                </a:path>
              </a:pathLst>
            </a:custGeom>
            <a:ln w="3175" cap="flat">
              <a:solidFill>
                <a:schemeClr val="tx2">
                  <a:lumMod val="60000"/>
                  <a:lumOff val="40000"/>
                </a:schemeClr>
              </a:solidFill>
              <a:prstDash val="solid"/>
              <a:miter/>
            </a:ln>
          </p:spPr>
          <p:txBody>
            <a:bodyPr rtlCol="0" anchor="ctr"/>
            <a:lstStyle/>
            <a:p>
              <a:endParaRPr lang="en-IN" dirty="0"/>
            </a:p>
          </p:txBody>
        </p:sp>
      </p:grpSp>
      <p:sp>
        <p:nvSpPr>
          <p:cNvPr id="522" name="Rectangle 521">
            <a:extLst>
              <a:ext uri="{FF2B5EF4-FFF2-40B4-BE49-F238E27FC236}">
                <a16:creationId xmlns:a16="http://schemas.microsoft.com/office/drawing/2014/main" id="{4C5149A8-47E3-7698-CD48-26336981DB78}"/>
              </a:ext>
            </a:extLst>
          </p:cNvPr>
          <p:cNvSpPr/>
          <p:nvPr userDrawn="1"/>
        </p:nvSpPr>
        <p:spPr>
          <a:xfrm>
            <a:off x="-1" y="0"/>
            <a:ext cx="121888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24" name="Title 1">
            <a:extLst>
              <a:ext uri="{FF2B5EF4-FFF2-40B4-BE49-F238E27FC236}">
                <a16:creationId xmlns:a16="http://schemas.microsoft.com/office/drawing/2014/main" id="{99A8E752-119D-7D9D-D39E-AB8779D443EC}"/>
              </a:ext>
            </a:extLst>
          </p:cNvPr>
          <p:cNvSpPr>
            <a:spLocks noGrp="1"/>
          </p:cNvSpPr>
          <p:nvPr>
            <p:ph type="ctrTitle"/>
          </p:nvPr>
        </p:nvSpPr>
        <p:spPr>
          <a:xfrm>
            <a:off x="914163" y="4221088"/>
            <a:ext cx="8564626" cy="1053707"/>
          </a:xfrm>
        </p:spPr>
        <p:txBody>
          <a:bodyPr>
            <a:noAutofit/>
          </a:bodyPr>
          <a:lstStyle>
            <a:lvl1pPr algn="l">
              <a:defRPr lang="en-US" sz="8000" kern="1200" smtClean="0">
                <a:solidFill>
                  <a:schemeClr val="bg1"/>
                </a:solidFill>
                <a:latin typeface="Segoe UI Black" panose="020B0A02040204020203" pitchFamily="34" charset="0"/>
                <a:ea typeface="Segoe UI Black" panose="020B0A02040204020203" pitchFamily="34" charset="0"/>
                <a:cs typeface="+mj-cs"/>
              </a:defRPr>
            </a:lvl1pPr>
          </a:lstStyle>
          <a:p>
            <a:r>
              <a:rPr lang="en-US" dirty="0"/>
              <a:t>Click to edit</a:t>
            </a:r>
          </a:p>
        </p:txBody>
      </p:sp>
      <p:sp>
        <p:nvSpPr>
          <p:cNvPr id="525" name="Subtitle 2">
            <a:extLst>
              <a:ext uri="{FF2B5EF4-FFF2-40B4-BE49-F238E27FC236}">
                <a16:creationId xmlns:a16="http://schemas.microsoft.com/office/drawing/2014/main" id="{B445FDE7-E97D-D2F0-F2E9-E8B8E2BACE3E}"/>
              </a:ext>
            </a:extLst>
          </p:cNvPr>
          <p:cNvSpPr>
            <a:spLocks noGrp="1"/>
          </p:cNvSpPr>
          <p:nvPr>
            <p:ph type="subTitle" idx="1" hasCustomPrompt="1"/>
          </p:nvPr>
        </p:nvSpPr>
        <p:spPr>
          <a:xfrm>
            <a:off x="914162" y="5456063"/>
            <a:ext cx="8532178" cy="508250"/>
          </a:xfrm>
        </p:spPr>
        <p:txBody>
          <a:bodyPr anchor="ctr">
            <a:noAutofit/>
          </a:bodyPr>
          <a:lstStyle>
            <a:lvl1pPr marL="0" indent="0" algn="l">
              <a:buNone/>
              <a:defRPr lang="en-US" sz="3000" kern="1200" smtClean="0">
                <a:solidFill>
                  <a:schemeClr val="bg1"/>
                </a:solidFill>
                <a:latin typeface="Segoe UI Light" panose="020B0502040204020203" pitchFamily="34" charset="0"/>
                <a:ea typeface="+mj-ea"/>
                <a:cs typeface="Segoe UI Light" panose="020B0502040204020203" pitchFamily="34" charset="0"/>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5868134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urple Body Slide">
  <p:cSld name="Purple Body Slide">
    <p:spTree>
      <p:nvGrpSpPr>
        <p:cNvPr id="1" name="Shape 40"/>
        <p:cNvGrpSpPr/>
        <p:nvPr/>
      </p:nvGrpSpPr>
      <p:grpSpPr>
        <a:xfrm>
          <a:off x="0" y="0"/>
          <a:ext cx="0" cy="0"/>
          <a:chOff x="0" y="0"/>
          <a:chExt cx="0" cy="0"/>
        </a:xfrm>
      </p:grpSpPr>
      <p:sp>
        <p:nvSpPr>
          <p:cNvPr id="42" name="Google Shape;42;p325"/>
          <p:cNvSpPr txBox="1">
            <a:spLocks noGrp="1"/>
          </p:cNvSpPr>
          <p:nvPr>
            <p:ph type="body" idx="1"/>
          </p:nvPr>
        </p:nvSpPr>
        <p:spPr>
          <a:xfrm>
            <a:off x="840098" y="1546445"/>
            <a:ext cx="10739286" cy="4697185"/>
          </a:xfrm>
          <a:prstGeom prst="rect">
            <a:avLst/>
          </a:prstGeom>
          <a:noFill/>
          <a:ln>
            <a:noFill/>
          </a:ln>
        </p:spPr>
        <p:txBody>
          <a:bodyPr spcFirstLastPara="1" wrap="square" lIns="91425" tIns="45700" rIns="91425" bIns="45700" anchor="t" anchorCtr="0">
            <a:normAutofit/>
          </a:bodyPr>
          <a:lstStyle>
            <a:lvl1pPr marL="457063" lvl="0" indent="-406278" algn="l">
              <a:lnSpc>
                <a:spcPct val="90000"/>
              </a:lnSpc>
              <a:spcBef>
                <a:spcPts val="1000"/>
              </a:spcBef>
              <a:spcAft>
                <a:spcPts val="0"/>
              </a:spcAft>
              <a:buClr>
                <a:schemeClr val="dk1"/>
              </a:buClr>
              <a:buSzPts val="2800"/>
              <a:buChar char="•"/>
              <a:defRPr>
                <a:solidFill>
                  <a:schemeClr val="dk1"/>
                </a:solidFill>
                <a:latin typeface="Arial"/>
                <a:ea typeface="Arial"/>
                <a:cs typeface="Arial"/>
                <a:sym typeface="Arial"/>
              </a:defRPr>
            </a:lvl1pPr>
            <a:lvl2pPr marL="914126" lvl="1" indent="-342797" algn="l">
              <a:lnSpc>
                <a:spcPct val="90000"/>
              </a:lnSpc>
              <a:spcBef>
                <a:spcPts val="500"/>
              </a:spcBef>
              <a:spcAft>
                <a:spcPts val="0"/>
              </a:spcAft>
              <a:buClr>
                <a:schemeClr val="dk1"/>
              </a:buClr>
              <a:buSzPts val="1800"/>
              <a:buFont typeface="Courier New"/>
              <a:buChar char="o"/>
              <a:defRPr>
                <a:solidFill>
                  <a:schemeClr val="dk1"/>
                </a:solidFill>
                <a:latin typeface="Arial"/>
                <a:ea typeface="Arial"/>
                <a:cs typeface="Arial"/>
                <a:sym typeface="Arial"/>
              </a:defRPr>
            </a:lvl2pPr>
            <a:lvl3pPr marL="1371189" lvl="2" indent="-355493" algn="l">
              <a:lnSpc>
                <a:spcPct val="90000"/>
              </a:lnSpc>
              <a:spcBef>
                <a:spcPts val="500"/>
              </a:spcBef>
              <a:spcAft>
                <a:spcPts val="0"/>
              </a:spcAft>
              <a:buClr>
                <a:schemeClr val="dk1"/>
              </a:buClr>
              <a:buSzPts val="2000"/>
              <a:buFont typeface="Noto Sans Symbols"/>
              <a:buChar char="▪"/>
              <a:defRPr>
                <a:solidFill>
                  <a:schemeClr val="dk1"/>
                </a:solidFill>
                <a:latin typeface="Arial"/>
                <a:ea typeface="Arial"/>
                <a:cs typeface="Arial"/>
                <a:sym typeface="Arial"/>
              </a:defRPr>
            </a:lvl3pPr>
            <a:lvl4pPr marL="1828251" lvl="3" indent="-342797" algn="l">
              <a:lnSpc>
                <a:spcPct val="90000"/>
              </a:lnSpc>
              <a:spcBef>
                <a:spcPts val="500"/>
              </a:spcBef>
              <a:spcAft>
                <a:spcPts val="0"/>
              </a:spcAft>
              <a:buClr>
                <a:schemeClr val="dk1"/>
              </a:buClr>
              <a:buSzPts val="1800"/>
              <a:buFont typeface="Noto Sans Symbols"/>
              <a:buChar char="✔"/>
              <a:defRPr>
                <a:solidFill>
                  <a:schemeClr val="dk1"/>
                </a:solidFill>
                <a:latin typeface="Arial"/>
                <a:ea typeface="Arial"/>
                <a:cs typeface="Arial"/>
                <a:sym typeface="Arial"/>
              </a:defRPr>
            </a:lvl4pPr>
            <a:lvl5pPr marL="2285314" lvl="4" indent="-342797" algn="l">
              <a:lnSpc>
                <a:spcPct val="90000"/>
              </a:lnSpc>
              <a:spcBef>
                <a:spcPts val="500"/>
              </a:spcBef>
              <a:spcAft>
                <a:spcPts val="0"/>
              </a:spcAft>
              <a:buClr>
                <a:schemeClr val="dk1"/>
              </a:buClr>
              <a:buSzPts val="1800"/>
              <a:buChar char="•"/>
              <a:defRPr>
                <a:solidFill>
                  <a:schemeClr val="dk1"/>
                </a:solidFill>
                <a:latin typeface="Arial"/>
                <a:ea typeface="Arial"/>
                <a:cs typeface="Arial"/>
                <a:sym typeface="Arial"/>
              </a:defRPr>
            </a:lvl5pPr>
            <a:lvl6pPr marL="2742377" lvl="5" indent="-342797" algn="l">
              <a:lnSpc>
                <a:spcPct val="90000"/>
              </a:lnSpc>
              <a:spcBef>
                <a:spcPts val="500"/>
              </a:spcBef>
              <a:spcAft>
                <a:spcPts val="0"/>
              </a:spcAft>
              <a:buClr>
                <a:schemeClr val="dk1"/>
              </a:buClr>
              <a:buSzPts val="1800"/>
              <a:buChar char="•"/>
              <a:defRPr/>
            </a:lvl6pPr>
            <a:lvl7pPr marL="3199440" lvl="6" indent="-342797" algn="l">
              <a:lnSpc>
                <a:spcPct val="90000"/>
              </a:lnSpc>
              <a:spcBef>
                <a:spcPts val="500"/>
              </a:spcBef>
              <a:spcAft>
                <a:spcPts val="0"/>
              </a:spcAft>
              <a:buClr>
                <a:schemeClr val="dk1"/>
              </a:buClr>
              <a:buSzPts val="1800"/>
              <a:buChar char="•"/>
              <a:defRPr/>
            </a:lvl7pPr>
            <a:lvl8pPr marL="3656503" lvl="7" indent="-342797" algn="l">
              <a:lnSpc>
                <a:spcPct val="90000"/>
              </a:lnSpc>
              <a:spcBef>
                <a:spcPts val="500"/>
              </a:spcBef>
              <a:spcAft>
                <a:spcPts val="0"/>
              </a:spcAft>
              <a:buClr>
                <a:schemeClr val="dk1"/>
              </a:buClr>
              <a:buSzPts val="1800"/>
              <a:buChar char="•"/>
              <a:defRPr/>
            </a:lvl8pPr>
            <a:lvl9pPr marL="4113566" lvl="8" indent="-342797" algn="l">
              <a:lnSpc>
                <a:spcPct val="90000"/>
              </a:lnSpc>
              <a:spcBef>
                <a:spcPts val="500"/>
              </a:spcBef>
              <a:spcAft>
                <a:spcPts val="0"/>
              </a:spcAft>
              <a:buClr>
                <a:schemeClr val="dk1"/>
              </a:buClr>
              <a:buSzPts val="1800"/>
              <a:buChar char="•"/>
              <a:defRPr/>
            </a:lvl9pPr>
          </a:lstStyle>
          <a:p>
            <a:endParaRPr/>
          </a:p>
        </p:txBody>
      </p:sp>
      <p:sp>
        <p:nvSpPr>
          <p:cNvPr id="43" name="Google Shape;43;p325"/>
          <p:cNvSpPr txBox="1">
            <a:spLocks noGrp="1"/>
          </p:cNvSpPr>
          <p:nvPr>
            <p:ph type="title"/>
          </p:nvPr>
        </p:nvSpPr>
        <p:spPr>
          <a:xfrm>
            <a:off x="1443614" y="-48412"/>
            <a:ext cx="1051286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7030A0"/>
              </a:buClr>
              <a:buSzPts val="4400"/>
              <a:buFont typeface="Arial"/>
              <a:buNone/>
              <a:defRPr b="1" i="1">
                <a:solidFill>
                  <a:srgbClr val="7030A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325"/>
          <p:cNvSpPr txBox="1">
            <a:spLocks noGrp="1"/>
          </p:cNvSpPr>
          <p:nvPr>
            <p:ph type="sldNum" idx="12"/>
          </p:nvPr>
        </p:nvSpPr>
        <p:spPr>
          <a:xfrm>
            <a:off x="8608357" y="6356352"/>
            <a:ext cx="274248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41174876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9" dirty="0"/>
          </a:p>
        </p:txBody>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9" dirty="0"/>
          </a:p>
        </p:txBody>
      </p:sp>
      <p:sp>
        <p:nvSpPr>
          <p:cNvPr id="2" name="Title 1"/>
          <p:cNvSpPr>
            <a:spLocks noGrp="1"/>
          </p:cNvSpPr>
          <p:nvPr>
            <p:ph type="ctrTitle"/>
          </p:nvPr>
        </p:nvSpPr>
        <p:spPr>
          <a:xfrm>
            <a:off x="1096994" y="758952"/>
            <a:ext cx="10055781" cy="3566160"/>
          </a:xfrm>
        </p:spPr>
        <p:txBody>
          <a:bodyPr anchor="b">
            <a:normAutofit/>
          </a:bodyPr>
          <a:lstStyle>
            <a:lvl1pPr algn="l">
              <a:lnSpc>
                <a:spcPct val="85000"/>
              </a:lnSpc>
              <a:defRPr sz="7998" b="1" i="1" spc="-5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099764" y="4455620"/>
            <a:ext cx="10055781" cy="1143000"/>
          </a:xfrm>
        </p:spPr>
        <p:txBody>
          <a:bodyPr lIns="91440" rIns="91440">
            <a:normAutofit/>
          </a:bodyPr>
          <a:lstStyle>
            <a:lvl1pPr marL="0" indent="0" algn="l">
              <a:buNone/>
              <a:defRPr sz="2399" cap="all" spc="200" baseline="0">
                <a:solidFill>
                  <a:schemeClr val="bg2"/>
                </a:solidFill>
                <a:latin typeface="+mj-lt"/>
              </a:defRPr>
            </a:lvl1pPr>
            <a:lvl2pPr marL="457063" indent="0" algn="ctr">
              <a:buNone/>
              <a:defRPr sz="23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n-US" dirty="0"/>
              <a:t>Click to edit Master subtitle style</a:t>
            </a:r>
          </a:p>
        </p:txBody>
      </p:sp>
      <p:sp>
        <p:nvSpPr>
          <p:cNvPr id="4" name="Date Placeholder 3"/>
          <p:cNvSpPr>
            <a:spLocks noGrp="1"/>
          </p:cNvSpPr>
          <p:nvPr>
            <p:ph type="dt" sz="half" idx="10"/>
          </p:nvPr>
        </p:nvSpPr>
        <p:spPr/>
        <p:txBody>
          <a:bodyPr/>
          <a:lstStyle/>
          <a:p>
            <a:fld id="{DC086185-C786-479E-BC40-26C7EAE52FE9}" type="datetimeFigureOut">
              <a:rPr lang="en-US" smtClean="0"/>
              <a:t>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555CE2-F5CD-4313-AA9E-A46B9E24A70C}" type="slidenum">
              <a:rPr lang="en-US" smtClean="0"/>
              <a:t>‹#›</a:t>
            </a:fld>
            <a:endParaRPr lang="en-US" dirty="0"/>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23371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b="1" i="1"/>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086185-C786-479E-BC40-26C7EAE52FE9}" type="datetimeFigureOut">
              <a:rPr lang="en-US" smtClean="0"/>
              <a:t>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555CE2-F5CD-4313-AA9E-A46B9E24A70C}" type="slidenum">
              <a:rPr lang="en-US" smtClean="0"/>
              <a:t>‹#›</a:t>
            </a:fld>
            <a:endParaRPr lang="en-US" dirty="0"/>
          </a:p>
        </p:txBody>
      </p:sp>
    </p:spTree>
    <p:extLst>
      <p:ext uri="{BB962C8B-B14F-4D97-AF65-F5344CB8AC3E}">
        <p14:creationId xmlns:p14="http://schemas.microsoft.com/office/powerpoint/2010/main" val="30302496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4" y="758952"/>
            <a:ext cx="10055781" cy="3566160"/>
          </a:xfrm>
        </p:spPr>
        <p:txBody>
          <a:bodyPr anchor="b" anchorCtr="0">
            <a:normAutofit/>
          </a:bodyPr>
          <a:lstStyle>
            <a:lvl1pPr>
              <a:lnSpc>
                <a:spcPct val="85000"/>
              </a:lnSpc>
              <a:defRPr sz="7998" b="1" i="1">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6994" y="4453128"/>
            <a:ext cx="10055781" cy="1143000"/>
          </a:xfrm>
        </p:spPr>
        <p:txBody>
          <a:bodyPr lIns="91440" rIns="91440" anchor="t" anchorCtr="0">
            <a:normAutofit/>
          </a:bodyPr>
          <a:lstStyle>
            <a:lvl1pPr marL="0" indent="0">
              <a:buNone/>
              <a:defRPr sz="2399" cap="all" spc="200" baseline="0">
                <a:solidFill>
                  <a:schemeClr val="bg2"/>
                </a:solidFill>
                <a:latin typeface="+mj-lt"/>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C086185-C786-479E-BC40-26C7EAE52FE9}" type="datetimeFigureOut">
              <a:rPr lang="en-US" smtClean="0"/>
              <a:t>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555CE2-F5CD-4313-AA9E-A46B9E24A70C}" type="slidenum">
              <a:rPr lang="en-US" smtClean="0"/>
              <a:t>‹#›</a:t>
            </a:fld>
            <a:endParaRPr lang="en-US" dirty="0"/>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1706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6994" y="286604"/>
            <a:ext cx="10055781" cy="1450757"/>
          </a:xfrm>
        </p:spPr>
        <p:txBody>
          <a:bodyPr/>
          <a:lstStyle>
            <a:lvl1pPr>
              <a:defRPr b="1" i="1"/>
            </a:lvl1pPr>
          </a:lstStyle>
          <a:p>
            <a:r>
              <a:rPr lang="en-US"/>
              <a:t>Click to edit Master title style</a:t>
            </a:r>
            <a:endParaRPr lang="en-US" dirty="0"/>
          </a:p>
        </p:txBody>
      </p:sp>
      <p:sp>
        <p:nvSpPr>
          <p:cNvPr id="3" name="Content Placeholder 2"/>
          <p:cNvSpPr>
            <a:spLocks noGrp="1"/>
          </p:cNvSpPr>
          <p:nvPr>
            <p:ph sz="half" idx="1"/>
          </p:nvPr>
        </p:nvSpPr>
        <p:spPr>
          <a:xfrm>
            <a:off x="1096993" y="1845734"/>
            <a:ext cx="4936474" cy="402336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6301" y="1845735"/>
            <a:ext cx="4936474"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086185-C786-479E-BC40-26C7EAE52FE9}" type="datetimeFigureOut">
              <a:rPr lang="en-US" smtClean="0"/>
              <a:t>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555CE2-F5CD-4313-AA9E-A46B9E24A70C}" type="slidenum">
              <a:rPr lang="en-US" smtClean="0"/>
              <a:t>‹#›</a:t>
            </a:fld>
            <a:endParaRPr lang="en-US" dirty="0"/>
          </a:p>
        </p:txBody>
      </p:sp>
    </p:spTree>
    <p:extLst>
      <p:ext uri="{BB962C8B-B14F-4D97-AF65-F5344CB8AC3E}">
        <p14:creationId xmlns:p14="http://schemas.microsoft.com/office/powerpoint/2010/main" val="1068496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6994" y="286604"/>
            <a:ext cx="10055781" cy="1450757"/>
          </a:xfrm>
        </p:spPr>
        <p:txBody>
          <a:bodyPr/>
          <a:lstStyle>
            <a:lvl1pPr>
              <a:defRPr b="1" i="1"/>
            </a:lvl1pPr>
          </a:lstStyle>
          <a:p>
            <a:r>
              <a:rPr lang="en-US"/>
              <a:t>Click to edit Master title style</a:t>
            </a:r>
            <a:endParaRPr lang="en-US" dirty="0"/>
          </a:p>
        </p:txBody>
      </p:sp>
      <p:sp>
        <p:nvSpPr>
          <p:cNvPr id="3" name="Text Placeholder 2"/>
          <p:cNvSpPr>
            <a:spLocks noGrp="1"/>
          </p:cNvSpPr>
          <p:nvPr>
            <p:ph type="body" idx="1"/>
          </p:nvPr>
        </p:nvSpPr>
        <p:spPr>
          <a:xfrm>
            <a:off x="1096994"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4" name="Content Placeholder 3"/>
          <p:cNvSpPr>
            <a:spLocks noGrp="1"/>
          </p:cNvSpPr>
          <p:nvPr>
            <p:ph sz="half" idx="2"/>
          </p:nvPr>
        </p:nvSpPr>
        <p:spPr>
          <a:xfrm>
            <a:off x="1096994" y="2582334"/>
            <a:ext cx="4936474"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6301"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6" name="Content Placeholder 5"/>
          <p:cNvSpPr>
            <a:spLocks noGrp="1"/>
          </p:cNvSpPr>
          <p:nvPr>
            <p:ph sz="quarter" idx="4"/>
          </p:nvPr>
        </p:nvSpPr>
        <p:spPr>
          <a:xfrm>
            <a:off x="6216301" y="2582334"/>
            <a:ext cx="4936474"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086185-C786-479E-BC40-26C7EAE52FE9}" type="datetimeFigureOut">
              <a:rPr lang="en-US" smtClean="0"/>
              <a:t>2/1/26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5555CE2-F5CD-4313-AA9E-A46B9E24A70C}" type="slidenum">
              <a:rPr lang="en-US" smtClean="0"/>
              <a:t>‹#›</a:t>
            </a:fld>
            <a:endParaRPr lang="en-US" dirty="0"/>
          </a:p>
        </p:txBody>
      </p:sp>
    </p:spTree>
    <p:extLst>
      <p:ext uri="{BB962C8B-B14F-4D97-AF65-F5344CB8AC3E}">
        <p14:creationId xmlns:p14="http://schemas.microsoft.com/office/powerpoint/2010/main" val="1351333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866" y="606554"/>
            <a:ext cx="11297093" cy="125882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2" name="Title 1"/>
          <p:cNvSpPr>
            <a:spLocks noGrp="1"/>
          </p:cNvSpPr>
          <p:nvPr>
            <p:ph type="title"/>
          </p:nvPr>
        </p:nvSpPr>
        <p:spPr>
          <a:xfrm>
            <a:off x="581041" y="729658"/>
            <a:ext cx="11026744" cy="988332"/>
          </a:xfrm>
        </p:spPr>
        <p:txBody>
          <a:bodyPr>
            <a:normAutofit/>
          </a:bodyPr>
          <a:lstStyle>
            <a:lvl1pPr>
              <a:defRPr sz="4000" cap="none" baseline="0"/>
            </a:lvl1pPr>
          </a:lstStyle>
          <a:p>
            <a:r>
              <a:rPr lang="en-US" dirty="0"/>
              <a:t>Click to edit Master title style</a:t>
            </a:r>
          </a:p>
        </p:txBody>
      </p:sp>
      <p:sp>
        <p:nvSpPr>
          <p:cNvPr id="4" name="Content Placeholder 3"/>
          <p:cNvSpPr>
            <a:spLocks noGrp="1"/>
          </p:cNvSpPr>
          <p:nvPr>
            <p:ph sz="half" idx="2"/>
          </p:nvPr>
        </p:nvSpPr>
        <p:spPr>
          <a:xfrm>
            <a:off x="581042" y="2926052"/>
            <a:ext cx="539169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216090" y="2926052"/>
            <a:ext cx="539169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7603971" y="6520259"/>
            <a:ext cx="2844058" cy="365125"/>
          </a:xfrm>
          <a:prstGeom prst="rect">
            <a:avLst/>
          </a:prstGeom>
        </p:spPr>
        <p:txBody>
          <a:bodyPr/>
          <a:lstStyle/>
          <a:p>
            <a:fld id="{425404F2-BE9A-4460-8815-8F645183555F}" type="datetimeFigureOut">
              <a:rPr lang="en-US" smtClean="0"/>
              <a:pPr/>
              <a:t>2/1/26</a:t>
            </a:fld>
            <a:endParaRPr lang="en-US" dirty="0"/>
          </a:p>
        </p:txBody>
      </p:sp>
      <p:sp>
        <p:nvSpPr>
          <p:cNvPr id="8" name="Footer Placeholder 7"/>
          <p:cNvSpPr>
            <a:spLocks noGrp="1"/>
          </p:cNvSpPr>
          <p:nvPr>
            <p:ph type="ftr" sz="quarter" idx="11"/>
          </p:nvPr>
        </p:nvSpPr>
        <p:spPr/>
        <p:txBody>
          <a:bodyPr/>
          <a:lstStyle>
            <a:lvl1pPr>
              <a:defRPr>
                <a:solidFill>
                  <a:schemeClr val="accent3"/>
                </a:solidFill>
              </a:defRPr>
            </a:lvl1pPr>
          </a:lstStyle>
          <a:p>
            <a:endParaRPr lang="en-US" dirty="0"/>
          </a:p>
        </p:txBody>
      </p:sp>
      <p:sp>
        <p:nvSpPr>
          <p:cNvPr id="9" name="Slide Number Placeholder 8"/>
          <p:cNvSpPr>
            <a:spLocks noGrp="1"/>
          </p:cNvSpPr>
          <p:nvPr>
            <p:ph type="sldNum" sz="quarter" idx="12"/>
          </p:nvPr>
        </p:nvSpPr>
        <p:spPr/>
        <p:txBody>
          <a:body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41718305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1"/>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086185-C786-479E-BC40-26C7EAE52FE9}" type="datetimeFigureOut">
              <a:rPr lang="en-US" smtClean="0"/>
              <a:t>2/1/26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555CE2-F5CD-4313-AA9E-A46B9E24A70C}" type="slidenum">
              <a:rPr lang="en-US" smtClean="0"/>
              <a:t>‹#›</a:t>
            </a:fld>
            <a:endParaRPr lang="en-US" dirty="0"/>
          </a:p>
        </p:txBody>
      </p:sp>
    </p:spTree>
    <p:extLst>
      <p:ext uri="{BB962C8B-B14F-4D97-AF65-F5344CB8AC3E}">
        <p14:creationId xmlns:p14="http://schemas.microsoft.com/office/powerpoint/2010/main" val="39473236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9" dirty="0"/>
          </a:p>
        </p:txBody>
      </p:sp>
      <p:sp>
        <p:nvSpPr>
          <p:cNvPr id="6" name="Rectangle 5"/>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9" dirty="0"/>
          </a:p>
        </p:txBody>
      </p:sp>
      <p:sp>
        <p:nvSpPr>
          <p:cNvPr id="7" name="Date Placeholder 6"/>
          <p:cNvSpPr>
            <a:spLocks noGrp="1"/>
          </p:cNvSpPr>
          <p:nvPr>
            <p:ph type="dt" sz="half" idx="10"/>
          </p:nvPr>
        </p:nvSpPr>
        <p:spPr/>
        <p:txBody>
          <a:bodyPr/>
          <a:lstStyle/>
          <a:p>
            <a:fld id="{DC086185-C786-479E-BC40-26C7EAE52FE9}" type="datetimeFigureOut">
              <a:rPr lang="en-US" smtClean="0"/>
              <a:t>2/1/26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05555CE2-F5CD-4313-AA9E-A46B9E24A70C}" type="slidenum">
              <a:rPr lang="en-US" smtClean="0"/>
              <a:t>‹#›</a:t>
            </a:fld>
            <a:endParaRPr lang="en-US" dirty="0"/>
          </a:p>
        </p:txBody>
      </p:sp>
    </p:spTree>
    <p:extLst>
      <p:ext uri="{BB962C8B-B14F-4D97-AF65-F5344CB8AC3E}">
        <p14:creationId xmlns:p14="http://schemas.microsoft.com/office/powerpoint/2010/main" val="4780113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4973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9" dirty="0"/>
          </a:p>
        </p:txBody>
      </p:sp>
      <p:sp>
        <p:nvSpPr>
          <p:cNvPr id="9" name="Rectangle 8"/>
          <p:cNvSpPr/>
          <p:nvPr/>
        </p:nvSpPr>
        <p:spPr>
          <a:xfrm>
            <a:off x="4039019" y="0"/>
            <a:ext cx="6399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9" dirty="0"/>
          </a:p>
        </p:txBody>
      </p:sp>
      <p:sp>
        <p:nvSpPr>
          <p:cNvPr id="2" name="Title 1"/>
          <p:cNvSpPr>
            <a:spLocks noGrp="1"/>
          </p:cNvSpPr>
          <p:nvPr>
            <p:ph type="title"/>
          </p:nvPr>
        </p:nvSpPr>
        <p:spPr>
          <a:xfrm>
            <a:off x="457081" y="594359"/>
            <a:ext cx="3199567" cy="2286000"/>
          </a:xfrm>
        </p:spPr>
        <p:txBody>
          <a:bodyPr anchor="b">
            <a:normAutofit/>
          </a:bodyPr>
          <a:lstStyle>
            <a:lvl1pPr>
              <a:defRPr sz="3599" b="1" i="1">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4799350" y="731520"/>
            <a:ext cx="6490549" cy="525780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081" y="2926080"/>
            <a:ext cx="3199567" cy="3379124"/>
          </a:xfrm>
        </p:spPr>
        <p:txBody>
          <a:bodyPr lIns="91440" rIns="91440">
            <a:normAutofit/>
          </a:bodyPr>
          <a:lstStyle>
            <a:lvl1pPr marL="0" indent="0">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5" name="Date Placeholder 4"/>
          <p:cNvSpPr>
            <a:spLocks noGrp="1"/>
          </p:cNvSpPr>
          <p:nvPr>
            <p:ph type="dt" sz="half" idx="10"/>
          </p:nvPr>
        </p:nvSpPr>
        <p:spPr>
          <a:xfrm>
            <a:off x="465391" y="6459786"/>
            <a:ext cx="2617828" cy="365125"/>
          </a:xfrm>
        </p:spPr>
        <p:txBody>
          <a:bodyPr/>
          <a:lstStyle>
            <a:lvl1pPr algn="l">
              <a:defRPr/>
            </a:lvl1pPr>
          </a:lstStyle>
          <a:p>
            <a:fld id="{DC086185-C786-479E-BC40-26C7EAE52FE9}" type="datetimeFigureOut">
              <a:rPr lang="en-US" smtClean="0"/>
              <a:t>2/1/26</a:t>
            </a:fld>
            <a:endParaRPr lang="en-US" dirty="0"/>
          </a:p>
        </p:txBody>
      </p:sp>
      <p:sp>
        <p:nvSpPr>
          <p:cNvPr id="6" name="Footer Placeholder 5"/>
          <p:cNvSpPr>
            <a:spLocks noGrp="1"/>
          </p:cNvSpPr>
          <p:nvPr>
            <p:ph type="ftr" sz="quarter" idx="11"/>
          </p:nvPr>
        </p:nvSpPr>
        <p:spPr>
          <a:xfrm>
            <a:off x="4799350" y="6459786"/>
            <a:ext cx="464699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5555CE2-F5CD-4313-AA9E-A46B9E24A70C}" type="slidenum">
              <a:rPr lang="en-US" smtClean="0"/>
              <a:t>‹#›</a:t>
            </a:fld>
            <a:endParaRPr lang="en-US" dirty="0"/>
          </a:p>
        </p:txBody>
      </p:sp>
    </p:spTree>
    <p:extLst>
      <p:ext uri="{BB962C8B-B14F-4D97-AF65-F5344CB8AC3E}">
        <p14:creationId xmlns:p14="http://schemas.microsoft.com/office/powerpoint/2010/main" val="16323379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5651"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9" dirty="0"/>
          </a:p>
        </p:txBody>
      </p:sp>
      <p:sp>
        <p:nvSpPr>
          <p:cNvPr id="9" name="Rectangle 8"/>
          <p:cNvSpPr/>
          <p:nvPr/>
        </p:nvSpPr>
        <p:spPr>
          <a:xfrm>
            <a:off x="15" y="491507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9" dirty="0"/>
          </a:p>
        </p:txBody>
      </p:sp>
      <p:sp>
        <p:nvSpPr>
          <p:cNvPr id="2" name="Title 1"/>
          <p:cNvSpPr>
            <a:spLocks noGrp="1"/>
          </p:cNvSpPr>
          <p:nvPr>
            <p:ph type="title"/>
          </p:nvPr>
        </p:nvSpPr>
        <p:spPr>
          <a:xfrm>
            <a:off x="1096994" y="5074920"/>
            <a:ext cx="10110630" cy="822960"/>
          </a:xfrm>
        </p:spPr>
        <p:txBody>
          <a:bodyPr lIns="91440" tIns="0" rIns="91440" bIns="0" anchor="b">
            <a:noAutofit/>
          </a:bodyPr>
          <a:lstStyle>
            <a:lvl1pPr>
              <a:defRPr sz="3599" b="1" i="1">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88810" cy="4915076"/>
          </a:xfrm>
          <a:blipFill>
            <a:blip r:embed="rId2"/>
            <a:stretch>
              <a:fillRect/>
            </a:stretch>
          </a:blipFill>
        </p:spPr>
        <p:txBody>
          <a:bodyPr lIns="457200" tIns="457200" anchor="t"/>
          <a:lstStyle>
            <a:lvl1pPr marL="0" indent="0">
              <a:buNone/>
              <a:defRPr sz="3199">
                <a:solidFill>
                  <a:schemeClr val="bg1"/>
                </a:solidFill>
              </a:defRPr>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dirty="0"/>
              <a:t>Click icon to add picture</a:t>
            </a:r>
          </a:p>
        </p:txBody>
      </p:sp>
      <p:sp>
        <p:nvSpPr>
          <p:cNvPr id="4" name="Text Placeholder 3"/>
          <p:cNvSpPr>
            <a:spLocks noGrp="1"/>
          </p:cNvSpPr>
          <p:nvPr>
            <p:ph type="body" sz="half" idx="2"/>
          </p:nvPr>
        </p:nvSpPr>
        <p:spPr>
          <a:xfrm>
            <a:off x="1096994" y="5907023"/>
            <a:ext cx="1011063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C086185-C786-479E-BC40-26C7EAE52FE9}" type="datetimeFigureOut">
              <a:rPr lang="en-US" smtClean="0"/>
              <a:t>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555CE2-F5CD-4313-AA9E-A46B9E24A70C}" type="slidenum">
              <a:rPr lang="en-US" smtClean="0"/>
              <a:t>‹#›</a:t>
            </a:fld>
            <a:endParaRPr lang="en-US" dirty="0"/>
          </a:p>
        </p:txBody>
      </p:sp>
    </p:spTree>
    <p:extLst>
      <p:ext uri="{BB962C8B-B14F-4D97-AF65-F5344CB8AC3E}">
        <p14:creationId xmlns:p14="http://schemas.microsoft.com/office/powerpoint/2010/main" val="33317878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1">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lIns="45720" tIns="0" rIns="45720" bIns="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086185-C786-479E-BC40-26C7EAE52FE9}" type="datetimeFigureOut">
              <a:rPr lang="en-US" smtClean="0"/>
              <a:t>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555CE2-F5CD-4313-AA9E-A46B9E24A70C}" type="slidenum">
              <a:rPr lang="en-US" smtClean="0"/>
              <a:t>‹#›</a:t>
            </a:fld>
            <a:endParaRPr lang="en-US" dirty="0"/>
          </a:p>
        </p:txBody>
      </p:sp>
    </p:spTree>
    <p:extLst>
      <p:ext uri="{BB962C8B-B14F-4D97-AF65-F5344CB8AC3E}">
        <p14:creationId xmlns:p14="http://schemas.microsoft.com/office/powerpoint/2010/main" val="37051208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2628" y="414779"/>
            <a:ext cx="2628215" cy="5757421"/>
          </a:xfrm>
        </p:spPr>
        <p:txBody>
          <a:bodyPr vert="eaVert"/>
          <a:lstStyle>
            <a:lvl1pPr>
              <a:defRPr b="1" i="1"/>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7982" y="414778"/>
            <a:ext cx="7732286"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086185-C786-479E-BC40-26C7EAE52FE9}" type="datetimeFigureOut">
              <a:rPr lang="en-US" smtClean="0"/>
              <a:t>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555CE2-F5CD-4313-AA9E-A46B9E24A70C}" type="slidenum">
              <a:rPr lang="en-US" smtClean="0"/>
              <a:t>‹#›</a:t>
            </a:fld>
            <a:endParaRPr lang="en-US" dirty="0"/>
          </a:p>
        </p:txBody>
      </p:sp>
    </p:spTree>
    <p:extLst>
      <p:ext uri="{BB962C8B-B14F-4D97-AF65-F5344CB8AC3E}">
        <p14:creationId xmlns:p14="http://schemas.microsoft.com/office/powerpoint/2010/main" val="1298056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866" y="606554"/>
            <a:ext cx="11297093" cy="125882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81041" y="729658"/>
            <a:ext cx="11026744" cy="988332"/>
          </a:xfrm>
        </p:spPr>
        <p:txBody>
          <a:bodyPr>
            <a:normAutofit/>
          </a:bodyPr>
          <a:lstStyle>
            <a:lvl1pPr>
              <a:defRPr sz="4000" cap="none" baseline="0"/>
            </a:lvl1pPr>
          </a:lstStyle>
          <a:p>
            <a:r>
              <a:rPr lang="en-US" dirty="0"/>
              <a:t>Click to edit Master title style</a:t>
            </a:r>
          </a:p>
        </p:txBody>
      </p:sp>
      <p:sp>
        <p:nvSpPr>
          <p:cNvPr id="5" name="Date Placeholder 4"/>
          <p:cNvSpPr>
            <a:spLocks noGrp="1"/>
          </p:cNvSpPr>
          <p:nvPr>
            <p:ph type="dt" sz="half" idx="10"/>
          </p:nvPr>
        </p:nvSpPr>
        <p:spPr>
          <a:xfrm>
            <a:off x="7603971" y="6520259"/>
            <a:ext cx="2844058" cy="365125"/>
          </a:xfrm>
          <a:prstGeom prst="rect">
            <a:avLst/>
          </a:prstGeom>
        </p:spPr>
        <p:txBody>
          <a:bodyPr/>
          <a:lstStyle/>
          <a:p>
            <a:fld id="{425404F2-BE9A-4460-8815-8F645183555F}" type="datetimeFigureOut">
              <a:rPr lang="en-US" smtClean="0"/>
              <a:pPr/>
              <a:t>2/1/26</a:t>
            </a:fld>
            <a:endParaRPr lang="en-US" dirty="0"/>
          </a:p>
        </p:txBody>
      </p:sp>
      <p:sp>
        <p:nvSpPr>
          <p:cNvPr id="6" name="Footer Placeholder 5"/>
          <p:cNvSpPr>
            <a:spLocks noGrp="1"/>
          </p:cNvSpPr>
          <p:nvPr>
            <p:ph type="ftr" sz="quarter" idx="11"/>
          </p:nvPr>
        </p:nvSpPr>
        <p:spPr/>
        <p:txBody>
          <a:bodyPr/>
          <a:lstStyle>
            <a:lvl1pPr>
              <a:defRPr>
                <a:solidFill>
                  <a:schemeClr val="accent3"/>
                </a:solidFill>
              </a:defRPr>
            </a:lvl1pPr>
          </a:lstStyle>
          <a:p>
            <a:endParaRPr lang="en-US" dirty="0"/>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dirty="0"/>
          </a:p>
        </p:txBody>
      </p:sp>
      <p:sp>
        <p:nvSpPr>
          <p:cNvPr id="9" name="Content Placeholder 2">
            <a:extLst>
              <a:ext uri="{FF2B5EF4-FFF2-40B4-BE49-F238E27FC236}">
                <a16:creationId xmlns:a16="http://schemas.microsoft.com/office/drawing/2014/main" id="{58AEE25F-F2CA-BB8E-0004-2F6B036DBEE0}"/>
              </a:ext>
            </a:extLst>
          </p:cNvPr>
          <p:cNvSpPr>
            <a:spLocks noGrp="1"/>
          </p:cNvSpPr>
          <p:nvPr>
            <p:ph idx="1"/>
          </p:nvPr>
        </p:nvSpPr>
        <p:spPr>
          <a:xfrm>
            <a:off x="581041" y="2180497"/>
            <a:ext cx="11026743" cy="3678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1063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p:cNvSpPr>
            <a:spLocks noChangeAspect="1"/>
          </p:cNvSpPr>
          <p:nvPr userDrawn="1"/>
        </p:nvSpPr>
        <p:spPr>
          <a:xfrm>
            <a:off x="440568" y="606554"/>
            <a:ext cx="11297093" cy="125882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Date Placeholder 2"/>
          <p:cNvSpPr>
            <a:spLocks noGrp="1"/>
          </p:cNvSpPr>
          <p:nvPr>
            <p:ph type="dt" sz="half" idx="10"/>
          </p:nvPr>
        </p:nvSpPr>
        <p:spPr>
          <a:xfrm>
            <a:off x="7603971" y="6520259"/>
            <a:ext cx="2844058" cy="365125"/>
          </a:xfrm>
          <a:prstGeom prst="rect">
            <a:avLst/>
          </a:prstGeom>
        </p:spPr>
        <p:txBody>
          <a:bodyPr/>
          <a:lstStyle/>
          <a:p>
            <a:fld id="{B61BEF0D-F0BB-DE4B-95CE-6DB70DBA9567}" type="datetimeFigureOut">
              <a:rPr lang="en-US" smtClean="0"/>
              <a:pPr/>
              <a:t>2/1/26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dirty="0"/>
          </a:p>
        </p:txBody>
      </p:sp>
      <p:sp>
        <p:nvSpPr>
          <p:cNvPr id="2" name="Title 1">
            <a:extLst>
              <a:ext uri="{FF2B5EF4-FFF2-40B4-BE49-F238E27FC236}">
                <a16:creationId xmlns:a16="http://schemas.microsoft.com/office/drawing/2014/main" id="{B6CB44A6-611F-76EB-4A12-C632BE7AE915}"/>
              </a:ext>
            </a:extLst>
          </p:cNvPr>
          <p:cNvSpPr>
            <a:spLocks noGrp="1"/>
          </p:cNvSpPr>
          <p:nvPr>
            <p:ph type="title"/>
          </p:nvPr>
        </p:nvSpPr>
        <p:spPr>
          <a:xfrm>
            <a:off x="581041" y="729658"/>
            <a:ext cx="11026744" cy="988332"/>
          </a:xfrm>
        </p:spPr>
        <p:txBody>
          <a:bodyPr>
            <a:normAutofit/>
          </a:bodyPr>
          <a:lstStyle>
            <a:lvl1pPr>
              <a:defRPr sz="4000" cap="none" baseline="0"/>
            </a:lvl1pPr>
          </a:lstStyle>
          <a:p>
            <a:r>
              <a:rPr lang="en-US" dirty="0"/>
              <a:t>Click to edit Master title style</a:t>
            </a:r>
          </a:p>
        </p:txBody>
      </p:sp>
      <p:sp>
        <p:nvSpPr>
          <p:cNvPr id="6" name="Content Placeholder 2">
            <a:extLst>
              <a:ext uri="{FF2B5EF4-FFF2-40B4-BE49-F238E27FC236}">
                <a16:creationId xmlns:a16="http://schemas.microsoft.com/office/drawing/2014/main" id="{4707FF8A-DCE2-B3E8-DBCF-C9094B424BB2}"/>
              </a:ext>
            </a:extLst>
          </p:cNvPr>
          <p:cNvSpPr>
            <a:spLocks noGrp="1"/>
          </p:cNvSpPr>
          <p:nvPr>
            <p:ph idx="1"/>
          </p:nvPr>
        </p:nvSpPr>
        <p:spPr>
          <a:xfrm>
            <a:off x="581041" y="2180497"/>
            <a:ext cx="11026743" cy="3678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0346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700" y="5141975"/>
            <a:ext cx="11287920" cy="125882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042" y="3043911"/>
            <a:ext cx="11026743" cy="1497507"/>
          </a:xfrm>
        </p:spPr>
        <p:txBody>
          <a:bodyPr anchor="b">
            <a:normAutofit/>
          </a:bodyPr>
          <a:lstStyle>
            <a:lvl1pPr algn="l">
              <a:defRPr sz="4400" b="0" cap="none" baseline="0">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581041" y="4541417"/>
            <a:ext cx="11026743" cy="600556"/>
          </a:xfrm>
        </p:spPr>
        <p:txBody>
          <a:bodyPr anchor="t">
            <a:normAutofit/>
          </a:bodyPr>
          <a:lstStyle>
            <a:lvl1pPr marL="0" indent="0" algn="l">
              <a:buNone/>
              <a:defRPr sz="1799" cap="all">
                <a:solidFill>
                  <a:schemeClr val="bg2"/>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p:txBody>
          <a:bodyPr/>
          <a:lstStyle>
            <a:lvl1pPr>
              <a:defRPr>
                <a:solidFill>
                  <a:schemeClr val="accent3"/>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3"/>
                </a:solidFill>
              </a:defRPr>
            </a:lvl1p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2761666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700" y="5141973"/>
            <a:ext cx="11295258"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041" y="5262296"/>
            <a:ext cx="4908166" cy="689514"/>
          </a:xfrm>
        </p:spPr>
        <p:txBody>
          <a:bodyPr anchor="ctr"/>
          <a:lstStyle>
            <a:lvl1pPr algn="l">
              <a:defRPr sz="1999" b="0" cap="none" baseline="0">
                <a:solidFill>
                  <a:schemeClr val="accent1">
                    <a:lumMod val="75000"/>
                    <a:lumOff val="25000"/>
                  </a:schemeClr>
                </a:solidFill>
              </a:defRPr>
            </a:lvl1pPr>
          </a:lstStyle>
          <a:p>
            <a:r>
              <a:rPr lang="en-US" dirty="0"/>
              <a:t>Click to edit Master title style</a:t>
            </a:r>
          </a:p>
        </p:txBody>
      </p:sp>
      <p:sp>
        <p:nvSpPr>
          <p:cNvPr id="3" name="Content Placeholder 2"/>
          <p:cNvSpPr>
            <a:spLocks noGrp="1"/>
          </p:cNvSpPr>
          <p:nvPr>
            <p:ph idx="1"/>
          </p:nvPr>
        </p:nvSpPr>
        <p:spPr>
          <a:xfrm>
            <a:off x="447699" y="601200"/>
            <a:ext cx="11289899" cy="4204800"/>
          </a:xfrm>
        </p:spPr>
        <p:txBody>
          <a:bodyPr anchor="ctr">
            <a:normAutofit/>
          </a:bodyPr>
          <a:lstStyle>
            <a:lvl1pPr>
              <a:defRPr sz="1999">
                <a:solidFill>
                  <a:schemeClr val="tx2"/>
                </a:solidFill>
              </a:defRPr>
            </a:lvl1pPr>
            <a:lvl2pPr>
              <a:defRPr sz="1799">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39329" y="5262297"/>
            <a:ext cx="5868458" cy="689515"/>
          </a:xfrm>
        </p:spPr>
        <p:txBody>
          <a:bodyPr anchor="ctr">
            <a:normAutofit/>
          </a:bodyPr>
          <a:lstStyle>
            <a:lvl1pPr marL="0" indent="0" algn="r">
              <a:buNone/>
              <a:defRPr sz="1100">
                <a:solidFill>
                  <a:schemeClr val="bg1"/>
                </a:solidFill>
              </a:defRPr>
            </a:lvl1pPr>
            <a:lvl2pPr marL="457063" indent="0">
              <a:buNone/>
              <a:defRPr sz="11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solidFill>
                  <a:schemeClr val="accent3"/>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3"/>
                </a:solidFill>
              </a:defRPr>
            </a:lvl1p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588262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1777520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041" y="4693389"/>
            <a:ext cx="11026744" cy="566738"/>
          </a:xfrm>
        </p:spPr>
        <p:txBody>
          <a:bodyPr anchor="b">
            <a:normAutofit/>
          </a:bodyPr>
          <a:lstStyle>
            <a:lvl1pPr algn="l">
              <a:defRPr sz="2399" b="0" cap="none" baseline="0">
                <a:solidFill>
                  <a:schemeClr val="accent1"/>
                </a:solidFill>
              </a:defRPr>
            </a:lvl1pPr>
          </a:lstStyle>
          <a:p>
            <a:r>
              <a:rPr lang="en-US" dirty="0"/>
              <a:t>Click to edit Master title style</a:t>
            </a:r>
          </a:p>
        </p:txBody>
      </p:sp>
      <p:sp>
        <p:nvSpPr>
          <p:cNvPr id="3" name="Picture Placeholder 2"/>
          <p:cNvSpPr>
            <a:spLocks noGrp="1" noChangeAspect="1"/>
          </p:cNvSpPr>
          <p:nvPr>
            <p:ph type="pic" idx="1"/>
          </p:nvPr>
        </p:nvSpPr>
        <p:spPr>
          <a:xfrm>
            <a:off x="447701" y="599725"/>
            <a:ext cx="11287919" cy="3557252"/>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dirty="0"/>
              <a:t>Click icon to add picture</a:t>
            </a:r>
          </a:p>
        </p:txBody>
      </p:sp>
      <p:sp>
        <p:nvSpPr>
          <p:cNvPr id="4" name="Text Placeholder 3"/>
          <p:cNvSpPr>
            <a:spLocks noGrp="1"/>
          </p:cNvSpPr>
          <p:nvPr>
            <p:ph type="body" sz="half" idx="2"/>
          </p:nvPr>
        </p:nvSpPr>
        <p:spPr>
          <a:xfrm>
            <a:off x="581041" y="5260128"/>
            <a:ext cx="11026745" cy="598671"/>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2578739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41" y="705124"/>
            <a:ext cx="11026744" cy="1189554"/>
          </a:xfrm>
          <a:prstGeom prst="rect">
            <a:avLst/>
          </a:prstGeom>
        </p:spPr>
        <p:txBody>
          <a:bodyPr vert="horz" lIns="91440" tIns="45720" rIns="91440" bIns="45720" rtlCol="0" anchor="b">
            <a:normAutofit/>
          </a:bodyPr>
          <a:lstStyle/>
          <a:p>
            <a:r>
              <a:rPr lang="en-US" dirty="0"/>
              <a:t>Click to edit Master title stylet</a:t>
            </a:r>
          </a:p>
        </p:txBody>
      </p:sp>
      <p:sp>
        <p:nvSpPr>
          <p:cNvPr id="3" name="Text Placeholder 2"/>
          <p:cNvSpPr>
            <a:spLocks noGrp="1"/>
          </p:cNvSpPr>
          <p:nvPr>
            <p:ph type="body" idx="1"/>
          </p:nvPr>
        </p:nvSpPr>
        <p:spPr>
          <a:xfrm>
            <a:off x="581041" y="2336003"/>
            <a:ext cx="11026744" cy="3522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581040" y="6515933"/>
            <a:ext cx="6915409" cy="365125"/>
          </a:xfrm>
          <a:prstGeom prst="rect">
            <a:avLst/>
          </a:prstGeom>
        </p:spPr>
        <p:txBody>
          <a:bodyPr vert="horz" lIns="91440" tIns="45720" rIns="91440" bIns="45720" rtlCol="0" anchor="ctr"/>
          <a:lstStyle>
            <a:lvl1pPr algn="l">
              <a:defRPr sz="900" cap="all">
                <a:solidFill>
                  <a:schemeClr val="accent3"/>
                </a:solidFill>
              </a:defRPr>
            </a:lvl1pPr>
          </a:lstStyle>
          <a:p>
            <a:endParaRPr lang="en-US" dirty="0"/>
          </a:p>
        </p:txBody>
      </p:sp>
      <p:sp>
        <p:nvSpPr>
          <p:cNvPr id="6" name="Slide Number Placeholder 5"/>
          <p:cNvSpPr>
            <a:spLocks noGrp="1"/>
          </p:cNvSpPr>
          <p:nvPr>
            <p:ph type="sldNum" sz="quarter" idx="4"/>
          </p:nvPr>
        </p:nvSpPr>
        <p:spPr>
          <a:xfrm>
            <a:off x="10555550" y="6520259"/>
            <a:ext cx="1052236" cy="365125"/>
          </a:xfrm>
          <a:prstGeom prst="rect">
            <a:avLst/>
          </a:prstGeom>
        </p:spPr>
        <p:txBody>
          <a:bodyPr vert="horz" lIns="91440" tIns="45720" rIns="91440" bIns="45720" rtlCol="0" anchor="ctr"/>
          <a:lstStyle>
            <a:lvl1pPr algn="r">
              <a:defRPr sz="900">
                <a:solidFill>
                  <a:schemeClr val="accent3"/>
                </a:solidFill>
              </a:defRPr>
            </a:lvl1pPr>
          </a:lstStyle>
          <a:p>
            <a:fld id="{96E69268-9C8B-4EBF-A9EE-DC5DC2D48DC3}" type="slidenum">
              <a:rPr lang="en-US" smtClean="0"/>
              <a:pPr/>
              <a:t>‹#›</a:t>
            </a:fld>
            <a:endParaRPr lang="en-US" dirty="0"/>
          </a:p>
        </p:txBody>
      </p:sp>
      <p:sp>
        <p:nvSpPr>
          <p:cNvPr id="9" name="Rectangle 8"/>
          <p:cNvSpPr/>
          <p:nvPr/>
        </p:nvSpPr>
        <p:spPr>
          <a:xfrm>
            <a:off x="446418" y="457200"/>
            <a:ext cx="3702356" cy="9499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 name="Rectangle 9"/>
          <p:cNvSpPr/>
          <p:nvPr/>
        </p:nvSpPr>
        <p:spPr>
          <a:xfrm>
            <a:off x="8040052" y="453643"/>
            <a:ext cx="3702356" cy="9855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1" name="Rectangle 10"/>
          <p:cNvSpPr/>
          <p:nvPr/>
        </p:nvSpPr>
        <p:spPr>
          <a:xfrm>
            <a:off x="4240725" y="457200"/>
            <a:ext cx="3702356" cy="9144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441810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701" r:id="rId3"/>
    <p:sldLayoutId id="2147483700" r:id="rId4"/>
    <p:sldLayoutId id="2147483702" r:id="rId5"/>
    <p:sldLayoutId id="2147483699" r:id="rId6"/>
    <p:sldLayoutId id="2147483704" r:id="rId7"/>
    <p:sldLayoutId id="2147483703" r:id="rId8"/>
    <p:sldLayoutId id="2147483705" r:id="rId9"/>
    <p:sldLayoutId id="2147483707" r:id="rId10"/>
    <p:sldLayoutId id="2147483719" r:id="rId11"/>
    <p:sldLayoutId id="2147483720" r:id="rId12"/>
    <p:sldLayoutId id="2147483721" r:id="rId13"/>
    <p:sldLayoutId id="2147483722" r:id="rId14"/>
    <p:sldLayoutId id="2147483723" r:id="rId15"/>
    <p:sldLayoutId id="2147483724" r:id="rId16"/>
    <p:sldLayoutId id="2147483725" r:id="rId17"/>
    <p:sldLayoutId id="2147483733" r:id="rId18"/>
    <p:sldLayoutId id="2147483728" r:id="rId19"/>
    <p:sldLayoutId id="2147483729" r:id="rId20"/>
    <p:sldLayoutId id="2147483730" r:id="rId21"/>
    <p:sldLayoutId id="2147483731" r:id="rId22"/>
    <p:sldLayoutId id="2147483732" r:id="rId23"/>
    <p:sldLayoutId id="2147483727" r:id="rId24"/>
  </p:sldLayoutIdLst>
  <p:txStyles>
    <p:titleStyle>
      <a:lvl1pPr algn="l" defTabSz="457063" rtl="0" eaLnBrk="1" latinLnBrk="0" hangingPunct="1">
        <a:spcBef>
          <a:spcPct val="0"/>
        </a:spcBef>
        <a:buNone/>
        <a:defRPr sz="2799" b="1" i="1" kern="1200" cap="all">
          <a:solidFill>
            <a:schemeClr val="bg1"/>
          </a:solidFill>
          <a:latin typeface="Avenir Black Oblique" panose="02000503020000020003" pitchFamily="2"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08" indent="-305908" algn="l" defTabSz="457063" rtl="0" eaLnBrk="1" latinLnBrk="0" hangingPunct="1">
        <a:spcBef>
          <a:spcPct val="20000"/>
        </a:spcBef>
        <a:spcAft>
          <a:spcPts val="600"/>
        </a:spcAft>
        <a:buClr>
          <a:schemeClr val="tx2"/>
        </a:buClr>
        <a:buSzPct val="115000"/>
        <a:buFont typeface="Arial" panose="020B0604020202020204" pitchFamily="34" charset="0"/>
        <a:buChar char="•"/>
        <a:defRPr sz="2400" kern="1200">
          <a:solidFill>
            <a:schemeClr val="tx2"/>
          </a:solidFill>
          <a:latin typeface="Avenir Book" panose="02000503020000020003" pitchFamily="2" charset="0"/>
          <a:ea typeface="+mn-ea"/>
          <a:cs typeface="+mn-cs"/>
        </a:defRPr>
      </a:lvl1pPr>
      <a:lvl2pPr marL="629811" indent="-305908" algn="l" defTabSz="457063" rtl="0" eaLnBrk="1" latinLnBrk="0" hangingPunct="1">
        <a:spcBef>
          <a:spcPct val="20000"/>
        </a:spcBef>
        <a:spcAft>
          <a:spcPts val="600"/>
        </a:spcAft>
        <a:buClr>
          <a:schemeClr val="tx2"/>
        </a:buClr>
        <a:buSzPct val="100000"/>
        <a:buFont typeface="Courier New" panose="02070309020205020404" pitchFamily="49" charset="0"/>
        <a:buChar char="o"/>
        <a:defRPr sz="2000" kern="1200">
          <a:solidFill>
            <a:schemeClr val="tx2"/>
          </a:solidFill>
          <a:latin typeface="Avenir Book" panose="02000503020000020003" pitchFamily="2" charset="0"/>
          <a:ea typeface="+mn-ea"/>
          <a:cs typeface="+mn-cs"/>
        </a:defRPr>
      </a:lvl2pPr>
      <a:lvl3pPr marL="899730" indent="-269919" algn="l" defTabSz="457063" rtl="0" eaLnBrk="1" latinLnBrk="0" hangingPunct="1">
        <a:spcBef>
          <a:spcPct val="20000"/>
        </a:spcBef>
        <a:spcAft>
          <a:spcPts val="600"/>
        </a:spcAft>
        <a:buClr>
          <a:schemeClr val="tx2"/>
        </a:buClr>
        <a:buSzPct val="92000"/>
        <a:buFont typeface="Wingdings 2" panose="05020102010507070707" pitchFamily="18" charset="2"/>
        <a:buChar char=""/>
        <a:defRPr sz="1600" kern="1200">
          <a:solidFill>
            <a:schemeClr val="tx2"/>
          </a:solidFill>
          <a:latin typeface="Avenir Book" panose="02000503020000020003" pitchFamily="2" charset="0"/>
          <a:ea typeface="+mn-ea"/>
          <a:cs typeface="+mn-cs"/>
        </a:defRPr>
      </a:lvl3pPr>
      <a:lvl4pPr marL="1241627" indent="-233930"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venir Book" panose="02000503020000020003" pitchFamily="2" charset="0"/>
          <a:ea typeface="+mn-ea"/>
          <a:cs typeface="+mn-cs"/>
        </a:defRPr>
      </a:lvl4pPr>
      <a:lvl5pPr marL="1601519" indent="-233930"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venir Book" panose="02000503020000020003" pitchFamily="2" charset="0"/>
          <a:ea typeface="+mn-ea"/>
          <a:cs typeface="+mn-cs"/>
        </a:defRPr>
      </a:lvl5pPr>
      <a:lvl6pPr marL="189943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34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25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16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9" dirty="0"/>
          </a:p>
        </p:txBody>
      </p:sp>
      <p:sp>
        <p:nvSpPr>
          <p:cNvPr id="9" name="Rectangle 8"/>
          <p:cNvSpPr/>
          <p:nvPr/>
        </p:nvSpPr>
        <p:spPr>
          <a:xfrm>
            <a:off x="0" y="6334316"/>
            <a:ext cx="12188826"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9" dirty="0"/>
          </a:p>
        </p:txBody>
      </p:sp>
      <p:sp>
        <p:nvSpPr>
          <p:cNvPr id="2" name="Title Placeholder 1"/>
          <p:cNvSpPr>
            <a:spLocks noGrp="1"/>
          </p:cNvSpPr>
          <p:nvPr>
            <p:ph type="title"/>
          </p:nvPr>
        </p:nvSpPr>
        <p:spPr>
          <a:xfrm>
            <a:off x="1096994" y="286604"/>
            <a:ext cx="10055781"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6994" y="1845734"/>
            <a:ext cx="1005578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6995" y="6459786"/>
            <a:ext cx="2471627" cy="365125"/>
          </a:xfrm>
          <a:prstGeom prst="rect">
            <a:avLst/>
          </a:prstGeom>
        </p:spPr>
        <p:txBody>
          <a:bodyPr vert="horz" lIns="91440" tIns="45720" rIns="91440" bIns="45720" rtlCol="0" anchor="ctr"/>
          <a:lstStyle>
            <a:lvl1pPr algn="l">
              <a:defRPr sz="900">
                <a:solidFill>
                  <a:srgbClr val="FFFFFF"/>
                </a:solidFill>
              </a:defRPr>
            </a:lvl1pPr>
          </a:lstStyle>
          <a:p>
            <a:fld id="{DC086185-C786-479E-BC40-26C7EAE52FE9}" type="datetimeFigureOut">
              <a:rPr lang="en-US" smtClean="0"/>
              <a:t>2/1/26</a:t>
            </a:fld>
            <a:endParaRPr lang="en-US" dirty="0"/>
          </a:p>
        </p:txBody>
      </p:sp>
      <p:sp>
        <p:nvSpPr>
          <p:cNvPr id="5" name="Footer Placeholder 4"/>
          <p:cNvSpPr>
            <a:spLocks noGrp="1"/>
          </p:cNvSpPr>
          <p:nvPr>
            <p:ph type="ftr" sz="quarter" idx="3"/>
          </p:nvPr>
        </p:nvSpPr>
        <p:spPr>
          <a:xfrm>
            <a:off x="3685225" y="6459786"/>
            <a:ext cx="482154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897880" y="6459786"/>
            <a:ext cx="1311683" cy="365125"/>
          </a:xfrm>
          <a:prstGeom prst="rect">
            <a:avLst/>
          </a:prstGeom>
        </p:spPr>
        <p:txBody>
          <a:bodyPr vert="horz" lIns="91440" tIns="45720" rIns="91440" bIns="45720" rtlCol="0" anchor="ctr"/>
          <a:lstStyle>
            <a:lvl1pPr algn="r">
              <a:defRPr sz="1050">
                <a:solidFill>
                  <a:srgbClr val="FFFFFF"/>
                </a:solidFill>
              </a:defRPr>
            </a:lvl1pPr>
          </a:lstStyle>
          <a:p>
            <a:fld id="{05555CE2-F5CD-4313-AA9E-A46B9E24A70C}" type="slidenum">
              <a:rPr lang="en-US" smtClean="0"/>
              <a:t>‹#›</a:t>
            </a:fld>
            <a:endParaRPr lang="en-US" dirty="0"/>
          </a:p>
        </p:txBody>
      </p:sp>
      <p:cxnSp>
        <p:nvCxnSpPr>
          <p:cNvPr id="10" name="Straight Connector 9"/>
          <p:cNvCxnSpPr/>
          <p:nvPr/>
        </p:nvCxnSpPr>
        <p:spPr>
          <a:xfrm>
            <a:off x="1193221" y="1737845"/>
            <a:ext cx="996436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6067556"/>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126" rtl="0" eaLnBrk="1" latinLnBrk="0" hangingPunct="1">
        <a:lnSpc>
          <a:spcPct val="85000"/>
        </a:lnSpc>
        <a:spcBef>
          <a:spcPct val="0"/>
        </a:spcBef>
        <a:buNone/>
        <a:defRPr sz="4799" kern="1200" spc="-50" baseline="0">
          <a:solidFill>
            <a:schemeClr val="tx1"/>
          </a:solidFill>
          <a:latin typeface="Avenir Book" panose="02000503020000020003" pitchFamily="2" charset="0"/>
          <a:ea typeface="+mj-ea"/>
          <a:cs typeface="+mj-cs"/>
        </a:defRPr>
      </a:lvl1pPr>
    </p:titleStyle>
    <p:bodyStyle>
      <a:lvl1pPr marL="91413" indent="-91413" algn="l" defTabSz="914126"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999" kern="1200">
          <a:solidFill>
            <a:schemeClr val="bg2"/>
          </a:solidFill>
          <a:latin typeface="Avenir Book" panose="02000503020000020003" pitchFamily="2" charset="0"/>
          <a:ea typeface="+mn-ea"/>
          <a:cs typeface="+mn-cs"/>
        </a:defRPr>
      </a:lvl1pPr>
      <a:lvl2pPr marL="383933" indent="-182825" algn="l" defTabSz="914126" rtl="0" eaLnBrk="1" latinLnBrk="0" hangingPunct="1">
        <a:lnSpc>
          <a:spcPct val="90000"/>
        </a:lnSpc>
        <a:spcBef>
          <a:spcPts val="200"/>
        </a:spcBef>
        <a:spcAft>
          <a:spcPts val="400"/>
        </a:spcAft>
        <a:buClr>
          <a:schemeClr val="accent1"/>
        </a:buClr>
        <a:buFont typeface="Calibri" pitchFamily="34" charset="0"/>
        <a:buChar char="◦"/>
        <a:defRPr sz="1799" kern="1200">
          <a:solidFill>
            <a:schemeClr val="bg2"/>
          </a:solidFill>
          <a:latin typeface="Avenir Book" panose="02000503020000020003" pitchFamily="2" charset="0"/>
          <a:ea typeface="+mn-ea"/>
          <a:cs typeface="+mn-cs"/>
        </a:defRPr>
      </a:lvl2pPr>
      <a:lvl3pPr marL="56675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solidFill>
          <a:latin typeface="Avenir Book" panose="02000503020000020003" pitchFamily="2" charset="0"/>
          <a:ea typeface="+mn-ea"/>
          <a:cs typeface="+mn-cs"/>
        </a:defRPr>
      </a:lvl3pPr>
      <a:lvl4pPr marL="749583"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solidFill>
          <a:latin typeface="Avenir Book" panose="02000503020000020003" pitchFamily="2" charset="0"/>
          <a:ea typeface="+mn-ea"/>
          <a:cs typeface="+mn-cs"/>
        </a:defRPr>
      </a:lvl4pPr>
      <a:lvl5pPr marL="93240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solidFill>
          <a:latin typeface="Avenir Book" panose="02000503020000020003" pitchFamily="2" charset="0"/>
          <a:ea typeface="+mn-ea"/>
          <a:cs typeface="+mn-cs"/>
        </a:defRPr>
      </a:lvl5pPr>
      <a:lvl6pPr marL="109967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61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55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49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microsoft.com/office/2018/10/relationships/comments" Target="../comments/modernComment_366_77E5C5EB.xml"/><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29.tiff"/></Relationships>
</file>

<file path=ppt/slides/_rels/slide18.xml.rels><?xml version="1.0" encoding="UTF-8" standalone="yes"?>
<Relationships xmlns="http://schemas.openxmlformats.org/package/2006/relationships"><Relationship Id="rId3" Type="http://schemas.microsoft.com/office/2018/10/relationships/comments" Target="../comments/modernComment_D31_4DDDABB.xm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D1D_868541AD.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34.png"/><Relationship Id="rId7"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45.sv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35.svg"/><Relationship Id="rId9" Type="http://schemas.openxmlformats.org/officeDocument/2006/relationships/image" Target="../media/image48.png"/></Relationships>
</file>

<file path=ppt/slides/_rels/slide29.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34.png"/><Relationship Id="rId7"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45.sv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35.svg"/><Relationship Id="rId9"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34.png"/><Relationship Id="rId7"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media/image45.sv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35.svg"/><Relationship Id="rId9" Type="http://schemas.openxmlformats.org/officeDocument/2006/relationships/image" Target="../media/image48.png"/></Relationships>
</file>

<file path=ppt/slides/_rels/slide31.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34.png"/><Relationship Id="rId7"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45.sv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35.svg"/><Relationship Id="rId9"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15.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1.xml"/><Relationship Id="rId5" Type="http://schemas.openxmlformats.org/officeDocument/2006/relationships/image" Target="../media/image21.jpeg"/><Relationship Id="rId4" Type="http://schemas.openxmlformats.org/officeDocument/2006/relationships/image" Target="file://localhost/Users/rossl/Desktop/Design%20Center/2014%20New%20Logo/Final/All%20black%20no%20white/2014_Baldrige_Program_Logo.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Paper boat for business growth concept">
            <a:extLst>
              <a:ext uri="{FF2B5EF4-FFF2-40B4-BE49-F238E27FC236}">
                <a16:creationId xmlns:a16="http://schemas.microsoft.com/office/drawing/2014/main" id="{3C8DF910-3084-A3CD-D66C-944314DF6242}"/>
              </a:ext>
            </a:extLst>
          </p:cNvPr>
          <p:cNvPicPr>
            <a:picLocks noChangeAspect="1"/>
          </p:cNvPicPr>
          <p:nvPr/>
        </p:nvPicPr>
        <p:blipFill>
          <a:blip r:embed="rId3" cstate="screen">
            <a:extLst>
              <a:ext uri="{28A0092B-C50C-407E-A947-70E740481C1C}">
                <a14:useLocalDpi xmlns:a14="http://schemas.microsoft.com/office/drawing/2010/main"/>
              </a:ext>
            </a:extLst>
          </a:blip>
          <a:srcRect r="-1" b="-1"/>
          <a:stretch>
            <a:fillRect/>
          </a:stretch>
        </p:blipFill>
        <p:spPr>
          <a:xfrm>
            <a:off x="20" y="10"/>
            <a:ext cx="12188805" cy="6857990"/>
          </a:xfrm>
          <a:prstGeom prst="rect">
            <a:avLst/>
          </a:prstGeom>
        </p:spPr>
      </p:pic>
      <p:grpSp>
        <p:nvGrpSpPr>
          <p:cNvPr id="12" name="Group 11">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7953" y="457200"/>
            <a:ext cx="3702356" cy="5935132"/>
            <a:chOff x="438068" y="457200"/>
            <a:chExt cx="3703320" cy="5935132"/>
          </a:xfrm>
        </p:grpSpPr>
        <p:sp>
          <p:nvSpPr>
            <p:cNvPr id="13" name="Rectangle 12">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4" name="Rectangle 13">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 name="Title 1"/>
          <p:cNvSpPr>
            <a:spLocks noGrp="1"/>
          </p:cNvSpPr>
          <p:nvPr>
            <p:ph type="ctrTitle"/>
          </p:nvPr>
        </p:nvSpPr>
        <p:spPr>
          <a:xfrm>
            <a:off x="584047" y="1124744"/>
            <a:ext cx="3411179" cy="2971801"/>
          </a:xfrm>
        </p:spPr>
        <p:txBody>
          <a:bodyPr>
            <a:normAutofit/>
          </a:bodyPr>
          <a:lstStyle/>
          <a:p>
            <a:r>
              <a:rPr lang="en-US" dirty="0">
                <a:solidFill>
                  <a:srgbClr val="FFFFFF"/>
                </a:solidFill>
              </a:rPr>
              <a:t>Leadership and Excellence</a:t>
            </a:r>
          </a:p>
        </p:txBody>
      </p:sp>
      <p:sp>
        <p:nvSpPr>
          <p:cNvPr id="3" name="Subtitle 2"/>
          <p:cNvSpPr>
            <a:spLocks noGrp="1"/>
          </p:cNvSpPr>
          <p:nvPr>
            <p:ph type="subTitle" idx="1"/>
          </p:nvPr>
        </p:nvSpPr>
        <p:spPr>
          <a:xfrm>
            <a:off x="584047" y="4437112"/>
            <a:ext cx="3411179" cy="1447221"/>
          </a:xfrm>
        </p:spPr>
        <p:txBody>
          <a:bodyPr>
            <a:normAutofit/>
          </a:bodyPr>
          <a:lstStyle/>
          <a:p>
            <a:pPr algn="ctr">
              <a:lnSpc>
                <a:spcPct val="90000"/>
              </a:lnSpc>
            </a:pPr>
            <a:r>
              <a:rPr lang="en-US" sz="2800" b="1" i="1" dirty="0">
                <a:solidFill>
                  <a:srgbClr val="EBEBEB"/>
                </a:solidFill>
                <a:latin typeface="Avenir Black Oblique" panose="02000503020000020003" pitchFamily="2" charset="0"/>
              </a:rPr>
              <a:t>Building Organizations That Endure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4" name="Rectangle 4103">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3"/>
            <a:ext cx="12183141" cy="6856214"/>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914126"/>
            <a:endParaRPr lang="en-US" sz="1799" dirty="0">
              <a:solidFill>
                <a:prstClr val="white"/>
              </a:solidFill>
              <a:latin typeface="Calibri" panose="020F0502020204030204"/>
            </a:endParaRPr>
          </a:p>
        </p:txBody>
      </p:sp>
      <p:sp>
        <p:nvSpPr>
          <p:cNvPr id="2" name="Title 1">
            <a:extLst>
              <a:ext uri="{FF2B5EF4-FFF2-40B4-BE49-F238E27FC236}">
                <a16:creationId xmlns:a16="http://schemas.microsoft.com/office/drawing/2014/main" id="{5F3EAF1B-25A3-0544-8F6F-A1A4202CBD9A}"/>
              </a:ext>
            </a:extLst>
          </p:cNvPr>
          <p:cNvSpPr>
            <a:spLocks noGrp="1"/>
          </p:cNvSpPr>
          <p:nvPr>
            <p:ph type="title"/>
          </p:nvPr>
        </p:nvSpPr>
        <p:spPr>
          <a:xfrm>
            <a:off x="492242" y="-91853"/>
            <a:ext cx="9718490" cy="2103327"/>
          </a:xfrm>
        </p:spPr>
        <p:txBody>
          <a:bodyPr vert="horz" lIns="91416" tIns="45708" rIns="91416" bIns="45708" rtlCol="0" anchor="b">
            <a:normAutofit/>
          </a:bodyPr>
          <a:lstStyle/>
          <a:p>
            <a:r>
              <a:rPr lang="en-US" sz="4399" dirty="0"/>
              <a:t>This model drives PERFORMANCE!</a:t>
            </a:r>
          </a:p>
        </p:txBody>
      </p:sp>
      <p:cxnSp>
        <p:nvCxnSpPr>
          <p:cNvPr id="4106" name="Straight Connector 4105">
            <a:extLst>
              <a:ext uri="{FF2B5EF4-FFF2-40B4-BE49-F238E27FC236}">
                <a16:creationId xmlns:a16="http://schemas.microsoft.com/office/drawing/2014/main" id="{5A0A5CF6-407C-4691-8122-49DF69D002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772" y="2634169"/>
            <a:ext cx="27424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099" name="Rectangle 3"/>
          <p:cNvSpPr>
            <a:spLocks noChangeArrowheads="1"/>
          </p:cNvSpPr>
          <p:nvPr/>
        </p:nvSpPr>
        <p:spPr bwMode="auto">
          <a:xfrm>
            <a:off x="492242" y="2736755"/>
            <a:ext cx="4637222" cy="336517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0" tIns="45708" rIns="0" bIns="45708" rtlCol="0">
            <a:normAutofit/>
          </a:bodyPr>
          <a:lstStyle/>
          <a:p>
            <a:pPr marL="0" lvl="1" defTabSz="914126">
              <a:lnSpc>
                <a:spcPct val="90000"/>
              </a:lnSpc>
              <a:spcBef>
                <a:spcPts val="1059"/>
              </a:spcBef>
              <a:buClr>
                <a:srgbClr val="A40464"/>
              </a:buClr>
              <a:buSzPct val="100000"/>
            </a:pPr>
            <a:r>
              <a:rPr lang="en-US" sz="2399" dirty="0">
                <a:solidFill>
                  <a:srgbClr val="002467"/>
                </a:solidFill>
                <a:latin typeface="Avenir Book" panose="02000503020000020003" pitchFamily="2" charset="0"/>
              </a:rPr>
              <a:t>For 35+ years: </a:t>
            </a:r>
          </a:p>
          <a:p>
            <a:pPr marL="504141" lvl="1" indent="-504141" defTabSz="914126">
              <a:lnSpc>
                <a:spcPct val="90000"/>
              </a:lnSpc>
              <a:spcBef>
                <a:spcPts val="1059"/>
              </a:spcBef>
              <a:buClr>
                <a:srgbClr val="A40464"/>
              </a:buClr>
              <a:buSzPct val="100000"/>
              <a:buFont typeface="Calibri" panose="020F0502020204030204" pitchFamily="34" charset="0"/>
              <a:buChar char="•"/>
            </a:pPr>
            <a:r>
              <a:rPr lang="en-US" sz="2399" dirty="0">
                <a:solidFill>
                  <a:srgbClr val="002467"/>
                </a:solidFill>
                <a:latin typeface="Avenir Book" panose="02000503020000020003" pitchFamily="2" charset="0"/>
              </a:rPr>
              <a:t>Defining performance excellence: the leading edge of validated leadership and performance practice</a:t>
            </a:r>
          </a:p>
          <a:p>
            <a:pPr marL="504141" lvl="1" indent="-504141" defTabSz="914126">
              <a:lnSpc>
                <a:spcPct val="90000"/>
              </a:lnSpc>
              <a:spcBef>
                <a:spcPts val="1059"/>
              </a:spcBef>
              <a:buClr>
                <a:srgbClr val="A40464"/>
              </a:buClr>
              <a:buSzPct val="100000"/>
              <a:buFont typeface="Calibri" panose="020F0502020204030204" pitchFamily="34" charset="0"/>
              <a:buChar char="•"/>
            </a:pPr>
            <a:r>
              <a:rPr lang="en-US" sz="2399" dirty="0">
                <a:solidFill>
                  <a:srgbClr val="002467"/>
                </a:solidFill>
                <a:latin typeface="Avenir Book" panose="02000503020000020003" pitchFamily="2" charset="0"/>
              </a:rPr>
              <a:t>Sharing best practices</a:t>
            </a:r>
          </a:p>
          <a:p>
            <a:pPr marL="504141" lvl="1" indent="-504141" defTabSz="914126">
              <a:lnSpc>
                <a:spcPct val="90000"/>
              </a:lnSpc>
              <a:spcBef>
                <a:spcPts val="1059"/>
              </a:spcBef>
              <a:buClr>
                <a:srgbClr val="A40464"/>
              </a:buClr>
              <a:buSzPct val="100000"/>
              <a:buFont typeface="Calibri" panose="020F0502020204030204" pitchFamily="34" charset="0"/>
              <a:buChar char="•"/>
            </a:pPr>
            <a:r>
              <a:rPr lang="en-US" sz="2399" dirty="0">
                <a:solidFill>
                  <a:srgbClr val="002467"/>
                </a:solidFill>
                <a:latin typeface="Avenir Book" panose="02000503020000020003" pitchFamily="2" charset="0"/>
              </a:rPr>
              <a:t>Helping organizations improve</a:t>
            </a:r>
          </a:p>
        </p:txBody>
      </p:sp>
      <p:pic>
        <p:nvPicPr>
          <p:cNvPr id="2050" name="Picture 2" descr="2023-2024 Baldrige Excellence Frameworks will be available January 2023.">
            <a:extLst>
              <a:ext uri="{FF2B5EF4-FFF2-40B4-BE49-F238E27FC236}">
                <a16:creationId xmlns:a16="http://schemas.microsoft.com/office/drawing/2014/main" id="{5EBC6707-D659-51E9-8AB0-E82A583D3DD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378" r="-837"/>
          <a:stretch/>
        </p:blipFill>
        <p:spPr bwMode="auto">
          <a:xfrm>
            <a:off x="5548463" y="3204969"/>
            <a:ext cx="6215680" cy="276257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a:xfrm>
            <a:off x="10606979" y="6458996"/>
            <a:ext cx="602584" cy="365030"/>
          </a:xfrm>
        </p:spPr>
        <p:txBody>
          <a:bodyPr vert="horz" lIns="91416" tIns="45708" rIns="91416" bIns="45708" rtlCol="0" anchor="ctr">
            <a:normAutofit/>
          </a:bodyPr>
          <a:lstStyle/>
          <a:p>
            <a:pPr defTabSz="914126">
              <a:spcAft>
                <a:spcPts val="600"/>
              </a:spcAft>
            </a:pPr>
            <a:fld id="{2D1B0A83-309B-A244-A4F9-F6C66C6B9A4F}" type="slidenum">
              <a:rPr lang="en-US">
                <a:latin typeface="Calibri" panose="020F0502020204030204"/>
              </a:rPr>
              <a:pPr defTabSz="914126">
                <a:spcAft>
                  <a:spcPts val="600"/>
                </a:spcAft>
              </a:pPr>
              <a:t>10</a:t>
            </a:fld>
            <a:endParaRPr lang="en-US" dirty="0">
              <a:latin typeface="Calibri" panose="020F0502020204030204"/>
            </a:endParaRPr>
          </a:p>
        </p:txBody>
      </p:sp>
      <p:sp>
        <p:nvSpPr>
          <p:cNvPr id="3" name="Slide Number Placeholder 2">
            <a:extLst>
              <a:ext uri="{FF2B5EF4-FFF2-40B4-BE49-F238E27FC236}">
                <a16:creationId xmlns:a16="http://schemas.microsoft.com/office/drawing/2014/main" id="{EB3967DC-13D8-86AD-C133-44433C45285D}"/>
              </a:ext>
            </a:extLst>
          </p:cNvPr>
          <p:cNvSpPr txBox="1">
            <a:spLocks/>
          </p:cNvSpPr>
          <p:nvPr/>
        </p:nvSpPr>
        <p:spPr>
          <a:xfrm>
            <a:off x="9897879" y="6465522"/>
            <a:ext cx="2153821" cy="35850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16" tIns="45708" rIns="91416" bIns="45708" rtlCol="0" anchor="ctr">
            <a:normAutofit/>
          </a:bodyPr>
          <a:lstStyle>
            <a:defPPr>
              <a:defRPr lang="en-US"/>
            </a:defPPr>
            <a:lvl1pPr marL="0" algn="r"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1pPr>
            <a:lvl2pPr marL="37931725" indent="-37474525"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5pPr>
            <a:lvl6pPr marL="4572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6pPr>
            <a:lvl7pPr marL="9144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7pPr>
            <a:lvl8pPr marL="13716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8pPr>
            <a:lvl9pPr marL="18288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9pPr>
          </a:lstStyle>
          <a:p>
            <a:pPr defTabSz="914126">
              <a:spcAft>
                <a:spcPts val="600"/>
              </a:spcAft>
            </a:pPr>
            <a:fld id="{51C010C0-24D5-0F4F-AA00-0492DB18AA88}" type="slidenum">
              <a:rPr lang="en-US" altLang="en-US" sz="1050">
                <a:solidFill>
                  <a:srgbClr val="002467"/>
                </a:solidFill>
                <a:latin typeface="Calibri" panose="020F0502020204030204"/>
              </a:rPr>
              <a:pPr defTabSz="914126">
                <a:spcAft>
                  <a:spcPts val="600"/>
                </a:spcAft>
              </a:pPr>
              <a:t>10</a:t>
            </a:fld>
            <a:endParaRPr lang="en-US" altLang="en-US" sz="1050" dirty="0">
              <a:solidFill>
                <a:srgbClr val="002467"/>
              </a:solidFill>
              <a:latin typeface="Calibri" panose="020F0502020204030204"/>
            </a:endParaRPr>
          </a:p>
        </p:txBody>
      </p:sp>
    </p:spTree>
    <p:extLst>
      <p:ext uri="{BB962C8B-B14F-4D97-AF65-F5344CB8AC3E}">
        <p14:creationId xmlns:p14="http://schemas.microsoft.com/office/powerpoint/2010/main" val="3501368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457200"/>
            <a:ext cx="370235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0052" y="453643"/>
            <a:ext cx="3702356"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0725" y="457200"/>
            <a:ext cx="3702355"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3085765"/>
            <a:ext cx="11259933"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16">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574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5742" y="0"/>
            <a:ext cx="4653083"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le 1">
            <a:extLst>
              <a:ext uri="{FF2B5EF4-FFF2-40B4-BE49-F238E27FC236}">
                <a16:creationId xmlns:a16="http://schemas.microsoft.com/office/drawing/2014/main" id="{40E58796-50A7-86D0-2BB9-0AEC0BDE4C97}"/>
              </a:ext>
            </a:extLst>
          </p:cNvPr>
          <p:cNvSpPr txBox="1">
            <a:spLocks/>
          </p:cNvSpPr>
          <p:nvPr/>
        </p:nvSpPr>
        <p:spPr>
          <a:xfrm>
            <a:off x="8107123" y="863695"/>
            <a:ext cx="3510318" cy="3779995"/>
          </a:xfrm>
          <a:prstGeom prst="rect">
            <a:avLst/>
          </a:prstGeom>
        </p:spPr>
        <p:txBody>
          <a:bodyPr vert="horz" lIns="91440" tIns="45720" rIns="91440" bIns="45720" rtlCol="0" anchor="ctr">
            <a:normAutofit/>
          </a:bodyPr>
          <a:lstStyle>
            <a:lvl1pPr algn="l" defTabSz="457063" rtl="0" eaLnBrk="1" latinLnBrk="0" hangingPunct="1">
              <a:spcBef>
                <a:spcPct val="0"/>
              </a:spcBef>
              <a:buNone/>
              <a:defRPr sz="2799" b="1" i="1" kern="1200" cap="all">
                <a:solidFill>
                  <a:schemeClr val="bg1"/>
                </a:solidFill>
                <a:latin typeface="Avenir Black Oblique" panose="02000503020000020003" pitchFamily="2"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457200">
              <a:spcAft>
                <a:spcPts val="600"/>
              </a:spcAft>
            </a:pPr>
            <a:r>
              <a:rPr lang="en-US" sz="3600" dirty="0">
                <a:solidFill>
                  <a:schemeClr val="tx2"/>
                </a:solidFill>
              </a:rPr>
              <a:t>Element #2</a:t>
            </a:r>
          </a:p>
          <a:p>
            <a:pPr defTabSz="457200">
              <a:spcAft>
                <a:spcPts val="600"/>
              </a:spcAft>
            </a:pPr>
            <a:r>
              <a:rPr lang="en-US" sz="3600" dirty="0">
                <a:solidFill>
                  <a:schemeClr val="tx2"/>
                </a:solidFill>
              </a:rPr>
              <a:t>Building a Leadership System</a:t>
            </a:r>
          </a:p>
        </p:txBody>
      </p:sp>
      <p:sp>
        <p:nvSpPr>
          <p:cNvPr id="21" name="Rectangle 20">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7123" y="457200"/>
            <a:ext cx="3510318"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4" name="Picture 3">
            <a:extLst>
              <a:ext uri="{FF2B5EF4-FFF2-40B4-BE49-F238E27FC236}">
                <a16:creationId xmlns:a16="http://schemas.microsoft.com/office/drawing/2014/main" id="{69B10B24-6D50-706C-CD92-5897C1237FF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78175" y="647808"/>
            <a:ext cx="5581779" cy="5581779"/>
          </a:xfrm>
          <a:prstGeom prst="rect">
            <a:avLst/>
          </a:prstGeom>
        </p:spPr>
      </p:pic>
    </p:spTree>
    <p:extLst>
      <p:ext uri="{BB962C8B-B14F-4D97-AF65-F5344CB8AC3E}">
        <p14:creationId xmlns:p14="http://schemas.microsoft.com/office/powerpoint/2010/main" val="190561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9927" name="Rectangle 209926">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457200"/>
            <a:ext cx="370235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9929" name="Rectangle 209928">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0052" y="453643"/>
            <a:ext cx="3702356"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9931" name="Rectangle 209930">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0725" y="457200"/>
            <a:ext cx="3702355"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9933" name="Rectangle 209932">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171" y="614407"/>
            <a:ext cx="11306393"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useBgFill="1">
        <p:nvSpPr>
          <p:cNvPr id="209935" name="Rectangle 209934">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9922" name="Rectangle 2"/>
          <p:cNvSpPr>
            <a:spLocks noGrp="1" noChangeArrowheads="1"/>
          </p:cNvSpPr>
          <p:nvPr>
            <p:ph type="title" idx="4294967295"/>
          </p:nvPr>
        </p:nvSpPr>
        <p:spPr>
          <a:xfrm>
            <a:off x="609747" y="702155"/>
            <a:ext cx="3567731" cy="1269713"/>
          </a:xfrm>
        </p:spPr>
        <p:txBody>
          <a:bodyPr vert="horz" lIns="91440" tIns="45720" rIns="91440" bIns="45720" rtlCol="0" anchor="b">
            <a:normAutofit fontScale="90000"/>
          </a:bodyPr>
          <a:lstStyle/>
          <a:p>
            <a:pPr defTabSz="457200">
              <a:buClr>
                <a:schemeClr val="tx1"/>
              </a:buClr>
            </a:pPr>
            <a:r>
              <a:rPr lang="en-US" altLang="en-US" sz="2800" i="0" spc="-38" dirty="0">
                <a:solidFill>
                  <a:schemeClr val="tx1"/>
                </a:solidFill>
                <a:latin typeface="Avenir Black" panose="02000503020000020003" pitchFamily="2" charset="0"/>
              </a:rPr>
              <a:t>Why a Leadership System?</a:t>
            </a:r>
          </a:p>
        </p:txBody>
      </p:sp>
      <p:sp>
        <p:nvSpPr>
          <p:cNvPr id="209937" name="Rectangle 209936">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453" y="457200"/>
            <a:ext cx="3510319" cy="9143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483" name="Rectangle 3"/>
          <p:cNvSpPr>
            <a:spLocks noGrp="1" noChangeArrowheads="1"/>
          </p:cNvSpPr>
          <p:nvPr>
            <p:ph sz="half" idx="4294967295"/>
          </p:nvPr>
        </p:nvSpPr>
        <p:spPr>
          <a:xfrm>
            <a:off x="609747" y="2132856"/>
            <a:ext cx="3756473" cy="4517136"/>
          </a:xfrm>
        </p:spPr>
        <p:txBody>
          <a:bodyPr vert="horz" lIns="91440" tIns="45720" rIns="91440" bIns="45720" rtlCol="0" anchor="ctr">
            <a:normAutofit lnSpcReduction="10000"/>
          </a:bodyPr>
          <a:lstStyle/>
          <a:p>
            <a:pPr defTabSz="457200">
              <a:lnSpc>
                <a:spcPct val="90000"/>
              </a:lnSpc>
              <a:buClr>
                <a:schemeClr val="tx1"/>
              </a:buClr>
              <a:buSzPct val="92000"/>
              <a:buFont typeface="Wingdings 2" panose="05020102010507070707" pitchFamily="18" charset="2"/>
              <a:buChar char=""/>
            </a:pPr>
            <a:r>
              <a:rPr lang="en-US" altLang="en-US" b="1" dirty="0">
                <a:solidFill>
                  <a:schemeClr val="tx1"/>
                </a:solidFill>
                <a:latin typeface="Avenir Medium" panose="02000503020000020003" pitchFamily="2" charset="0"/>
              </a:rPr>
              <a:t>By defining a leadership system, you can articulate the expectations of leaders.  A leadership system can be trained, measured, evaluated, and improved.</a:t>
            </a:r>
            <a:br>
              <a:rPr lang="en-US" altLang="en-US" b="1" dirty="0">
                <a:solidFill>
                  <a:schemeClr val="tx1"/>
                </a:solidFill>
                <a:latin typeface="Avenir Medium" panose="02000503020000020003" pitchFamily="2" charset="0"/>
              </a:rPr>
            </a:br>
            <a:endParaRPr lang="en-US" altLang="en-US" b="1" dirty="0">
              <a:solidFill>
                <a:schemeClr val="tx1"/>
              </a:solidFill>
              <a:latin typeface="Avenir Medium" panose="02000503020000020003" pitchFamily="2" charset="0"/>
            </a:endParaRPr>
          </a:p>
          <a:p>
            <a:pPr defTabSz="457200">
              <a:lnSpc>
                <a:spcPct val="90000"/>
              </a:lnSpc>
              <a:buClr>
                <a:schemeClr val="tx1"/>
              </a:buClr>
              <a:buSzPct val="92000"/>
              <a:buFont typeface="Wingdings 2" panose="05020102010507070707" pitchFamily="18" charset="2"/>
              <a:buChar char=""/>
            </a:pPr>
            <a:r>
              <a:rPr lang="en-US" altLang="en-US" b="1" dirty="0">
                <a:solidFill>
                  <a:schemeClr val="tx1"/>
                </a:solidFill>
                <a:latin typeface="Avenir Medium" panose="02000503020000020003" pitchFamily="2" charset="0"/>
              </a:rPr>
              <a:t>By fully deploying a leadership system, you can create effective, sustainable leadership.</a:t>
            </a:r>
          </a:p>
        </p:txBody>
      </p:sp>
      <p:pic>
        <p:nvPicPr>
          <p:cNvPr id="4" name="Picture 3" descr="An arrow on a line map">
            <a:extLst>
              <a:ext uri="{FF2B5EF4-FFF2-40B4-BE49-F238E27FC236}">
                <a16:creationId xmlns:a16="http://schemas.microsoft.com/office/drawing/2014/main" id="{BAFC5F57-6203-6996-18E6-2005E31CEE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53083" y="1091441"/>
            <a:ext cx="6733518" cy="4494623"/>
          </a:xfrm>
          <a:prstGeom prst="rect">
            <a:avLst/>
          </a:prstGeom>
        </p:spPr>
      </p:pic>
      <p:sp>
        <p:nvSpPr>
          <p:cNvPr id="3" name="Slide Number Placeholder 2"/>
          <p:cNvSpPr>
            <a:spLocks noGrp="1"/>
          </p:cNvSpPr>
          <p:nvPr>
            <p:ph type="sldNum" sz="quarter" idx="12"/>
          </p:nvPr>
        </p:nvSpPr>
        <p:spPr>
          <a:xfrm>
            <a:off x="10555550" y="5956137"/>
            <a:ext cx="1052234" cy="365125"/>
          </a:xfrm>
        </p:spPr>
        <p:txBody>
          <a:bodyPr vert="horz" lIns="91440" tIns="45720" rIns="91440" bIns="45720" rtlCol="0" anchor="ctr">
            <a:normAutofit/>
          </a:bodyPr>
          <a:lstStyle/>
          <a:p>
            <a:pPr defTabSz="914400">
              <a:spcAft>
                <a:spcPts val="450"/>
              </a:spcAft>
            </a:pPr>
            <a:fld id="{C93193E1-3F4C-9E42-A68B-78C2E591BA84}" type="slidenum">
              <a:rPr lang="en-US" altLang="en-US">
                <a:solidFill>
                  <a:schemeClr val="tx2"/>
                </a:solidFill>
              </a:rPr>
              <a:pPr defTabSz="914400">
                <a:spcAft>
                  <a:spcPts val="450"/>
                </a:spcAft>
              </a:pPr>
              <a:t>12</a:t>
            </a:fld>
            <a:endParaRPr lang="en-US" altLang="en-US" dirty="0">
              <a:solidFill>
                <a:schemeClr val="tx2"/>
              </a:solidFill>
            </a:endParaRPr>
          </a:p>
        </p:txBody>
      </p:sp>
    </p:spTree>
    <p:extLst>
      <p:ext uri="{BB962C8B-B14F-4D97-AF65-F5344CB8AC3E}">
        <p14:creationId xmlns:p14="http://schemas.microsoft.com/office/powerpoint/2010/main" val="2723051623"/>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400" name="Rectangle 10139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457200"/>
            <a:ext cx="370235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1401" name="Rectangle 10140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0052" y="453643"/>
            <a:ext cx="3702356"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1402" name="Rectangle 101401">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0725" y="457200"/>
            <a:ext cx="3702355"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1403" name="Rectangle 101402">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171" y="614407"/>
            <a:ext cx="11306393"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1404" name="Rectangle 101403">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405" name="Rectangle 101404">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261" y="614407"/>
            <a:ext cx="5608506"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1380" name="Rectangle 4"/>
          <p:cNvSpPr>
            <a:spLocks noGrp="1" noChangeArrowheads="1"/>
          </p:cNvSpPr>
          <p:nvPr>
            <p:ph type="title" idx="4294967295"/>
          </p:nvPr>
        </p:nvSpPr>
        <p:spPr>
          <a:xfrm>
            <a:off x="549796" y="332656"/>
            <a:ext cx="5332490" cy="1013800"/>
          </a:xfrm>
        </p:spPr>
        <p:txBody>
          <a:bodyPr vert="horz" lIns="91440" tIns="45720" rIns="91440" bIns="45720" rtlCol="0" anchor="b">
            <a:normAutofit fontScale="90000"/>
          </a:bodyPr>
          <a:lstStyle/>
          <a:p>
            <a:pPr defTabSz="457200"/>
            <a:r>
              <a:rPr lang="en-US" altLang="en-US" sz="3200" spc="-38" dirty="0">
                <a:solidFill>
                  <a:srgbClr val="FFFFFF"/>
                </a:solidFill>
              </a:rPr>
              <a:t>A Leadership System Is…</a:t>
            </a:r>
          </a:p>
        </p:txBody>
      </p:sp>
      <p:sp>
        <p:nvSpPr>
          <p:cNvPr id="101406" name="Rectangle 101405">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457200"/>
            <a:ext cx="560435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1399" name="Rectangle 101398">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2717" y="457200"/>
            <a:ext cx="5598549"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530" name="Rectangle 3"/>
          <p:cNvSpPr>
            <a:spLocks noGrp="1" noChangeArrowheads="1"/>
          </p:cNvSpPr>
          <p:nvPr>
            <p:ph idx="4294967295"/>
          </p:nvPr>
        </p:nvSpPr>
        <p:spPr>
          <a:xfrm>
            <a:off x="627061" y="1484784"/>
            <a:ext cx="5251327" cy="4563678"/>
          </a:xfrm>
        </p:spPr>
        <p:txBody>
          <a:bodyPr vert="horz" lIns="91440" tIns="45720" rIns="91440" bIns="45720" rtlCol="0" anchor="ctr">
            <a:normAutofit lnSpcReduction="10000"/>
          </a:bodyPr>
          <a:lstStyle/>
          <a:p>
            <a:pPr marL="0" indent="0" defTabSz="457200">
              <a:buClr>
                <a:schemeClr val="accent2"/>
              </a:buClr>
              <a:buSzPct val="92000"/>
              <a:buNone/>
            </a:pPr>
            <a:r>
              <a:rPr lang="en-US" altLang="en-US" sz="2000" dirty="0">
                <a:solidFill>
                  <a:srgbClr val="FFFFFF"/>
                </a:solidFill>
                <a:latin typeface="Avenir Medium" panose="02000503020000020003" pitchFamily="2" charset="0"/>
              </a:rPr>
              <a:t>The way leadership is exercised, formally and informally; the basis for key decisions and the way they are made, communicated, and carried out. An effective leadership system respects workforce members</a:t>
            </a:r>
            <a:r>
              <a:rPr lang="en-US" altLang="ja-JP" sz="2000" dirty="0">
                <a:solidFill>
                  <a:srgbClr val="FFFFFF"/>
                </a:solidFill>
                <a:latin typeface="Avenir Medium" panose="02000503020000020003" pitchFamily="2" charset="0"/>
              </a:rPr>
              <a:t>’ and other stakeholders’ capabilities and requirements, and it sets high expectations for performance and improvement. It builds loyalties and teamwork based on your organizations vision and values and the pursuit of shared goals. It encourages and supports initiative, innovation, and appropriate risk taking. An effective leadership system includes mechanisms for leaders to conduct self-examination, receive feedback, and improve.</a:t>
            </a:r>
            <a:endParaRPr lang="en-US" altLang="en-US" sz="2000" dirty="0">
              <a:solidFill>
                <a:srgbClr val="FFFFFF"/>
              </a:solidFill>
              <a:latin typeface="Avenir Medium" panose="02000503020000020003" pitchFamily="2" charset="0"/>
            </a:endParaRPr>
          </a:p>
        </p:txBody>
      </p:sp>
      <p:pic>
        <p:nvPicPr>
          <p:cNvPr id="6" name="Picture 5" descr="Paper planes formed a triangle with one yellow paper plane on top">
            <a:extLst>
              <a:ext uri="{FF2B5EF4-FFF2-40B4-BE49-F238E27FC236}">
                <a16:creationId xmlns:a16="http://schemas.microsoft.com/office/drawing/2014/main" id="{8E29341A-6745-0CCA-D02A-9922A3B564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66399" y="1948195"/>
            <a:ext cx="4951185" cy="2970711"/>
          </a:xfrm>
          <a:prstGeom prst="rect">
            <a:avLst/>
          </a:prstGeom>
        </p:spPr>
      </p:pic>
      <p:sp>
        <p:nvSpPr>
          <p:cNvPr id="3" name="Slide Number Placeholder 2"/>
          <p:cNvSpPr>
            <a:spLocks noGrp="1"/>
          </p:cNvSpPr>
          <p:nvPr>
            <p:ph type="sldNum" sz="quarter" idx="12"/>
          </p:nvPr>
        </p:nvSpPr>
        <p:spPr>
          <a:xfrm>
            <a:off x="10555550" y="6400800"/>
            <a:ext cx="1052234" cy="365125"/>
          </a:xfrm>
        </p:spPr>
        <p:txBody>
          <a:bodyPr vert="horz" lIns="91440" tIns="45720" rIns="91440" bIns="45720" rtlCol="0" anchor="ctr">
            <a:normAutofit/>
          </a:bodyPr>
          <a:lstStyle/>
          <a:p>
            <a:pPr defTabSz="914400">
              <a:spcAft>
                <a:spcPts val="450"/>
              </a:spcAft>
            </a:pPr>
            <a:fld id="{A9984187-550D-9A4B-90BD-785FBB86CA86}" type="slidenum">
              <a:rPr lang="en-US" altLang="en-US">
                <a:solidFill>
                  <a:schemeClr val="accent2"/>
                </a:solidFill>
              </a:rPr>
              <a:pPr defTabSz="914400">
                <a:spcAft>
                  <a:spcPts val="450"/>
                </a:spcAft>
              </a:pPr>
              <a:t>13</a:t>
            </a:fld>
            <a:endParaRPr lang="en-US" altLang="en-US" dirty="0">
              <a:solidFill>
                <a:schemeClr val="accent2"/>
              </a:solidFill>
            </a:endParaRPr>
          </a:p>
        </p:txBody>
      </p:sp>
    </p:spTree>
    <p:extLst>
      <p:ext uri="{BB962C8B-B14F-4D97-AF65-F5344CB8AC3E}">
        <p14:creationId xmlns:p14="http://schemas.microsoft.com/office/powerpoint/2010/main" val="3710489696"/>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Red toy person in front of two lines of white figures">
            <a:extLst>
              <a:ext uri="{FF2B5EF4-FFF2-40B4-BE49-F238E27FC236}">
                <a16:creationId xmlns:a16="http://schemas.microsoft.com/office/drawing/2014/main" id="{B9413783-777F-28D4-D74B-A491B04FAF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 y="903"/>
            <a:ext cx="4577760" cy="6856204"/>
          </a:xfrm>
          <a:prstGeom prst="rect">
            <a:avLst/>
          </a:prstGeom>
        </p:spPr>
      </p:pic>
      <p:sp>
        <p:nvSpPr>
          <p:cNvPr id="3" name="Title 2"/>
          <p:cNvSpPr>
            <a:spLocks noGrp="1"/>
          </p:cNvSpPr>
          <p:nvPr>
            <p:ph type="title" idx="4294967295"/>
          </p:nvPr>
        </p:nvSpPr>
        <p:spPr>
          <a:xfrm>
            <a:off x="5122871" y="188640"/>
            <a:ext cx="6338189" cy="1666067"/>
          </a:xfrm>
        </p:spPr>
        <p:txBody>
          <a:bodyPr vert="horz" lIns="91416" tIns="45708" rIns="91416" bIns="45708" rtlCol="0" anchor="b">
            <a:normAutofit/>
          </a:bodyPr>
          <a:lstStyle/>
          <a:p>
            <a:r>
              <a:rPr lang="en-US" sz="5398" spc="-50" dirty="0">
                <a:solidFill>
                  <a:schemeClr val="tx2"/>
                </a:solidFill>
              </a:rPr>
              <a:t>Simply stated …</a:t>
            </a:r>
          </a:p>
        </p:txBody>
      </p:sp>
      <p:sp>
        <p:nvSpPr>
          <p:cNvPr id="2" name="Content Placeholder 1"/>
          <p:cNvSpPr>
            <a:spLocks noGrp="1"/>
          </p:cNvSpPr>
          <p:nvPr>
            <p:ph idx="4294967295"/>
          </p:nvPr>
        </p:nvSpPr>
        <p:spPr>
          <a:xfrm>
            <a:off x="5122871" y="2276872"/>
            <a:ext cx="6660173" cy="4392487"/>
          </a:xfrm>
        </p:spPr>
        <p:txBody>
          <a:bodyPr vert="horz" lIns="0" tIns="45708" rIns="0" bIns="45708" rtlCol="0" anchor="ctr">
            <a:normAutofit lnSpcReduction="10000"/>
          </a:bodyPr>
          <a:lstStyle/>
          <a:p>
            <a:r>
              <a:rPr lang="en-US" sz="3200" dirty="0">
                <a:latin typeface="Avenir Medium" panose="02000503020000020003" pitchFamily="2" charset="0"/>
              </a:rPr>
              <a:t>A leadership system should represent:</a:t>
            </a:r>
          </a:p>
          <a:p>
            <a:pPr marL="750888" lvl="1" indent="-427038"/>
            <a:r>
              <a:rPr lang="en-US" sz="3200" b="1" dirty="0">
                <a:latin typeface="Avenir Medium" panose="02000503020000020003" pitchFamily="2" charset="0"/>
              </a:rPr>
              <a:t>What leaders do </a:t>
            </a:r>
            <a:r>
              <a:rPr lang="en-US" sz="3200" dirty="0">
                <a:latin typeface="Avenir Medium" panose="02000503020000020003" pitchFamily="2" charset="0"/>
              </a:rPr>
              <a:t>– processes of leadership</a:t>
            </a:r>
          </a:p>
          <a:p>
            <a:pPr marL="750888" lvl="1" indent="-427038"/>
            <a:r>
              <a:rPr lang="en-US" sz="3200" b="1" dirty="0">
                <a:latin typeface="Avenir Medium" panose="02000503020000020003" pitchFamily="2" charset="0"/>
              </a:rPr>
              <a:t>How leaders lead – </a:t>
            </a:r>
            <a:r>
              <a:rPr lang="en-US" sz="3200" dirty="0">
                <a:latin typeface="Avenir Medium" panose="02000503020000020003" pitchFamily="2" charset="0"/>
              </a:rPr>
              <a:t>attributes and behaviors</a:t>
            </a:r>
          </a:p>
          <a:p>
            <a:pPr marL="750888" lvl="1" indent="-427038"/>
            <a:r>
              <a:rPr lang="en-US" sz="3200" b="1" dirty="0">
                <a:latin typeface="Avenir Medium" panose="02000503020000020003" pitchFamily="2" charset="0"/>
              </a:rPr>
              <a:t>Clear Expectations </a:t>
            </a:r>
            <a:r>
              <a:rPr lang="en-US" sz="3200" dirty="0">
                <a:latin typeface="Avenir Medium" panose="02000503020000020003" pitchFamily="2" charset="0"/>
              </a:rPr>
              <a:t>for all leaders</a:t>
            </a:r>
          </a:p>
        </p:txBody>
      </p:sp>
      <p:sp>
        <p:nvSpPr>
          <p:cNvPr id="4" name="Slide Number Placeholder 3"/>
          <p:cNvSpPr>
            <a:spLocks noGrp="1"/>
          </p:cNvSpPr>
          <p:nvPr>
            <p:ph type="sldNum" sz="quarter" idx="12"/>
          </p:nvPr>
        </p:nvSpPr>
        <p:spPr>
          <a:xfrm>
            <a:off x="528530" y="6458996"/>
            <a:ext cx="1311683" cy="365030"/>
          </a:xfrm>
        </p:spPr>
        <p:txBody>
          <a:bodyPr vert="horz" lIns="91416" tIns="45708" rIns="91416" bIns="45708" rtlCol="0" anchor="ctr">
            <a:normAutofit/>
          </a:bodyPr>
          <a:lstStyle/>
          <a:p>
            <a:pPr algn="l">
              <a:spcAft>
                <a:spcPts val="600"/>
              </a:spcAft>
            </a:pPr>
            <a:fld id="{83E5EAD0-2838-47A0-AEF1-850DB9AF4C41}" type="slidenum">
              <a:rPr lang="en-US"/>
              <a:pPr algn="l">
                <a:spcAft>
                  <a:spcPts val="600"/>
                </a:spcAft>
              </a:pPr>
              <a:t>14</a:t>
            </a:fld>
            <a:endParaRPr lang="en-US" dirty="0"/>
          </a:p>
        </p:txBody>
      </p:sp>
      <p:sp>
        <p:nvSpPr>
          <p:cNvPr id="5" name="Slide Number Placeholder 3">
            <a:extLst>
              <a:ext uri="{FF2B5EF4-FFF2-40B4-BE49-F238E27FC236}">
                <a16:creationId xmlns:a16="http://schemas.microsoft.com/office/drawing/2014/main" id="{DC0C3489-86D0-C14D-E2E8-CEB445A69826}"/>
              </a:ext>
            </a:extLst>
          </p:cNvPr>
          <p:cNvSpPr txBox="1">
            <a:spLocks/>
          </p:cNvSpPr>
          <p:nvPr/>
        </p:nvSpPr>
        <p:spPr>
          <a:xfrm>
            <a:off x="9897879" y="6446739"/>
            <a:ext cx="2153821" cy="377287"/>
          </a:xfrm>
          <a:prstGeom prst="rect">
            <a:avLst/>
          </a:prstGeom>
        </p:spPr>
        <p:txBody>
          <a:bodyPr vert="horz" lIns="91416" tIns="45708" rIns="91416" bIns="45708" rtlCol="0" anchor="ctr">
            <a:normAutofit/>
          </a:bodyPr>
          <a:lstStyle>
            <a:defPPr>
              <a:defRPr lang="en-US"/>
            </a:defPPr>
            <a:lvl1pPr marL="0" algn="r" defTabSz="914400" rtl="0" eaLnBrk="1" latinLnBrk="0" hangingPunct="1">
              <a:defRPr sz="105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D1B0A83-309B-A244-A4F9-F6C66C6B9A4F}" type="slidenum">
              <a:rPr lang="en-US">
                <a:solidFill>
                  <a:schemeClr val="bg1"/>
                </a:solidFill>
              </a:rPr>
              <a:pPr>
                <a:spcAft>
                  <a:spcPts val="600"/>
                </a:spcAft>
              </a:pPr>
              <a:t>14</a:t>
            </a:fld>
            <a:endParaRPr lang="en-US" dirty="0">
              <a:solidFill>
                <a:schemeClr val="bg1"/>
              </a:solidFill>
            </a:endParaRPr>
          </a:p>
        </p:txBody>
      </p:sp>
    </p:spTree>
    <p:extLst>
      <p:ext uri="{BB962C8B-B14F-4D97-AF65-F5344CB8AC3E}">
        <p14:creationId xmlns:p14="http://schemas.microsoft.com/office/powerpoint/2010/main" val="1297670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36F6DB7-CF8D-494A-82F6-13B58DCA9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B7E5194-6E82-4A44-99C3-FE7D87F34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261" y="614407"/>
            <a:ext cx="3706512"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763911" y="826346"/>
            <a:ext cx="3171078" cy="1013800"/>
          </a:xfrm>
        </p:spPr>
        <p:txBody>
          <a:bodyPr>
            <a:normAutofit/>
          </a:bodyPr>
          <a:lstStyle/>
          <a:p>
            <a:r>
              <a:rPr lang="en-US" sz="2400" dirty="0">
                <a:solidFill>
                  <a:srgbClr val="FFFFFF"/>
                </a:solidFill>
              </a:rPr>
              <a:t>Courage Is the Price of Excellence</a:t>
            </a:r>
          </a:p>
        </p:txBody>
      </p:sp>
      <p:grpSp>
        <p:nvGrpSpPr>
          <p:cNvPr id="20" name="Group 19">
            <a:extLst>
              <a:ext uri="{FF2B5EF4-FFF2-40B4-BE49-F238E27FC236}">
                <a16:creationId xmlns:a16="http://schemas.microsoft.com/office/drawing/2014/main" id="{49FCC1E1-84D3-494D-A0A0-286AFA1C30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17" y="453643"/>
            <a:ext cx="11295992" cy="98554"/>
            <a:chOff x="446534" y="453643"/>
            <a:chExt cx="11298933" cy="98554"/>
          </a:xfrm>
        </p:grpSpPr>
        <p:sp>
          <p:nvSpPr>
            <p:cNvPr id="15" name="Rectangle 14">
              <a:extLst>
                <a:ext uri="{FF2B5EF4-FFF2-40B4-BE49-F238E27FC236}">
                  <a16:creationId xmlns:a16="http://schemas.microsoft.com/office/drawing/2014/main" id="{96E09E90-FF79-402E-AF01-97A279BEA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Rectangle 15">
              <a:extLst>
                <a:ext uri="{FF2B5EF4-FFF2-40B4-BE49-F238E27FC236}">
                  <a16:creationId xmlns:a16="http://schemas.microsoft.com/office/drawing/2014/main" id="{EC6946F8-4B9B-4C51-9F51-2DB377392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16">
              <a:extLst>
                <a:ext uri="{FF2B5EF4-FFF2-40B4-BE49-F238E27FC236}">
                  <a16:creationId xmlns:a16="http://schemas.microsoft.com/office/drawing/2014/main" id="{7B3D2B3D-A285-438C-A344-AED3E46A0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3" name="Content Placeholder 2"/>
          <p:cNvSpPr>
            <a:spLocks noGrp="1"/>
          </p:cNvSpPr>
          <p:nvPr>
            <p:ph idx="1"/>
          </p:nvPr>
        </p:nvSpPr>
        <p:spPr>
          <a:xfrm>
            <a:off x="763911" y="2052084"/>
            <a:ext cx="3032459" cy="3856229"/>
          </a:xfrm>
        </p:spPr>
        <p:txBody>
          <a:bodyPr anchor="t">
            <a:normAutofit/>
          </a:bodyPr>
          <a:lstStyle/>
          <a:p>
            <a:r>
              <a:rPr lang="en-US" sz="1600" dirty="0">
                <a:solidFill>
                  <a:srgbClr val="FFFFFF"/>
                </a:solidFill>
              </a:rPr>
              <a:t>Accountability</a:t>
            </a:r>
          </a:p>
          <a:p>
            <a:r>
              <a:rPr lang="en-US" sz="1600" dirty="0">
                <a:solidFill>
                  <a:srgbClr val="FFFFFF"/>
                </a:solidFill>
              </a:rPr>
              <a:t>Clarity</a:t>
            </a:r>
          </a:p>
          <a:p>
            <a:r>
              <a:rPr lang="en-US" sz="1600" dirty="0">
                <a:solidFill>
                  <a:srgbClr val="FFFFFF"/>
                </a:solidFill>
              </a:rPr>
              <a:t>Values under pressure</a:t>
            </a:r>
          </a:p>
        </p:txBody>
      </p:sp>
      <p:pic>
        <p:nvPicPr>
          <p:cNvPr id="5" name="Picture 4" descr="Hands reaching towards the sun">
            <a:extLst>
              <a:ext uri="{FF2B5EF4-FFF2-40B4-BE49-F238E27FC236}">
                <a16:creationId xmlns:a16="http://schemas.microsoft.com/office/drawing/2014/main" id="{7C70E46C-03EA-8E3D-A770-CF74BD7B05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67610" y="1111521"/>
            <a:ext cx="6864718" cy="4633684"/>
          </a:xfrm>
          <a:prstGeom prst="rect">
            <a:avLst/>
          </a:prstGeom>
        </p:spPr>
      </p:pic>
    </p:spTree>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BB1D3B0-1E2E-48E2-ACCC-EE147A9A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457200"/>
            <a:ext cx="370235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4BB8B191-5BC6-486A-8E6E-13B1C9EEE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0052" y="453643"/>
            <a:ext cx="3702356"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16">
            <a:extLst>
              <a:ext uri="{FF2B5EF4-FFF2-40B4-BE49-F238E27FC236}">
                <a16:creationId xmlns:a16="http://schemas.microsoft.com/office/drawing/2014/main" id="{06E3DE27-4115-4B5D-A9DB-3C7CDC82B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0725" y="457200"/>
            <a:ext cx="3702355"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18">
            <a:extLst>
              <a:ext uri="{FF2B5EF4-FFF2-40B4-BE49-F238E27FC236}">
                <a16:creationId xmlns:a16="http://schemas.microsoft.com/office/drawing/2014/main" id="{AA5196B7-638B-4DC2-897C-9F49E9D46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3085765"/>
            <a:ext cx="11259933"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81039" y="4610099"/>
            <a:ext cx="10990686" cy="1066801"/>
          </a:xfrm>
        </p:spPr>
        <p:txBody>
          <a:bodyPr vert="horz" lIns="91440" tIns="45720" rIns="91440" bIns="45720" rtlCol="0" anchor="b">
            <a:normAutofit/>
          </a:bodyPr>
          <a:lstStyle/>
          <a:p>
            <a:pPr defTabSz="457200"/>
            <a:r>
              <a:rPr lang="en-US" sz="3600" cap="all" dirty="0">
                <a:solidFill>
                  <a:srgbClr val="FFFFFF"/>
                </a:solidFill>
              </a:rPr>
              <a:t>Jayne Pope – CEO Hill Country Memorial</a:t>
            </a:r>
          </a:p>
        </p:txBody>
      </p:sp>
      <p:sp useBgFill="1">
        <p:nvSpPr>
          <p:cNvPr id="21" name="Rectangle 20">
            <a:extLst>
              <a:ext uri="{FF2B5EF4-FFF2-40B4-BE49-F238E27FC236}">
                <a16:creationId xmlns:a16="http://schemas.microsoft.com/office/drawing/2014/main" id="{C55F86D3-FCE1-4D7D-AF41-71DC287064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88825" cy="37081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A929C5D9-9F34-4291-89A1-8EC391C23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273" y="641102"/>
            <a:ext cx="3665789" cy="3698516"/>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ACDA48F7-7F78-45F1-01D8-1FB1B1E39D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5159" y="988682"/>
            <a:ext cx="3013512" cy="3013512"/>
          </a:xfrm>
          <a:prstGeom prst="rect">
            <a:avLst/>
          </a:prstGeom>
        </p:spPr>
      </p:pic>
      <p:pic>
        <p:nvPicPr>
          <p:cNvPr id="8" name="Picture 7">
            <a:extLst>
              <a:ext uri="{FF2B5EF4-FFF2-40B4-BE49-F238E27FC236}">
                <a16:creationId xmlns:a16="http://schemas.microsoft.com/office/drawing/2014/main" id="{A3C64EC3-175B-5FB6-F82A-62D3EF096B9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01088" y="974331"/>
            <a:ext cx="4574757" cy="3042214"/>
          </a:xfrm>
          <a:prstGeom prst="rect">
            <a:avLst/>
          </a:prstGeom>
        </p:spPr>
      </p:pic>
      <p:sp>
        <p:nvSpPr>
          <p:cNvPr id="25" name="Rectangle 24">
            <a:extLst>
              <a:ext uri="{FF2B5EF4-FFF2-40B4-BE49-F238E27FC236}">
                <a16:creationId xmlns:a16="http://schemas.microsoft.com/office/drawing/2014/main" id="{2DEE3228-A905-44E8-9084-7184118C1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7597" y="642071"/>
            <a:ext cx="7473273" cy="3701443"/>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EF51BA0D-CFE3-4E49-80A1-2F9C56EBB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45626" y="4432079"/>
            <a:ext cx="83709" cy="196077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457200"/>
            <a:ext cx="370235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0052" y="453643"/>
            <a:ext cx="3702356"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0725" y="457200"/>
            <a:ext cx="3702355"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3085765"/>
            <a:ext cx="11259933"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useBgFill="1">
        <p:nvSpPr>
          <p:cNvPr id="17" name="Rectangle 16">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88824"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73ADDD2-FF69-BC42-80DF-9518336B01F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477788" y="1484784"/>
            <a:ext cx="7339436" cy="4085550"/>
          </a:xfrm>
          <a:prstGeom prst="rect">
            <a:avLst/>
          </a:prstGeom>
        </p:spPr>
      </p:pic>
      <p:sp>
        <p:nvSpPr>
          <p:cNvPr id="19" name="Rectangle 18">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0052" y="723899"/>
            <a:ext cx="3702356"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8004AED4-4030-04DE-B4E9-59B69B7C5B09}"/>
              </a:ext>
            </a:extLst>
          </p:cNvPr>
          <p:cNvSpPr txBox="1">
            <a:spLocks/>
          </p:cNvSpPr>
          <p:nvPr/>
        </p:nvSpPr>
        <p:spPr>
          <a:xfrm>
            <a:off x="8110636" y="1419225"/>
            <a:ext cx="3416922" cy="3377927"/>
          </a:xfrm>
          <a:prstGeom prst="rect">
            <a:avLst/>
          </a:prstGeom>
        </p:spPr>
        <p:txBody>
          <a:bodyPr vert="horz" lIns="91440" tIns="45720" rIns="91440" bIns="45720" rtlCol="0" anchor="b">
            <a:normAutofit/>
          </a:bodyPr>
          <a:lstStyle>
            <a:lvl1pPr algn="l" defTabSz="457063" rtl="0" eaLnBrk="1" latinLnBrk="0" hangingPunct="1">
              <a:spcBef>
                <a:spcPct val="0"/>
              </a:spcBef>
              <a:buNone/>
              <a:defRPr sz="2799" b="1" i="1" kern="1200" cap="all">
                <a:solidFill>
                  <a:schemeClr val="bg1"/>
                </a:solidFill>
                <a:latin typeface="Avenir Black Oblique" panose="02000503020000020003" pitchFamily="2"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457200">
              <a:lnSpc>
                <a:spcPct val="90000"/>
              </a:lnSpc>
              <a:spcAft>
                <a:spcPts val="600"/>
              </a:spcAft>
            </a:pPr>
            <a:r>
              <a:rPr lang="en-US" sz="4300" dirty="0">
                <a:solidFill>
                  <a:srgbClr val="FFFFFF"/>
                </a:solidFill>
              </a:rPr>
              <a:t>Element #3</a:t>
            </a:r>
          </a:p>
          <a:p>
            <a:pPr algn="ctr" defTabSz="457200">
              <a:lnSpc>
                <a:spcPct val="90000"/>
              </a:lnSpc>
              <a:spcAft>
                <a:spcPts val="600"/>
              </a:spcAft>
            </a:pPr>
            <a:r>
              <a:rPr lang="en-US" sz="3600" dirty="0">
                <a:solidFill>
                  <a:srgbClr val="FFFFFF"/>
                </a:solidFill>
              </a:rPr>
              <a:t> </a:t>
            </a:r>
          </a:p>
          <a:p>
            <a:pPr algn="ctr" defTabSz="457200">
              <a:lnSpc>
                <a:spcPct val="90000"/>
              </a:lnSpc>
              <a:spcAft>
                <a:spcPts val="600"/>
              </a:spcAft>
            </a:pPr>
            <a:r>
              <a:rPr lang="en-US" sz="3200" dirty="0">
                <a:solidFill>
                  <a:srgbClr val="FFFFFF"/>
                </a:solidFill>
              </a:rPr>
              <a:t>Building an Intentional Culture</a:t>
            </a:r>
          </a:p>
        </p:txBody>
      </p:sp>
    </p:spTree>
    <p:extLst>
      <p:ext uri="{BB962C8B-B14F-4D97-AF65-F5344CB8AC3E}">
        <p14:creationId xmlns:p14="http://schemas.microsoft.com/office/powerpoint/2010/main" val="2011547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26F9F908-99F7-9E4E-B34C-D8F281EE998B}"/>
              </a:ext>
            </a:extLst>
          </p:cNvPr>
          <p:cNvSpPr>
            <a:spLocks noGrp="1"/>
          </p:cNvSpPr>
          <p:nvPr>
            <p:ph type="ctrTitle"/>
          </p:nvPr>
        </p:nvSpPr>
        <p:spPr>
          <a:xfrm>
            <a:off x="477789" y="579069"/>
            <a:ext cx="5976664" cy="3162400"/>
          </a:xfrm>
        </p:spPr>
        <p:txBody>
          <a:bodyPr vert="horz" lIns="91416" tIns="45708" rIns="91416" bIns="45708" rtlCol="0" anchor="t">
            <a:normAutofit/>
          </a:bodyPr>
          <a:lstStyle/>
          <a:p>
            <a:pPr algn="l"/>
            <a:r>
              <a:rPr lang="en-US" sz="5400" b="1" i="1" kern="1200" dirty="0"/>
              <a:t>Culture </a:t>
            </a:r>
            <a:br>
              <a:rPr lang="en-US" sz="5400" b="1" i="1" kern="1200" dirty="0"/>
            </a:br>
            <a:r>
              <a:rPr lang="en-US" sz="5400" b="1" i="1" kern="1200" dirty="0"/>
              <a:t>Definition</a:t>
            </a:r>
          </a:p>
        </p:txBody>
      </p:sp>
      <p:sp>
        <p:nvSpPr>
          <p:cNvPr id="2" name="Subtitle 1">
            <a:extLst>
              <a:ext uri="{FF2B5EF4-FFF2-40B4-BE49-F238E27FC236}">
                <a16:creationId xmlns:a16="http://schemas.microsoft.com/office/drawing/2014/main" id="{8BF5471D-83E8-104B-A042-A30C39BF689E}"/>
              </a:ext>
            </a:extLst>
          </p:cNvPr>
          <p:cNvSpPr>
            <a:spLocks noGrp="1"/>
          </p:cNvSpPr>
          <p:nvPr>
            <p:ph type="subTitle" idx="1"/>
          </p:nvPr>
        </p:nvSpPr>
        <p:spPr>
          <a:xfrm>
            <a:off x="982383" y="3284984"/>
            <a:ext cx="4407080" cy="3021446"/>
          </a:xfrm>
        </p:spPr>
        <p:txBody>
          <a:bodyPr anchor="b">
            <a:noAutofit/>
          </a:bodyPr>
          <a:lstStyle/>
          <a:p>
            <a:pPr>
              <a:spcAft>
                <a:spcPts val="800"/>
              </a:spcAft>
            </a:pPr>
            <a:r>
              <a:rPr lang="en-US" sz="3600" b="1" i="1" cap="none" dirty="0">
                <a:solidFill>
                  <a:schemeClr val="bg1"/>
                </a:solidFill>
                <a:latin typeface="Arial" panose="020B0604020202020204" pitchFamily="34" charset="0"/>
                <a:cs typeface="Arial" panose="020B0604020202020204" pitchFamily="34" charset="0"/>
              </a:rPr>
              <a:t>CULTURE</a:t>
            </a:r>
            <a:r>
              <a:rPr lang="en-US" sz="3600" cap="none" dirty="0">
                <a:solidFill>
                  <a:schemeClr val="bg1"/>
                </a:solidFill>
                <a:latin typeface="Arial" panose="020B0604020202020204" pitchFamily="34" charset="0"/>
                <a:cs typeface="Arial" panose="020B0604020202020204" pitchFamily="34" charset="0"/>
              </a:rPr>
              <a:t> is the collection of behaviors of people in an organization</a:t>
            </a:r>
            <a:r>
              <a:rPr lang="en-US" sz="3600" dirty="0">
                <a:solidFill>
                  <a:schemeClr val="bg1"/>
                </a:solidFill>
                <a:latin typeface="Arial" panose="020B0604020202020204" pitchFamily="34" charset="0"/>
                <a:cs typeface="Arial" panose="020B0604020202020204" pitchFamily="34" charset="0"/>
              </a:rPr>
              <a:t>.</a:t>
            </a:r>
          </a:p>
          <a:p>
            <a:pPr algn="l"/>
            <a:endParaRPr lang="en-US" sz="3600" dirty="0">
              <a:solidFill>
                <a:schemeClr val="bg1"/>
              </a:solidFill>
              <a:latin typeface="Arial" panose="020B0604020202020204" pitchFamily="34" charset="0"/>
              <a:cs typeface="Arial" panose="020B0604020202020204" pitchFamily="34" charset="0"/>
            </a:endParaRPr>
          </a:p>
        </p:txBody>
      </p:sp>
      <p:pic>
        <p:nvPicPr>
          <p:cNvPr id="3076" name="Picture 4" descr="What is Organizational Culture? | Assessment+">
            <a:extLst>
              <a:ext uri="{FF2B5EF4-FFF2-40B4-BE49-F238E27FC236}">
                <a16:creationId xmlns:a16="http://schemas.microsoft.com/office/drawing/2014/main" id="{B31F710E-54EC-0940-B580-1F0E9BD41122}"/>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6094412" y="1013165"/>
            <a:ext cx="4754923" cy="4754923"/>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E11A244-73E0-684B-BDE7-24F2F05A869B}"/>
              </a:ext>
            </a:extLst>
          </p:cNvPr>
          <p:cNvSpPr txBox="1"/>
          <p:nvPr/>
        </p:nvSpPr>
        <p:spPr>
          <a:xfrm>
            <a:off x="4783024" y="4669647"/>
            <a:ext cx="7280647" cy="1142703"/>
          </a:xfrm>
          <a:prstGeom prst="rect">
            <a:avLst/>
          </a:prstGeom>
        </p:spPr>
        <p:txBody>
          <a:bodyPr vert="horz" lIns="91416" tIns="45708" rIns="91416" bIns="45708" rtlCol="0" anchor="ctr">
            <a:normAutofit/>
          </a:bodyPr>
          <a:lstStyle/>
          <a:p>
            <a:pPr algn="ctr" defTabSz="914126">
              <a:lnSpc>
                <a:spcPct val="90000"/>
              </a:lnSpc>
              <a:spcAft>
                <a:spcPts val="800"/>
              </a:spcAft>
              <a:defRPr/>
            </a:pPr>
            <a:endParaRPr lang="en-US" sz="3199" dirty="0">
              <a:solidFill>
                <a:srgbClr val="FFFFFF"/>
              </a:solidFill>
              <a:latin typeface="Calibri" panose="020F0502020204030204"/>
            </a:endParaRPr>
          </a:p>
        </p:txBody>
      </p:sp>
    </p:spTree>
    <p:extLst>
      <p:ext uri="{BB962C8B-B14F-4D97-AF65-F5344CB8AC3E}">
        <p14:creationId xmlns:p14="http://schemas.microsoft.com/office/powerpoint/2010/main" val="8164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457200"/>
            <a:ext cx="370235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33" name="Rectangle 1032">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0052" y="453643"/>
            <a:ext cx="3702356"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35" name="Rectangle 1034">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0725" y="457200"/>
            <a:ext cx="3702355"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37" name="Rectangle 1036">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171" y="614407"/>
            <a:ext cx="11306393"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useBgFill="1">
        <p:nvSpPr>
          <p:cNvPr id="1039" name="Rectangle 1038">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879E24-EEC0-5511-A152-76F4AC5964AB}"/>
              </a:ext>
            </a:extLst>
          </p:cNvPr>
          <p:cNvSpPr>
            <a:spLocks noGrp="1"/>
          </p:cNvSpPr>
          <p:nvPr>
            <p:ph type="title"/>
          </p:nvPr>
        </p:nvSpPr>
        <p:spPr>
          <a:xfrm>
            <a:off x="6493029" y="960722"/>
            <a:ext cx="5434031" cy="1676189"/>
          </a:xfrm>
        </p:spPr>
        <p:txBody>
          <a:bodyPr vert="horz" lIns="91440" tIns="45720" rIns="91440" bIns="45720" rtlCol="0" anchor="b">
            <a:normAutofit fontScale="90000"/>
          </a:bodyPr>
          <a:lstStyle/>
          <a:p>
            <a:pPr algn="ctr" defTabSz="457200"/>
            <a:r>
              <a:rPr lang="en-US" sz="3600" cap="all" dirty="0">
                <a:solidFill>
                  <a:schemeClr val="tx2"/>
                </a:solidFill>
              </a:rPr>
              <a:t>What is Organizational Resilience?</a:t>
            </a:r>
          </a:p>
        </p:txBody>
      </p:sp>
      <p:sp>
        <p:nvSpPr>
          <p:cNvPr id="1041" name="Rectangle 1040">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457200"/>
            <a:ext cx="560435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43" name="Rectangle 1042">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2717" y="457200"/>
            <a:ext cx="5598549"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45" name="Rectangle 1044">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261" y="614407"/>
            <a:ext cx="5608506"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1026" name="Picture 2" descr="9 Tips to Improve Your IT Environment Resiliency Now">
            <a:extLst>
              <a:ext uri="{FF2B5EF4-FFF2-40B4-BE49-F238E27FC236}">
                <a16:creationId xmlns:a16="http://schemas.microsoft.com/office/drawing/2014/main" id="{B8013516-9103-FCA1-73C9-371FEE5F4054}"/>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909876" y="1473095"/>
            <a:ext cx="4673275" cy="389439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2F16535-11E9-73CE-0C76-9DECCFE4A385}"/>
              </a:ext>
            </a:extLst>
          </p:cNvPr>
          <p:cNvSpPr>
            <a:spLocks noGrp="1"/>
          </p:cNvSpPr>
          <p:nvPr>
            <p:ph idx="1"/>
          </p:nvPr>
        </p:nvSpPr>
        <p:spPr>
          <a:xfrm>
            <a:off x="6514290" y="2730984"/>
            <a:ext cx="5484778" cy="3866368"/>
          </a:xfrm>
        </p:spPr>
        <p:txBody>
          <a:bodyPr vert="horz" lIns="91440" tIns="45720" rIns="91440" bIns="45720" rtlCol="0" anchor="ctr">
            <a:normAutofit lnSpcReduction="10000"/>
          </a:bodyPr>
          <a:lstStyle/>
          <a:p>
            <a:pPr marL="0" indent="0" defTabSz="457200">
              <a:buClr>
                <a:schemeClr val="accent2"/>
              </a:buClr>
              <a:buSzPct val="92000"/>
              <a:buNone/>
            </a:pPr>
            <a:r>
              <a:rPr lang="en-US" sz="2800" b="1" dirty="0">
                <a:effectLst/>
                <a:latin typeface="+mn-lt"/>
              </a:rPr>
              <a:t>Organizational resilience is an organization's ability to withstand and adapt to disruptions, challenges, or crises. It involves an organization's capacity to respond effectively to unexpected events, recover from them, and even thrive. </a:t>
            </a:r>
            <a:endParaRPr lang="en-US" sz="2800" b="1" dirty="0">
              <a:latin typeface="+mn-lt"/>
            </a:endParaRPr>
          </a:p>
        </p:txBody>
      </p:sp>
    </p:spTree>
    <p:extLst>
      <p:ext uri="{BB962C8B-B14F-4D97-AF65-F5344CB8AC3E}">
        <p14:creationId xmlns:p14="http://schemas.microsoft.com/office/powerpoint/2010/main" val="3914367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Three Elements of Sustainable Excellence</a:t>
            </a:r>
          </a:p>
        </p:txBody>
      </p:sp>
      <p:grpSp>
        <p:nvGrpSpPr>
          <p:cNvPr id="27" name="Group 26">
            <a:extLst>
              <a:ext uri="{FF2B5EF4-FFF2-40B4-BE49-F238E27FC236}">
                <a16:creationId xmlns:a16="http://schemas.microsoft.com/office/drawing/2014/main" id="{54BAC233-EACC-3297-B3B5-AA56E3CE566C}"/>
              </a:ext>
            </a:extLst>
          </p:cNvPr>
          <p:cNvGrpSpPr/>
          <p:nvPr/>
        </p:nvGrpSpPr>
        <p:grpSpPr>
          <a:xfrm>
            <a:off x="501926" y="2071331"/>
            <a:ext cx="2760036" cy="4656682"/>
            <a:chOff x="501926" y="2071331"/>
            <a:chExt cx="2760036" cy="4656682"/>
          </a:xfrm>
        </p:grpSpPr>
        <p:pic>
          <p:nvPicPr>
            <p:cNvPr id="2050" name="Picture 2" descr="2023-2024 Baldrige Excellence Framework (Healthcare) | ASQ">
              <a:extLst>
                <a:ext uri="{FF2B5EF4-FFF2-40B4-BE49-F238E27FC236}">
                  <a16:creationId xmlns:a16="http://schemas.microsoft.com/office/drawing/2014/main" id="{2EA76CDC-7872-B389-B3D5-05FE7D392E2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8930" y="2071331"/>
              <a:ext cx="2606028" cy="34747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1904F62-D7CC-427A-711C-00D60EFDF75E}"/>
                </a:ext>
              </a:extLst>
            </p:cNvPr>
            <p:cNvSpPr txBox="1"/>
            <p:nvPr/>
          </p:nvSpPr>
          <p:spPr>
            <a:xfrm>
              <a:off x="501926" y="5589240"/>
              <a:ext cx="2760036" cy="1138773"/>
            </a:xfrm>
            <a:prstGeom prst="rect">
              <a:avLst/>
            </a:prstGeom>
            <a:noFill/>
          </p:spPr>
          <p:txBody>
            <a:bodyPr wrap="square">
              <a:spAutoFit/>
            </a:bodyPr>
            <a:lstStyle/>
            <a:p>
              <a:pPr marL="0" indent="0" algn="ctr">
                <a:buNone/>
              </a:pPr>
              <a:r>
                <a:rPr lang="en-US" sz="2800" b="1" dirty="0">
                  <a:solidFill>
                    <a:schemeClr val="tx2"/>
                  </a:solidFill>
                  <a:latin typeface="Avenir Medium" panose="02000503020000020003" pitchFamily="2" charset="0"/>
                </a:rPr>
                <a:t>Baldrige – </a:t>
              </a:r>
              <a:r>
                <a:rPr lang="en-US" sz="2000" b="1" dirty="0">
                  <a:solidFill>
                    <a:schemeClr val="tx2"/>
                  </a:solidFill>
                  <a:latin typeface="Avenir Medium" panose="02000503020000020003" pitchFamily="2" charset="0"/>
                </a:rPr>
                <a:t>Overarching leadership framework</a:t>
              </a:r>
            </a:p>
          </p:txBody>
        </p:sp>
      </p:grpSp>
      <p:grpSp>
        <p:nvGrpSpPr>
          <p:cNvPr id="29" name="Group 28">
            <a:extLst>
              <a:ext uri="{FF2B5EF4-FFF2-40B4-BE49-F238E27FC236}">
                <a16:creationId xmlns:a16="http://schemas.microsoft.com/office/drawing/2014/main" id="{2739B5E1-4A78-14EA-AF33-ABAC5377B2B9}"/>
              </a:ext>
            </a:extLst>
          </p:cNvPr>
          <p:cNvGrpSpPr/>
          <p:nvPr/>
        </p:nvGrpSpPr>
        <p:grpSpPr>
          <a:xfrm>
            <a:off x="8326660" y="2060848"/>
            <a:ext cx="3456384" cy="4644852"/>
            <a:chOff x="8326660" y="2060848"/>
            <a:chExt cx="3456384" cy="4644852"/>
          </a:xfrm>
        </p:grpSpPr>
        <p:sp>
          <p:nvSpPr>
            <p:cNvPr id="18" name="TextBox 17">
              <a:extLst>
                <a:ext uri="{FF2B5EF4-FFF2-40B4-BE49-F238E27FC236}">
                  <a16:creationId xmlns:a16="http://schemas.microsoft.com/office/drawing/2014/main" id="{58A6322C-9BDB-09DD-DDBD-33EFF82DBAC0}"/>
                </a:ext>
              </a:extLst>
            </p:cNvPr>
            <p:cNvSpPr txBox="1"/>
            <p:nvPr/>
          </p:nvSpPr>
          <p:spPr>
            <a:xfrm>
              <a:off x="8326660" y="5566927"/>
              <a:ext cx="3456384" cy="1138773"/>
            </a:xfrm>
            <a:prstGeom prst="rect">
              <a:avLst/>
            </a:prstGeom>
            <a:noFill/>
          </p:spPr>
          <p:txBody>
            <a:bodyPr wrap="square">
              <a:spAutoFit/>
            </a:bodyPr>
            <a:lstStyle/>
            <a:p>
              <a:pPr algn="ctr"/>
              <a:r>
                <a:rPr lang="en-US" sz="2800" b="1" dirty="0">
                  <a:solidFill>
                    <a:schemeClr val="tx2"/>
                  </a:solidFill>
                  <a:latin typeface="Avenir Medium" panose="02000503020000020003" pitchFamily="2" charset="0"/>
                </a:rPr>
                <a:t>Intentional Culture– </a:t>
              </a:r>
              <a:r>
                <a:rPr lang="en-US" sz="2000" b="1" dirty="0">
                  <a:solidFill>
                    <a:schemeClr val="tx2"/>
                  </a:solidFill>
                  <a:latin typeface="Avenir Medium" panose="02000503020000020003" pitchFamily="2" charset="0"/>
                </a:rPr>
                <a:t>Daily behaviors that drive results</a:t>
              </a:r>
            </a:p>
          </p:txBody>
        </p:sp>
        <p:pic>
          <p:nvPicPr>
            <p:cNvPr id="2054" name="Picture 6" descr="Organizational culture &amp; its types.">
              <a:extLst>
                <a:ext uri="{FF2B5EF4-FFF2-40B4-BE49-F238E27FC236}">
                  <a16:creationId xmlns:a16="http://schemas.microsoft.com/office/drawing/2014/main" id="{50F3C8AA-3756-36BF-920B-AD9E88A243D2}"/>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8506680" y="2060848"/>
              <a:ext cx="3096344" cy="35283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A844AE8B-D070-C9D0-AD73-D3094420D508}"/>
              </a:ext>
            </a:extLst>
          </p:cNvPr>
          <p:cNvGrpSpPr/>
          <p:nvPr/>
        </p:nvGrpSpPr>
        <p:grpSpPr>
          <a:xfrm>
            <a:off x="4011231" y="2060848"/>
            <a:ext cx="3566160" cy="4359389"/>
            <a:chOff x="3891251" y="2060848"/>
            <a:chExt cx="3566160" cy="4359389"/>
          </a:xfrm>
        </p:grpSpPr>
        <p:sp>
          <p:nvSpPr>
            <p:cNvPr id="16" name="TextBox 15">
              <a:extLst>
                <a:ext uri="{FF2B5EF4-FFF2-40B4-BE49-F238E27FC236}">
                  <a16:creationId xmlns:a16="http://schemas.microsoft.com/office/drawing/2014/main" id="{24D66F2B-40BA-BDB7-30BA-F64574485147}"/>
                </a:ext>
              </a:extLst>
            </p:cNvPr>
            <p:cNvSpPr txBox="1"/>
            <p:nvPr/>
          </p:nvSpPr>
          <p:spPr>
            <a:xfrm>
              <a:off x="3910135" y="5589240"/>
              <a:ext cx="3528392" cy="830997"/>
            </a:xfrm>
            <a:prstGeom prst="rect">
              <a:avLst/>
            </a:prstGeom>
            <a:noFill/>
          </p:spPr>
          <p:txBody>
            <a:bodyPr wrap="square">
              <a:spAutoFit/>
            </a:bodyPr>
            <a:lstStyle/>
            <a:p>
              <a:pPr algn="ctr"/>
              <a:r>
                <a:rPr lang="en-US" sz="2800" b="1" dirty="0">
                  <a:solidFill>
                    <a:schemeClr val="tx2"/>
                  </a:solidFill>
                  <a:latin typeface="Avenir Medium" panose="02000503020000020003" pitchFamily="2" charset="0"/>
                </a:rPr>
                <a:t>Leadership System – </a:t>
              </a:r>
              <a:r>
                <a:rPr lang="en-US" sz="2000" b="1" dirty="0">
                  <a:solidFill>
                    <a:schemeClr val="tx2"/>
                  </a:solidFill>
                  <a:latin typeface="Avenir Medium" panose="02000503020000020003" pitchFamily="2" charset="0"/>
                </a:rPr>
                <a:t>Processes and behaviors</a:t>
              </a:r>
            </a:p>
          </p:txBody>
        </p:sp>
        <p:pic>
          <p:nvPicPr>
            <p:cNvPr id="31" name="Picture 30">
              <a:extLst>
                <a:ext uri="{FF2B5EF4-FFF2-40B4-BE49-F238E27FC236}">
                  <a16:creationId xmlns:a16="http://schemas.microsoft.com/office/drawing/2014/main" id="{E5A3E880-FF22-ACA9-A6A1-052017841FE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891251" y="2060848"/>
              <a:ext cx="3566160" cy="3566160"/>
            </a:xfrm>
            <a:prstGeom prst="rect">
              <a:avLst/>
            </a:prstGeom>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417C7-C3D4-75EB-F181-630FE3D68FA2}"/>
              </a:ext>
            </a:extLst>
          </p:cNvPr>
          <p:cNvSpPr>
            <a:spLocks noGrp="1"/>
          </p:cNvSpPr>
          <p:nvPr>
            <p:ph type="title"/>
          </p:nvPr>
        </p:nvSpPr>
        <p:spPr>
          <a:xfrm>
            <a:off x="581040" y="702156"/>
            <a:ext cx="11026744" cy="1013800"/>
          </a:xfrm>
        </p:spPr>
        <p:txBody>
          <a:bodyPr vert="horz" lIns="91440" tIns="45720" rIns="91440" bIns="45720" rtlCol="0" anchor="b">
            <a:normAutofit/>
          </a:bodyPr>
          <a:lstStyle/>
          <a:p>
            <a:pPr defTabSz="457200"/>
            <a:r>
              <a:rPr lang="en-US" cap="all" dirty="0">
                <a:solidFill>
                  <a:srgbClr val="FFFFFF"/>
                </a:solidFill>
              </a:rPr>
              <a:t>How does Culture Impact Resiliency?</a:t>
            </a:r>
          </a:p>
        </p:txBody>
      </p:sp>
      <p:pic>
        <p:nvPicPr>
          <p:cNvPr id="2050" name="Picture 2" descr="5 elements of a great organizational culture - Achievers">
            <a:extLst>
              <a:ext uri="{FF2B5EF4-FFF2-40B4-BE49-F238E27FC236}">
                <a16:creationId xmlns:a16="http://schemas.microsoft.com/office/drawing/2014/main" id="{DFD66FAC-20E4-6E7A-D9AB-B0BDB084107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tretch/>
        </p:blipFill>
        <p:spPr bwMode="auto">
          <a:xfrm>
            <a:off x="657053" y="2397066"/>
            <a:ext cx="4961233" cy="357719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4F3E824-E849-5367-C5B0-EC4B4E3A2BF5}"/>
              </a:ext>
            </a:extLst>
          </p:cNvPr>
          <p:cNvSpPr>
            <a:spLocks noGrp="1"/>
          </p:cNvSpPr>
          <p:nvPr>
            <p:ph idx="1"/>
          </p:nvPr>
        </p:nvSpPr>
        <p:spPr>
          <a:xfrm>
            <a:off x="6334155" y="2180496"/>
            <a:ext cx="5273627" cy="4045683"/>
          </a:xfrm>
        </p:spPr>
        <p:txBody>
          <a:bodyPr vert="horz" lIns="91440" tIns="45720" rIns="91440" bIns="45720" rtlCol="0" anchor="ctr">
            <a:normAutofit/>
          </a:bodyPr>
          <a:lstStyle/>
          <a:p>
            <a:pPr marL="0" indent="0" defTabSz="457200">
              <a:buClr>
                <a:schemeClr val="accent2"/>
              </a:buClr>
              <a:buSzPct val="92000"/>
              <a:buNone/>
            </a:pPr>
            <a:r>
              <a:rPr lang="en-US" sz="2800" b="1" dirty="0">
                <a:latin typeface="Avenir Medium" panose="02000503020000020003" pitchFamily="2" charset="0"/>
              </a:rPr>
              <a:t>The culture of an organization, including its values, beliefs, behaviors, and attitudes, can either enhance or hinder its ability to respond to disruptions and challenges effectively.</a:t>
            </a:r>
          </a:p>
        </p:txBody>
      </p:sp>
    </p:spTree>
    <p:extLst>
      <p:ext uri="{BB962C8B-B14F-4D97-AF65-F5344CB8AC3E}">
        <p14:creationId xmlns:p14="http://schemas.microsoft.com/office/powerpoint/2010/main" val="662715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9B2B6833-6DE1-0EC3-A83C-0FD5EDAA288B}"/>
              </a:ext>
            </a:extLst>
          </p:cNvPr>
          <p:cNvSpPr txBox="1">
            <a:spLocks/>
          </p:cNvSpPr>
          <p:nvPr/>
        </p:nvSpPr>
        <p:spPr>
          <a:xfrm>
            <a:off x="693812" y="1844824"/>
            <a:ext cx="3803000" cy="2395735"/>
          </a:xfrm>
          <a:prstGeom prst="rect">
            <a:avLst/>
          </a:prstGeom>
        </p:spPr>
        <p:txBody>
          <a:bodyPr vert="horz" lIns="91416" tIns="45708" rIns="91416" bIns="45708"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defTabSz="914126">
              <a:spcAft>
                <a:spcPts val="600"/>
              </a:spcAft>
              <a:defRPr/>
            </a:pPr>
            <a:r>
              <a:rPr lang="en-US" sz="3599" b="1" i="1" dirty="0">
                <a:solidFill>
                  <a:schemeClr val="tx2"/>
                </a:solidFill>
                <a:latin typeface="Avenir Black Oblique" panose="02000503020000020003" pitchFamily="2" charset="0"/>
              </a:rPr>
              <a:t>CULTURE drives</a:t>
            </a:r>
          </a:p>
          <a:p>
            <a:pPr algn="r" defTabSz="914126">
              <a:spcAft>
                <a:spcPts val="600"/>
              </a:spcAft>
              <a:defRPr/>
            </a:pPr>
            <a:r>
              <a:rPr lang="en-US" sz="3599" b="1" i="1" dirty="0">
                <a:solidFill>
                  <a:schemeClr val="tx2"/>
                </a:solidFill>
                <a:latin typeface="Avenir Black Oblique" panose="02000503020000020003" pitchFamily="2" charset="0"/>
              </a:rPr>
              <a:t>PERFORMANCE</a:t>
            </a:r>
          </a:p>
        </p:txBody>
      </p:sp>
      <p:grpSp>
        <p:nvGrpSpPr>
          <p:cNvPr id="63" name="Group 62">
            <a:extLst>
              <a:ext uri="{FF2B5EF4-FFF2-40B4-BE49-F238E27FC236}">
                <a16:creationId xmlns:a16="http://schemas.microsoft.com/office/drawing/2014/main" id="{E8BEF830-B221-ACC0-CC87-550482EF5BC2}"/>
              </a:ext>
            </a:extLst>
          </p:cNvPr>
          <p:cNvGrpSpPr/>
          <p:nvPr/>
        </p:nvGrpSpPr>
        <p:grpSpPr>
          <a:xfrm>
            <a:off x="5950396" y="836712"/>
            <a:ext cx="5904656" cy="1548580"/>
            <a:chOff x="5950396" y="836712"/>
            <a:chExt cx="5904656" cy="1548580"/>
          </a:xfrm>
        </p:grpSpPr>
        <p:sp>
          <p:nvSpPr>
            <p:cNvPr id="5" name="Freeform 6">
              <a:extLst>
                <a:ext uri="{FF2B5EF4-FFF2-40B4-BE49-F238E27FC236}">
                  <a16:creationId xmlns:a16="http://schemas.microsoft.com/office/drawing/2014/main" id="{33BA40D2-52B6-8215-FCD1-5D7D5E6C80B2}"/>
                </a:ext>
              </a:extLst>
            </p:cNvPr>
            <p:cNvSpPr>
              <a:spLocks/>
            </p:cNvSpPr>
            <p:nvPr/>
          </p:nvSpPr>
          <p:spPr bwMode="auto">
            <a:xfrm>
              <a:off x="5950396" y="836712"/>
              <a:ext cx="5904656" cy="1182789"/>
            </a:xfrm>
            <a:custGeom>
              <a:avLst/>
              <a:gdLst/>
              <a:ahLst/>
              <a:cxnLst>
                <a:cxn ang="0">
                  <a:pos x="1329" y="0"/>
                </a:cxn>
                <a:cxn ang="0">
                  <a:pos x="1655" y="0"/>
                </a:cxn>
                <a:cxn ang="0">
                  <a:pos x="1813" y="5"/>
                </a:cxn>
                <a:cxn ang="0">
                  <a:pos x="1964" y="9"/>
                </a:cxn>
                <a:cxn ang="0">
                  <a:pos x="2108" y="16"/>
                </a:cxn>
                <a:cxn ang="0">
                  <a:pos x="2246" y="26"/>
                </a:cxn>
                <a:cxn ang="0">
                  <a:pos x="2374" y="37"/>
                </a:cxn>
                <a:cxn ang="0">
                  <a:pos x="2490" y="49"/>
                </a:cxn>
                <a:cxn ang="0">
                  <a:pos x="2599" y="63"/>
                </a:cxn>
                <a:cxn ang="0">
                  <a:pos x="2695" y="79"/>
                </a:cxn>
                <a:cxn ang="0">
                  <a:pos x="2778" y="96"/>
                </a:cxn>
                <a:cxn ang="0">
                  <a:pos x="2851" y="114"/>
                </a:cxn>
                <a:cxn ang="0">
                  <a:pos x="2906" y="133"/>
                </a:cxn>
                <a:cxn ang="0">
                  <a:pos x="2948" y="154"/>
                </a:cxn>
                <a:cxn ang="0">
                  <a:pos x="2974" y="175"/>
                </a:cxn>
                <a:cxn ang="0">
                  <a:pos x="2983" y="196"/>
                </a:cxn>
                <a:cxn ang="0">
                  <a:pos x="2983" y="637"/>
                </a:cxn>
                <a:cxn ang="0">
                  <a:pos x="0" y="637"/>
                </a:cxn>
                <a:cxn ang="0">
                  <a:pos x="0" y="196"/>
                </a:cxn>
                <a:cxn ang="0">
                  <a:pos x="10" y="175"/>
                </a:cxn>
                <a:cxn ang="0">
                  <a:pos x="35" y="154"/>
                </a:cxn>
                <a:cxn ang="0">
                  <a:pos x="77" y="133"/>
                </a:cxn>
                <a:cxn ang="0">
                  <a:pos x="133" y="114"/>
                </a:cxn>
                <a:cxn ang="0">
                  <a:pos x="205" y="96"/>
                </a:cxn>
                <a:cxn ang="0">
                  <a:pos x="289" y="79"/>
                </a:cxn>
                <a:cxn ang="0">
                  <a:pos x="384" y="63"/>
                </a:cxn>
                <a:cxn ang="0">
                  <a:pos x="494" y="49"/>
                </a:cxn>
                <a:cxn ang="0">
                  <a:pos x="610" y="37"/>
                </a:cxn>
                <a:cxn ang="0">
                  <a:pos x="738" y="26"/>
                </a:cxn>
                <a:cxn ang="0">
                  <a:pos x="875" y="16"/>
                </a:cxn>
                <a:cxn ang="0">
                  <a:pos x="1019" y="9"/>
                </a:cxn>
                <a:cxn ang="0">
                  <a:pos x="1171" y="5"/>
                </a:cxn>
                <a:cxn ang="0">
                  <a:pos x="1329" y="0"/>
                </a:cxn>
              </a:cxnLst>
              <a:rect l="0" t="0" r="r" b="b"/>
              <a:pathLst>
                <a:path w="2983" h="637">
                  <a:moveTo>
                    <a:pt x="1329" y="0"/>
                  </a:moveTo>
                  <a:lnTo>
                    <a:pt x="1655" y="0"/>
                  </a:lnTo>
                  <a:lnTo>
                    <a:pt x="1813" y="5"/>
                  </a:lnTo>
                  <a:lnTo>
                    <a:pt x="1964" y="9"/>
                  </a:lnTo>
                  <a:lnTo>
                    <a:pt x="2108" y="16"/>
                  </a:lnTo>
                  <a:lnTo>
                    <a:pt x="2246" y="26"/>
                  </a:lnTo>
                  <a:lnTo>
                    <a:pt x="2374" y="37"/>
                  </a:lnTo>
                  <a:lnTo>
                    <a:pt x="2490" y="49"/>
                  </a:lnTo>
                  <a:lnTo>
                    <a:pt x="2599" y="63"/>
                  </a:lnTo>
                  <a:lnTo>
                    <a:pt x="2695" y="79"/>
                  </a:lnTo>
                  <a:lnTo>
                    <a:pt x="2778" y="96"/>
                  </a:lnTo>
                  <a:lnTo>
                    <a:pt x="2851" y="114"/>
                  </a:lnTo>
                  <a:lnTo>
                    <a:pt x="2906" y="133"/>
                  </a:lnTo>
                  <a:lnTo>
                    <a:pt x="2948" y="154"/>
                  </a:lnTo>
                  <a:lnTo>
                    <a:pt x="2974" y="175"/>
                  </a:lnTo>
                  <a:lnTo>
                    <a:pt x="2983" y="196"/>
                  </a:lnTo>
                  <a:lnTo>
                    <a:pt x="2983" y="637"/>
                  </a:lnTo>
                  <a:lnTo>
                    <a:pt x="0" y="637"/>
                  </a:lnTo>
                  <a:lnTo>
                    <a:pt x="0" y="196"/>
                  </a:lnTo>
                  <a:lnTo>
                    <a:pt x="10" y="175"/>
                  </a:lnTo>
                  <a:lnTo>
                    <a:pt x="35" y="154"/>
                  </a:lnTo>
                  <a:lnTo>
                    <a:pt x="77" y="133"/>
                  </a:lnTo>
                  <a:lnTo>
                    <a:pt x="133" y="114"/>
                  </a:lnTo>
                  <a:lnTo>
                    <a:pt x="205" y="96"/>
                  </a:lnTo>
                  <a:lnTo>
                    <a:pt x="289" y="79"/>
                  </a:lnTo>
                  <a:lnTo>
                    <a:pt x="384" y="63"/>
                  </a:lnTo>
                  <a:lnTo>
                    <a:pt x="494" y="49"/>
                  </a:lnTo>
                  <a:lnTo>
                    <a:pt x="610" y="37"/>
                  </a:lnTo>
                  <a:lnTo>
                    <a:pt x="738" y="26"/>
                  </a:lnTo>
                  <a:lnTo>
                    <a:pt x="875" y="16"/>
                  </a:lnTo>
                  <a:lnTo>
                    <a:pt x="1019" y="9"/>
                  </a:lnTo>
                  <a:lnTo>
                    <a:pt x="1171" y="5"/>
                  </a:lnTo>
                  <a:lnTo>
                    <a:pt x="1329" y="0"/>
                  </a:lnTo>
                  <a:close/>
                </a:path>
              </a:pathLst>
            </a:custGeom>
            <a:gradFill>
              <a:gsLst>
                <a:gs pos="0">
                  <a:schemeClr val="tx1">
                    <a:lumMod val="85000"/>
                    <a:lumOff val="15000"/>
                  </a:schemeClr>
                </a:gs>
                <a:gs pos="66000">
                  <a:schemeClr val="tx1">
                    <a:lumMod val="50000"/>
                    <a:lumOff val="50000"/>
                  </a:schemeClr>
                </a:gs>
                <a:gs pos="100000">
                  <a:schemeClr val="tx1">
                    <a:lumMod val="75000"/>
                    <a:lumOff val="25000"/>
                  </a:schemeClr>
                </a:gs>
              </a:gsLst>
              <a:lin ang="0" scaled="1"/>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Freeform 7">
              <a:extLst>
                <a:ext uri="{FF2B5EF4-FFF2-40B4-BE49-F238E27FC236}">
                  <a16:creationId xmlns:a16="http://schemas.microsoft.com/office/drawing/2014/main" id="{E759EDA9-2FC3-0615-8E3E-2647C45FEF65}"/>
                </a:ext>
              </a:extLst>
            </p:cNvPr>
            <p:cNvSpPr>
              <a:spLocks/>
            </p:cNvSpPr>
            <p:nvPr/>
          </p:nvSpPr>
          <p:spPr bwMode="auto">
            <a:xfrm>
              <a:off x="5950396" y="1661136"/>
              <a:ext cx="5904656" cy="724156"/>
            </a:xfrm>
            <a:custGeom>
              <a:avLst/>
              <a:gdLst/>
              <a:ahLst/>
              <a:cxnLst>
                <a:cxn ang="0">
                  <a:pos x="1329" y="0"/>
                </a:cxn>
                <a:cxn ang="0">
                  <a:pos x="1655" y="0"/>
                </a:cxn>
                <a:cxn ang="0">
                  <a:pos x="1813" y="4"/>
                </a:cxn>
                <a:cxn ang="0">
                  <a:pos x="1964" y="9"/>
                </a:cxn>
                <a:cxn ang="0">
                  <a:pos x="2108" y="16"/>
                </a:cxn>
                <a:cxn ang="0">
                  <a:pos x="2246" y="25"/>
                </a:cxn>
                <a:cxn ang="0">
                  <a:pos x="2374" y="37"/>
                </a:cxn>
                <a:cxn ang="0">
                  <a:pos x="2490" y="49"/>
                </a:cxn>
                <a:cxn ang="0">
                  <a:pos x="2599" y="63"/>
                </a:cxn>
                <a:cxn ang="0">
                  <a:pos x="2695" y="79"/>
                </a:cxn>
                <a:cxn ang="0">
                  <a:pos x="2778" y="95"/>
                </a:cxn>
                <a:cxn ang="0">
                  <a:pos x="2851" y="114"/>
                </a:cxn>
                <a:cxn ang="0">
                  <a:pos x="2906" y="133"/>
                </a:cxn>
                <a:cxn ang="0">
                  <a:pos x="2948" y="151"/>
                </a:cxn>
                <a:cxn ang="0">
                  <a:pos x="2974" y="172"/>
                </a:cxn>
                <a:cxn ang="0">
                  <a:pos x="2983" y="193"/>
                </a:cxn>
                <a:cxn ang="0">
                  <a:pos x="2974" y="214"/>
                </a:cxn>
                <a:cxn ang="0">
                  <a:pos x="2948" y="235"/>
                </a:cxn>
                <a:cxn ang="0">
                  <a:pos x="2906" y="254"/>
                </a:cxn>
                <a:cxn ang="0">
                  <a:pos x="2851" y="275"/>
                </a:cxn>
                <a:cxn ang="0">
                  <a:pos x="2778" y="292"/>
                </a:cxn>
                <a:cxn ang="0">
                  <a:pos x="2695" y="308"/>
                </a:cxn>
                <a:cxn ang="0">
                  <a:pos x="2599" y="324"/>
                </a:cxn>
                <a:cxn ang="0">
                  <a:pos x="2490" y="338"/>
                </a:cxn>
                <a:cxn ang="0">
                  <a:pos x="2374" y="352"/>
                </a:cxn>
                <a:cxn ang="0">
                  <a:pos x="2246" y="362"/>
                </a:cxn>
                <a:cxn ang="0">
                  <a:pos x="2108" y="371"/>
                </a:cxn>
                <a:cxn ang="0">
                  <a:pos x="1964" y="380"/>
                </a:cxn>
                <a:cxn ang="0">
                  <a:pos x="1813" y="385"/>
                </a:cxn>
                <a:cxn ang="0">
                  <a:pos x="1655" y="390"/>
                </a:cxn>
                <a:cxn ang="0">
                  <a:pos x="1329" y="390"/>
                </a:cxn>
                <a:cxn ang="0">
                  <a:pos x="1171" y="385"/>
                </a:cxn>
                <a:cxn ang="0">
                  <a:pos x="1019" y="380"/>
                </a:cxn>
                <a:cxn ang="0">
                  <a:pos x="875" y="371"/>
                </a:cxn>
                <a:cxn ang="0">
                  <a:pos x="738" y="362"/>
                </a:cxn>
                <a:cxn ang="0">
                  <a:pos x="610" y="352"/>
                </a:cxn>
                <a:cxn ang="0">
                  <a:pos x="494" y="338"/>
                </a:cxn>
                <a:cxn ang="0">
                  <a:pos x="384" y="324"/>
                </a:cxn>
                <a:cxn ang="0">
                  <a:pos x="289" y="308"/>
                </a:cxn>
                <a:cxn ang="0">
                  <a:pos x="205" y="292"/>
                </a:cxn>
                <a:cxn ang="0">
                  <a:pos x="133" y="275"/>
                </a:cxn>
                <a:cxn ang="0">
                  <a:pos x="77" y="254"/>
                </a:cxn>
                <a:cxn ang="0">
                  <a:pos x="35" y="235"/>
                </a:cxn>
                <a:cxn ang="0">
                  <a:pos x="10" y="214"/>
                </a:cxn>
                <a:cxn ang="0">
                  <a:pos x="0" y="193"/>
                </a:cxn>
                <a:cxn ang="0">
                  <a:pos x="10" y="172"/>
                </a:cxn>
                <a:cxn ang="0">
                  <a:pos x="35" y="151"/>
                </a:cxn>
                <a:cxn ang="0">
                  <a:pos x="77" y="133"/>
                </a:cxn>
                <a:cxn ang="0">
                  <a:pos x="133" y="114"/>
                </a:cxn>
                <a:cxn ang="0">
                  <a:pos x="205" y="95"/>
                </a:cxn>
                <a:cxn ang="0">
                  <a:pos x="289" y="79"/>
                </a:cxn>
                <a:cxn ang="0">
                  <a:pos x="384" y="63"/>
                </a:cxn>
                <a:cxn ang="0">
                  <a:pos x="494" y="49"/>
                </a:cxn>
                <a:cxn ang="0">
                  <a:pos x="610" y="37"/>
                </a:cxn>
                <a:cxn ang="0">
                  <a:pos x="738" y="25"/>
                </a:cxn>
                <a:cxn ang="0">
                  <a:pos x="875" y="16"/>
                </a:cxn>
                <a:cxn ang="0">
                  <a:pos x="1019" y="9"/>
                </a:cxn>
                <a:cxn ang="0">
                  <a:pos x="1171" y="4"/>
                </a:cxn>
                <a:cxn ang="0">
                  <a:pos x="1329" y="0"/>
                </a:cxn>
              </a:cxnLst>
              <a:rect l="0" t="0" r="r" b="b"/>
              <a:pathLst>
                <a:path w="2983" h="390">
                  <a:moveTo>
                    <a:pt x="1329" y="0"/>
                  </a:moveTo>
                  <a:lnTo>
                    <a:pt x="1655" y="0"/>
                  </a:lnTo>
                  <a:lnTo>
                    <a:pt x="1813" y="4"/>
                  </a:lnTo>
                  <a:lnTo>
                    <a:pt x="1964" y="9"/>
                  </a:lnTo>
                  <a:lnTo>
                    <a:pt x="2108" y="16"/>
                  </a:lnTo>
                  <a:lnTo>
                    <a:pt x="2246" y="25"/>
                  </a:lnTo>
                  <a:lnTo>
                    <a:pt x="2374" y="37"/>
                  </a:lnTo>
                  <a:lnTo>
                    <a:pt x="2490" y="49"/>
                  </a:lnTo>
                  <a:lnTo>
                    <a:pt x="2599" y="63"/>
                  </a:lnTo>
                  <a:lnTo>
                    <a:pt x="2695" y="79"/>
                  </a:lnTo>
                  <a:lnTo>
                    <a:pt x="2778" y="95"/>
                  </a:lnTo>
                  <a:lnTo>
                    <a:pt x="2851" y="114"/>
                  </a:lnTo>
                  <a:lnTo>
                    <a:pt x="2906" y="133"/>
                  </a:lnTo>
                  <a:lnTo>
                    <a:pt x="2948" y="151"/>
                  </a:lnTo>
                  <a:lnTo>
                    <a:pt x="2974" y="172"/>
                  </a:lnTo>
                  <a:lnTo>
                    <a:pt x="2983" y="193"/>
                  </a:lnTo>
                  <a:lnTo>
                    <a:pt x="2974" y="214"/>
                  </a:lnTo>
                  <a:lnTo>
                    <a:pt x="2948" y="235"/>
                  </a:lnTo>
                  <a:lnTo>
                    <a:pt x="2906" y="254"/>
                  </a:lnTo>
                  <a:lnTo>
                    <a:pt x="2851" y="275"/>
                  </a:lnTo>
                  <a:lnTo>
                    <a:pt x="2778" y="292"/>
                  </a:lnTo>
                  <a:lnTo>
                    <a:pt x="2695" y="308"/>
                  </a:lnTo>
                  <a:lnTo>
                    <a:pt x="2599" y="324"/>
                  </a:lnTo>
                  <a:lnTo>
                    <a:pt x="2490" y="338"/>
                  </a:lnTo>
                  <a:lnTo>
                    <a:pt x="2374" y="352"/>
                  </a:lnTo>
                  <a:lnTo>
                    <a:pt x="2246" y="362"/>
                  </a:lnTo>
                  <a:lnTo>
                    <a:pt x="2108" y="371"/>
                  </a:lnTo>
                  <a:lnTo>
                    <a:pt x="1964" y="380"/>
                  </a:lnTo>
                  <a:lnTo>
                    <a:pt x="1813" y="385"/>
                  </a:lnTo>
                  <a:lnTo>
                    <a:pt x="1655" y="390"/>
                  </a:lnTo>
                  <a:lnTo>
                    <a:pt x="1329" y="390"/>
                  </a:lnTo>
                  <a:lnTo>
                    <a:pt x="1171" y="385"/>
                  </a:lnTo>
                  <a:lnTo>
                    <a:pt x="1019" y="380"/>
                  </a:lnTo>
                  <a:lnTo>
                    <a:pt x="875" y="371"/>
                  </a:lnTo>
                  <a:lnTo>
                    <a:pt x="738" y="362"/>
                  </a:lnTo>
                  <a:lnTo>
                    <a:pt x="610" y="352"/>
                  </a:lnTo>
                  <a:lnTo>
                    <a:pt x="494" y="338"/>
                  </a:lnTo>
                  <a:lnTo>
                    <a:pt x="384" y="324"/>
                  </a:lnTo>
                  <a:lnTo>
                    <a:pt x="289" y="308"/>
                  </a:lnTo>
                  <a:lnTo>
                    <a:pt x="205" y="292"/>
                  </a:lnTo>
                  <a:lnTo>
                    <a:pt x="133" y="275"/>
                  </a:lnTo>
                  <a:lnTo>
                    <a:pt x="77" y="254"/>
                  </a:lnTo>
                  <a:lnTo>
                    <a:pt x="35" y="235"/>
                  </a:lnTo>
                  <a:lnTo>
                    <a:pt x="10" y="214"/>
                  </a:lnTo>
                  <a:lnTo>
                    <a:pt x="0" y="193"/>
                  </a:lnTo>
                  <a:lnTo>
                    <a:pt x="10" y="172"/>
                  </a:lnTo>
                  <a:lnTo>
                    <a:pt x="35" y="151"/>
                  </a:lnTo>
                  <a:lnTo>
                    <a:pt x="77" y="133"/>
                  </a:lnTo>
                  <a:lnTo>
                    <a:pt x="133" y="114"/>
                  </a:lnTo>
                  <a:lnTo>
                    <a:pt x="205" y="95"/>
                  </a:lnTo>
                  <a:lnTo>
                    <a:pt x="289" y="79"/>
                  </a:lnTo>
                  <a:lnTo>
                    <a:pt x="384" y="63"/>
                  </a:lnTo>
                  <a:lnTo>
                    <a:pt x="494" y="49"/>
                  </a:lnTo>
                  <a:lnTo>
                    <a:pt x="610" y="37"/>
                  </a:lnTo>
                  <a:lnTo>
                    <a:pt x="738" y="25"/>
                  </a:lnTo>
                  <a:lnTo>
                    <a:pt x="875" y="16"/>
                  </a:lnTo>
                  <a:lnTo>
                    <a:pt x="1019" y="9"/>
                  </a:lnTo>
                  <a:lnTo>
                    <a:pt x="1171" y="4"/>
                  </a:lnTo>
                  <a:lnTo>
                    <a:pt x="1329" y="0"/>
                  </a:lnTo>
                  <a:close/>
                </a:path>
              </a:pathLst>
            </a:custGeom>
            <a:solidFill>
              <a:schemeClr val="bg1">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extBox 14">
              <a:extLst>
                <a:ext uri="{FF2B5EF4-FFF2-40B4-BE49-F238E27FC236}">
                  <a16:creationId xmlns:a16="http://schemas.microsoft.com/office/drawing/2014/main" id="{49C93FC8-7527-B931-3C14-EF6DF1F4324B}"/>
                </a:ext>
              </a:extLst>
            </p:cNvPr>
            <p:cNvSpPr txBox="1"/>
            <p:nvPr/>
          </p:nvSpPr>
          <p:spPr>
            <a:xfrm>
              <a:off x="7350857" y="1124744"/>
              <a:ext cx="3103735" cy="420884"/>
            </a:xfrm>
            <a:prstGeom prst="rect">
              <a:avLst/>
            </a:prstGeom>
            <a:noFill/>
            <a:effectLst/>
          </p:spPr>
          <p:txBody>
            <a:bodyPr wrap="none" rtlCol="0">
              <a:spAutoFit/>
            </a:bodyPr>
            <a:lstStyle/>
            <a:p>
              <a:pPr algn="ctr" defTabSz="813572">
                <a:spcAft>
                  <a:spcPts val="600"/>
                </a:spcAft>
                <a:defRPr/>
              </a:pPr>
              <a:r>
                <a:rPr lang="en-US" sz="2135" b="1" i="1" dirty="0">
                  <a:solidFill>
                    <a:srgbClr val="FFFFFF"/>
                  </a:solidFill>
                  <a:latin typeface="Avenir Black Oblique" panose="02000503020000020003" pitchFamily="2" charset="0"/>
                  <a:cs typeface="Arial" pitchFamily="34" charset="0"/>
                </a:rPr>
                <a:t>Drive PERFORMANCE</a:t>
              </a:r>
              <a:endParaRPr lang="en-US" sz="2399" b="1" i="1" dirty="0">
                <a:solidFill>
                  <a:srgbClr val="FFFFFF"/>
                </a:solidFill>
                <a:latin typeface="Avenir Black Oblique" panose="02000503020000020003" pitchFamily="2" charset="0"/>
                <a:cs typeface="Arial" pitchFamily="34" charset="0"/>
              </a:endParaRPr>
            </a:p>
          </p:txBody>
        </p:sp>
      </p:grpSp>
      <p:grpSp>
        <p:nvGrpSpPr>
          <p:cNvPr id="62" name="Group 61">
            <a:extLst>
              <a:ext uri="{FF2B5EF4-FFF2-40B4-BE49-F238E27FC236}">
                <a16:creationId xmlns:a16="http://schemas.microsoft.com/office/drawing/2014/main" id="{305A6EF0-9F8A-B611-10C1-11E13337C6B8}"/>
              </a:ext>
            </a:extLst>
          </p:cNvPr>
          <p:cNvGrpSpPr/>
          <p:nvPr/>
        </p:nvGrpSpPr>
        <p:grpSpPr>
          <a:xfrm>
            <a:off x="6438327" y="1529525"/>
            <a:ext cx="4928794" cy="1990278"/>
            <a:chOff x="6438327" y="1529525"/>
            <a:chExt cx="4928794" cy="1990278"/>
          </a:xfrm>
        </p:grpSpPr>
        <p:sp>
          <p:nvSpPr>
            <p:cNvPr id="10" name="Down Arrow 9">
              <a:extLst>
                <a:ext uri="{FF2B5EF4-FFF2-40B4-BE49-F238E27FC236}">
                  <a16:creationId xmlns:a16="http://schemas.microsoft.com/office/drawing/2014/main" id="{5749EF3F-C514-721E-2265-7A29847E65BA}"/>
                </a:ext>
              </a:extLst>
            </p:cNvPr>
            <p:cNvSpPr/>
            <p:nvPr/>
          </p:nvSpPr>
          <p:spPr>
            <a:xfrm rot="10800000">
              <a:off x="8572818" y="1529525"/>
              <a:ext cx="659812" cy="603330"/>
            </a:xfrm>
            <a:prstGeom prst="downArrow">
              <a:avLst/>
            </a:prstGeom>
            <a:gradFill flip="none" rotWithShape="1">
              <a:gsLst>
                <a:gs pos="0">
                  <a:schemeClr val="tx1">
                    <a:lumMod val="75000"/>
                  </a:schemeClr>
                </a:gs>
                <a:gs pos="50000">
                  <a:schemeClr val="bg1">
                    <a:shade val="67500"/>
                    <a:satMod val="115000"/>
                  </a:schemeClr>
                </a:gs>
                <a:gs pos="100000">
                  <a:schemeClr val="bg1">
                    <a:shade val="100000"/>
                    <a:satMod val="115000"/>
                  </a:schemeClr>
                </a:gs>
              </a:gsLst>
              <a:lin ang="162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dirty="0">
                <a:solidFill>
                  <a:srgbClr val="FFFFFF"/>
                </a:solidFill>
                <a:latin typeface="Calibri" panose="020F0502020204030204"/>
              </a:endParaRPr>
            </a:p>
          </p:txBody>
        </p:sp>
        <p:sp>
          <p:nvSpPr>
            <p:cNvPr id="8" name="Freeform 22">
              <a:extLst>
                <a:ext uri="{FF2B5EF4-FFF2-40B4-BE49-F238E27FC236}">
                  <a16:creationId xmlns:a16="http://schemas.microsoft.com/office/drawing/2014/main" id="{725D52D0-D533-491D-2835-24DC9E93D77D}"/>
                </a:ext>
              </a:extLst>
            </p:cNvPr>
            <p:cNvSpPr>
              <a:spLocks/>
            </p:cNvSpPr>
            <p:nvPr/>
          </p:nvSpPr>
          <p:spPr bwMode="auto">
            <a:xfrm>
              <a:off x="6438327" y="2090059"/>
              <a:ext cx="4928794" cy="1130798"/>
            </a:xfrm>
            <a:custGeom>
              <a:avLst/>
              <a:gdLst/>
              <a:ahLst/>
              <a:cxnLst>
                <a:cxn ang="0">
                  <a:pos x="1100" y="0"/>
                </a:cxn>
                <a:cxn ang="0">
                  <a:pos x="1389" y="0"/>
                </a:cxn>
                <a:cxn ang="0">
                  <a:pos x="1531" y="4"/>
                </a:cxn>
                <a:cxn ang="0">
                  <a:pos x="1666" y="9"/>
                </a:cxn>
                <a:cxn ang="0">
                  <a:pos x="1794" y="16"/>
                </a:cxn>
                <a:cxn ang="0">
                  <a:pos x="1913" y="26"/>
                </a:cxn>
                <a:cxn ang="0">
                  <a:pos x="2024" y="37"/>
                </a:cxn>
                <a:cxn ang="0">
                  <a:pos x="2127" y="49"/>
                </a:cxn>
                <a:cxn ang="0">
                  <a:pos x="2217" y="61"/>
                </a:cxn>
                <a:cxn ang="0">
                  <a:pos x="2296" y="77"/>
                </a:cxn>
                <a:cxn ang="0">
                  <a:pos x="2364" y="93"/>
                </a:cxn>
                <a:cxn ang="0">
                  <a:pos x="2417" y="110"/>
                </a:cxn>
                <a:cxn ang="0">
                  <a:pos x="2457" y="126"/>
                </a:cxn>
                <a:cxn ang="0">
                  <a:pos x="2480" y="145"/>
                </a:cxn>
                <a:cxn ang="0">
                  <a:pos x="2490" y="163"/>
                </a:cxn>
                <a:cxn ang="0">
                  <a:pos x="2490" y="609"/>
                </a:cxn>
                <a:cxn ang="0">
                  <a:pos x="0" y="609"/>
                </a:cxn>
                <a:cxn ang="0">
                  <a:pos x="0" y="163"/>
                </a:cxn>
                <a:cxn ang="0">
                  <a:pos x="9" y="145"/>
                </a:cxn>
                <a:cxn ang="0">
                  <a:pos x="33" y="126"/>
                </a:cxn>
                <a:cxn ang="0">
                  <a:pos x="72" y="110"/>
                </a:cxn>
                <a:cxn ang="0">
                  <a:pos x="126" y="93"/>
                </a:cxn>
                <a:cxn ang="0">
                  <a:pos x="193" y="77"/>
                </a:cxn>
                <a:cxn ang="0">
                  <a:pos x="272" y="61"/>
                </a:cxn>
                <a:cxn ang="0">
                  <a:pos x="365" y="49"/>
                </a:cxn>
                <a:cxn ang="0">
                  <a:pos x="465" y="37"/>
                </a:cxn>
                <a:cxn ang="0">
                  <a:pos x="577" y="26"/>
                </a:cxn>
                <a:cxn ang="0">
                  <a:pos x="696" y="16"/>
                </a:cxn>
                <a:cxn ang="0">
                  <a:pos x="824" y="9"/>
                </a:cxn>
                <a:cxn ang="0">
                  <a:pos x="959" y="4"/>
                </a:cxn>
                <a:cxn ang="0">
                  <a:pos x="1100" y="0"/>
                </a:cxn>
              </a:cxnLst>
              <a:rect l="0" t="0" r="r" b="b"/>
              <a:pathLst>
                <a:path w="2490" h="609">
                  <a:moveTo>
                    <a:pt x="1100" y="0"/>
                  </a:moveTo>
                  <a:lnTo>
                    <a:pt x="1389" y="0"/>
                  </a:lnTo>
                  <a:lnTo>
                    <a:pt x="1531" y="4"/>
                  </a:lnTo>
                  <a:lnTo>
                    <a:pt x="1666" y="9"/>
                  </a:lnTo>
                  <a:lnTo>
                    <a:pt x="1794" y="16"/>
                  </a:lnTo>
                  <a:lnTo>
                    <a:pt x="1913" y="26"/>
                  </a:lnTo>
                  <a:lnTo>
                    <a:pt x="2024" y="37"/>
                  </a:lnTo>
                  <a:lnTo>
                    <a:pt x="2127" y="49"/>
                  </a:lnTo>
                  <a:lnTo>
                    <a:pt x="2217" y="61"/>
                  </a:lnTo>
                  <a:lnTo>
                    <a:pt x="2296" y="77"/>
                  </a:lnTo>
                  <a:lnTo>
                    <a:pt x="2364" y="93"/>
                  </a:lnTo>
                  <a:lnTo>
                    <a:pt x="2417" y="110"/>
                  </a:lnTo>
                  <a:lnTo>
                    <a:pt x="2457" y="126"/>
                  </a:lnTo>
                  <a:lnTo>
                    <a:pt x="2480" y="145"/>
                  </a:lnTo>
                  <a:lnTo>
                    <a:pt x="2490" y="163"/>
                  </a:lnTo>
                  <a:lnTo>
                    <a:pt x="2490" y="609"/>
                  </a:lnTo>
                  <a:lnTo>
                    <a:pt x="0" y="609"/>
                  </a:lnTo>
                  <a:lnTo>
                    <a:pt x="0" y="163"/>
                  </a:lnTo>
                  <a:lnTo>
                    <a:pt x="9" y="145"/>
                  </a:lnTo>
                  <a:lnTo>
                    <a:pt x="33" y="126"/>
                  </a:lnTo>
                  <a:lnTo>
                    <a:pt x="72" y="110"/>
                  </a:lnTo>
                  <a:lnTo>
                    <a:pt x="126" y="93"/>
                  </a:lnTo>
                  <a:lnTo>
                    <a:pt x="193" y="77"/>
                  </a:lnTo>
                  <a:lnTo>
                    <a:pt x="272" y="61"/>
                  </a:lnTo>
                  <a:lnTo>
                    <a:pt x="365" y="49"/>
                  </a:lnTo>
                  <a:lnTo>
                    <a:pt x="465" y="37"/>
                  </a:lnTo>
                  <a:lnTo>
                    <a:pt x="577" y="26"/>
                  </a:lnTo>
                  <a:lnTo>
                    <a:pt x="696" y="16"/>
                  </a:lnTo>
                  <a:lnTo>
                    <a:pt x="824" y="9"/>
                  </a:lnTo>
                  <a:lnTo>
                    <a:pt x="959" y="4"/>
                  </a:lnTo>
                  <a:lnTo>
                    <a:pt x="1100" y="0"/>
                  </a:lnTo>
                  <a:close/>
                </a:path>
              </a:pathLst>
            </a:custGeom>
            <a:gradFill>
              <a:gsLst>
                <a:gs pos="0">
                  <a:srgbClr val="FF0000">
                    <a:shade val="30000"/>
                    <a:satMod val="115000"/>
                  </a:srgbClr>
                </a:gs>
                <a:gs pos="66000">
                  <a:srgbClr val="FF6600"/>
                </a:gs>
                <a:gs pos="100000">
                  <a:srgbClr val="FF0000">
                    <a:shade val="100000"/>
                    <a:satMod val="115000"/>
                  </a:srgbClr>
                </a:gs>
              </a:gsLst>
              <a:lin ang="0" scaled="1"/>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23">
              <a:extLst>
                <a:ext uri="{FF2B5EF4-FFF2-40B4-BE49-F238E27FC236}">
                  <a16:creationId xmlns:a16="http://schemas.microsoft.com/office/drawing/2014/main" id="{11F7EFF8-FAE2-AB83-37D2-1D07FF1F2CC3}"/>
                </a:ext>
              </a:extLst>
            </p:cNvPr>
            <p:cNvSpPr>
              <a:spLocks/>
            </p:cNvSpPr>
            <p:nvPr/>
          </p:nvSpPr>
          <p:spPr bwMode="auto">
            <a:xfrm>
              <a:off x="6438327" y="2918197"/>
              <a:ext cx="4928794" cy="601606"/>
            </a:xfrm>
            <a:custGeom>
              <a:avLst/>
              <a:gdLst/>
              <a:ahLst/>
              <a:cxnLst>
                <a:cxn ang="0">
                  <a:pos x="1100" y="0"/>
                </a:cxn>
                <a:cxn ang="0">
                  <a:pos x="1389" y="0"/>
                </a:cxn>
                <a:cxn ang="0">
                  <a:pos x="1531" y="4"/>
                </a:cxn>
                <a:cxn ang="0">
                  <a:pos x="1666" y="9"/>
                </a:cxn>
                <a:cxn ang="0">
                  <a:pos x="1794" y="16"/>
                </a:cxn>
                <a:cxn ang="0">
                  <a:pos x="1913" y="25"/>
                </a:cxn>
                <a:cxn ang="0">
                  <a:pos x="2024" y="35"/>
                </a:cxn>
                <a:cxn ang="0">
                  <a:pos x="2127" y="46"/>
                </a:cxn>
                <a:cxn ang="0">
                  <a:pos x="2217" y="61"/>
                </a:cxn>
                <a:cxn ang="0">
                  <a:pos x="2296" y="75"/>
                </a:cxn>
                <a:cxn ang="0">
                  <a:pos x="2364" y="91"/>
                </a:cxn>
                <a:cxn ang="0">
                  <a:pos x="2417" y="107"/>
                </a:cxn>
                <a:cxn ang="0">
                  <a:pos x="2457" y="126"/>
                </a:cxn>
                <a:cxn ang="0">
                  <a:pos x="2480" y="145"/>
                </a:cxn>
                <a:cxn ang="0">
                  <a:pos x="2490" y="163"/>
                </a:cxn>
                <a:cxn ang="0">
                  <a:pos x="2480" y="182"/>
                </a:cxn>
                <a:cxn ang="0">
                  <a:pos x="2457" y="201"/>
                </a:cxn>
                <a:cxn ang="0">
                  <a:pos x="2417" y="217"/>
                </a:cxn>
                <a:cxn ang="0">
                  <a:pos x="2364" y="233"/>
                </a:cxn>
                <a:cxn ang="0">
                  <a:pos x="2296" y="250"/>
                </a:cxn>
                <a:cxn ang="0">
                  <a:pos x="2217" y="264"/>
                </a:cxn>
                <a:cxn ang="0">
                  <a:pos x="2127" y="278"/>
                </a:cxn>
                <a:cxn ang="0">
                  <a:pos x="2024" y="289"/>
                </a:cxn>
                <a:cxn ang="0">
                  <a:pos x="1913" y="299"/>
                </a:cxn>
                <a:cxn ang="0">
                  <a:pos x="1794" y="308"/>
                </a:cxn>
                <a:cxn ang="0">
                  <a:pos x="1666" y="315"/>
                </a:cxn>
                <a:cxn ang="0">
                  <a:pos x="1531" y="320"/>
                </a:cxn>
                <a:cxn ang="0">
                  <a:pos x="1389" y="324"/>
                </a:cxn>
                <a:cxn ang="0">
                  <a:pos x="1100" y="324"/>
                </a:cxn>
                <a:cxn ang="0">
                  <a:pos x="959" y="320"/>
                </a:cxn>
                <a:cxn ang="0">
                  <a:pos x="824" y="315"/>
                </a:cxn>
                <a:cxn ang="0">
                  <a:pos x="696" y="308"/>
                </a:cxn>
                <a:cxn ang="0">
                  <a:pos x="577" y="299"/>
                </a:cxn>
                <a:cxn ang="0">
                  <a:pos x="465" y="289"/>
                </a:cxn>
                <a:cxn ang="0">
                  <a:pos x="365" y="278"/>
                </a:cxn>
                <a:cxn ang="0">
                  <a:pos x="272" y="264"/>
                </a:cxn>
                <a:cxn ang="0">
                  <a:pos x="193" y="250"/>
                </a:cxn>
                <a:cxn ang="0">
                  <a:pos x="126" y="233"/>
                </a:cxn>
                <a:cxn ang="0">
                  <a:pos x="72" y="217"/>
                </a:cxn>
                <a:cxn ang="0">
                  <a:pos x="33" y="201"/>
                </a:cxn>
                <a:cxn ang="0">
                  <a:pos x="9" y="182"/>
                </a:cxn>
                <a:cxn ang="0">
                  <a:pos x="0" y="163"/>
                </a:cxn>
                <a:cxn ang="0">
                  <a:pos x="9" y="145"/>
                </a:cxn>
                <a:cxn ang="0">
                  <a:pos x="33" y="126"/>
                </a:cxn>
                <a:cxn ang="0">
                  <a:pos x="72" y="107"/>
                </a:cxn>
                <a:cxn ang="0">
                  <a:pos x="126" y="91"/>
                </a:cxn>
                <a:cxn ang="0">
                  <a:pos x="193" y="75"/>
                </a:cxn>
                <a:cxn ang="0">
                  <a:pos x="272" y="61"/>
                </a:cxn>
                <a:cxn ang="0">
                  <a:pos x="365" y="46"/>
                </a:cxn>
                <a:cxn ang="0">
                  <a:pos x="465" y="35"/>
                </a:cxn>
                <a:cxn ang="0">
                  <a:pos x="577" y="25"/>
                </a:cxn>
                <a:cxn ang="0">
                  <a:pos x="696" y="16"/>
                </a:cxn>
                <a:cxn ang="0">
                  <a:pos x="824" y="9"/>
                </a:cxn>
                <a:cxn ang="0">
                  <a:pos x="959" y="4"/>
                </a:cxn>
                <a:cxn ang="0">
                  <a:pos x="1100" y="0"/>
                </a:cxn>
              </a:cxnLst>
              <a:rect l="0" t="0" r="r" b="b"/>
              <a:pathLst>
                <a:path w="2490" h="324">
                  <a:moveTo>
                    <a:pt x="1100" y="0"/>
                  </a:moveTo>
                  <a:lnTo>
                    <a:pt x="1389" y="0"/>
                  </a:lnTo>
                  <a:lnTo>
                    <a:pt x="1531" y="4"/>
                  </a:lnTo>
                  <a:lnTo>
                    <a:pt x="1666" y="9"/>
                  </a:lnTo>
                  <a:lnTo>
                    <a:pt x="1794" y="16"/>
                  </a:lnTo>
                  <a:lnTo>
                    <a:pt x="1913" y="25"/>
                  </a:lnTo>
                  <a:lnTo>
                    <a:pt x="2024" y="35"/>
                  </a:lnTo>
                  <a:lnTo>
                    <a:pt x="2127" y="46"/>
                  </a:lnTo>
                  <a:lnTo>
                    <a:pt x="2217" y="61"/>
                  </a:lnTo>
                  <a:lnTo>
                    <a:pt x="2296" y="75"/>
                  </a:lnTo>
                  <a:lnTo>
                    <a:pt x="2364" y="91"/>
                  </a:lnTo>
                  <a:lnTo>
                    <a:pt x="2417" y="107"/>
                  </a:lnTo>
                  <a:lnTo>
                    <a:pt x="2457" y="126"/>
                  </a:lnTo>
                  <a:lnTo>
                    <a:pt x="2480" y="145"/>
                  </a:lnTo>
                  <a:lnTo>
                    <a:pt x="2490" y="163"/>
                  </a:lnTo>
                  <a:lnTo>
                    <a:pt x="2480" y="182"/>
                  </a:lnTo>
                  <a:lnTo>
                    <a:pt x="2457" y="201"/>
                  </a:lnTo>
                  <a:lnTo>
                    <a:pt x="2417" y="217"/>
                  </a:lnTo>
                  <a:lnTo>
                    <a:pt x="2364" y="233"/>
                  </a:lnTo>
                  <a:lnTo>
                    <a:pt x="2296" y="250"/>
                  </a:lnTo>
                  <a:lnTo>
                    <a:pt x="2217" y="264"/>
                  </a:lnTo>
                  <a:lnTo>
                    <a:pt x="2127" y="278"/>
                  </a:lnTo>
                  <a:lnTo>
                    <a:pt x="2024" y="289"/>
                  </a:lnTo>
                  <a:lnTo>
                    <a:pt x="1913" y="299"/>
                  </a:lnTo>
                  <a:lnTo>
                    <a:pt x="1794" y="308"/>
                  </a:lnTo>
                  <a:lnTo>
                    <a:pt x="1666" y="315"/>
                  </a:lnTo>
                  <a:lnTo>
                    <a:pt x="1531" y="320"/>
                  </a:lnTo>
                  <a:lnTo>
                    <a:pt x="1389" y="324"/>
                  </a:lnTo>
                  <a:lnTo>
                    <a:pt x="1100" y="324"/>
                  </a:lnTo>
                  <a:lnTo>
                    <a:pt x="959" y="320"/>
                  </a:lnTo>
                  <a:lnTo>
                    <a:pt x="824" y="315"/>
                  </a:lnTo>
                  <a:lnTo>
                    <a:pt x="696" y="308"/>
                  </a:lnTo>
                  <a:lnTo>
                    <a:pt x="577" y="299"/>
                  </a:lnTo>
                  <a:lnTo>
                    <a:pt x="465" y="289"/>
                  </a:lnTo>
                  <a:lnTo>
                    <a:pt x="365" y="278"/>
                  </a:lnTo>
                  <a:lnTo>
                    <a:pt x="272" y="264"/>
                  </a:lnTo>
                  <a:lnTo>
                    <a:pt x="193" y="250"/>
                  </a:lnTo>
                  <a:lnTo>
                    <a:pt x="126" y="233"/>
                  </a:lnTo>
                  <a:lnTo>
                    <a:pt x="72" y="217"/>
                  </a:lnTo>
                  <a:lnTo>
                    <a:pt x="33" y="201"/>
                  </a:lnTo>
                  <a:lnTo>
                    <a:pt x="9" y="182"/>
                  </a:lnTo>
                  <a:lnTo>
                    <a:pt x="0" y="163"/>
                  </a:lnTo>
                  <a:lnTo>
                    <a:pt x="9" y="145"/>
                  </a:lnTo>
                  <a:lnTo>
                    <a:pt x="33" y="126"/>
                  </a:lnTo>
                  <a:lnTo>
                    <a:pt x="72" y="107"/>
                  </a:lnTo>
                  <a:lnTo>
                    <a:pt x="126" y="91"/>
                  </a:lnTo>
                  <a:lnTo>
                    <a:pt x="193" y="75"/>
                  </a:lnTo>
                  <a:lnTo>
                    <a:pt x="272" y="61"/>
                  </a:lnTo>
                  <a:lnTo>
                    <a:pt x="365" y="46"/>
                  </a:lnTo>
                  <a:lnTo>
                    <a:pt x="465" y="35"/>
                  </a:lnTo>
                  <a:lnTo>
                    <a:pt x="577" y="25"/>
                  </a:lnTo>
                  <a:lnTo>
                    <a:pt x="696" y="16"/>
                  </a:lnTo>
                  <a:lnTo>
                    <a:pt x="824" y="9"/>
                  </a:lnTo>
                  <a:lnTo>
                    <a:pt x="959" y="4"/>
                  </a:lnTo>
                  <a:lnTo>
                    <a:pt x="1100" y="0"/>
                  </a:lnTo>
                  <a:close/>
                </a:path>
              </a:pathLst>
            </a:custGeom>
            <a:solidFill>
              <a:srgbClr val="9A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TextBox 12">
              <a:extLst>
                <a:ext uri="{FF2B5EF4-FFF2-40B4-BE49-F238E27FC236}">
                  <a16:creationId xmlns:a16="http://schemas.microsoft.com/office/drawing/2014/main" id="{3F42EF4F-7D27-D036-DAC3-3E2F9FB99645}"/>
                </a:ext>
              </a:extLst>
            </p:cNvPr>
            <p:cNvSpPr txBox="1"/>
            <p:nvPr/>
          </p:nvSpPr>
          <p:spPr>
            <a:xfrm>
              <a:off x="7806687" y="2297692"/>
              <a:ext cx="2192075" cy="420884"/>
            </a:xfrm>
            <a:prstGeom prst="rect">
              <a:avLst/>
            </a:prstGeom>
            <a:noFill/>
            <a:effectLst/>
          </p:spPr>
          <p:txBody>
            <a:bodyPr wrap="none" rtlCol="0">
              <a:spAutoFit/>
            </a:bodyPr>
            <a:lstStyle/>
            <a:p>
              <a:pPr algn="ctr" defTabSz="813572">
                <a:spcAft>
                  <a:spcPts val="600"/>
                </a:spcAft>
                <a:defRPr/>
              </a:pPr>
              <a:r>
                <a:rPr lang="en-US" sz="2135" b="1" i="1" dirty="0">
                  <a:solidFill>
                    <a:srgbClr val="FFFFFF"/>
                  </a:solidFill>
                  <a:latin typeface="Avenir Black Oblique" panose="02000503020000020003" pitchFamily="2" charset="0"/>
                  <a:cs typeface="Arial" pitchFamily="34" charset="0"/>
                </a:rPr>
                <a:t>Drive CULTURE</a:t>
              </a:r>
            </a:p>
          </p:txBody>
        </p:sp>
      </p:grpSp>
      <p:grpSp>
        <p:nvGrpSpPr>
          <p:cNvPr id="59" name="Group 58">
            <a:extLst>
              <a:ext uri="{FF2B5EF4-FFF2-40B4-BE49-F238E27FC236}">
                <a16:creationId xmlns:a16="http://schemas.microsoft.com/office/drawing/2014/main" id="{BDC1F592-AA1B-4C1C-8F5E-381A4FE273DB}"/>
              </a:ext>
            </a:extLst>
          </p:cNvPr>
          <p:cNvGrpSpPr/>
          <p:nvPr/>
        </p:nvGrpSpPr>
        <p:grpSpPr>
          <a:xfrm>
            <a:off x="6871824" y="2753662"/>
            <a:ext cx="4061801" cy="1885798"/>
            <a:chOff x="6871824" y="2753662"/>
            <a:chExt cx="4061801" cy="1885798"/>
          </a:xfrm>
        </p:grpSpPr>
        <p:sp>
          <p:nvSpPr>
            <p:cNvPr id="11" name="Down Arrow 10">
              <a:extLst>
                <a:ext uri="{FF2B5EF4-FFF2-40B4-BE49-F238E27FC236}">
                  <a16:creationId xmlns:a16="http://schemas.microsoft.com/office/drawing/2014/main" id="{82FEF811-48B7-643C-13ED-314FD9E715D7}"/>
                </a:ext>
              </a:extLst>
            </p:cNvPr>
            <p:cNvSpPr/>
            <p:nvPr/>
          </p:nvSpPr>
          <p:spPr>
            <a:xfrm rot="10800000">
              <a:off x="8572818" y="2753662"/>
              <a:ext cx="659812" cy="603330"/>
            </a:xfrm>
            <a:prstGeom prst="downArrow">
              <a:avLst/>
            </a:prstGeom>
            <a:gradFill flip="none" rotWithShape="1">
              <a:gsLst>
                <a:gs pos="0">
                  <a:schemeClr val="tx1">
                    <a:lumMod val="75000"/>
                  </a:schemeClr>
                </a:gs>
                <a:gs pos="50000">
                  <a:schemeClr val="bg1">
                    <a:shade val="67500"/>
                    <a:satMod val="115000"/>
                  </a:schemeClr>
                </a:gs>
                <a:gs pos="100000">
                  <a:schemeClr val="bg1">
                    <a:shade val="100000"/>
                    <a:satMod val="115000"/>
                  </a:schemeClr>
                </a:gs>
              </a:gsLst>
              <a:lin ang="162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dirty="0">
                <a:solidFill>
                  <a:srgbClr val="FFFFFF"/>
                </a:solidFill>
                <a:latin typeface="Calibri" panose="020F0502020204030204"/>
              </a:endParaRPr>
            </a:p>
          </p:txBody>
        </p:sp>
        <p:sp>
          <p:nvSpPr>
            <p:cNvPr id="31" name="Freeform 24">
              <a:extLst>
                <a:ext uri="{FF2B5EF4-FFF2-40B4-BE49-F238E27FC236}">
                  <a16:creationId xmlns:a16="http://schemas.microsoft.com/office/drawing/2014/main" id="{F39FED54-718C-F337-E14C-71B8FF5F36F1}"/>
                </a:ext>
              </a:extLst>
            </p:cNvPr>
            <p:cNvSpPr>
              <a:spLocks/>
            </p:cNvSpPr>
            <p:nvPr/>
          </p:nvSpPr>
          <p:spPr bwMode="auto">
            <a:xfrm>
              <a:off x="6871824" y="3321124"/>
              <a:ext cx="4061801" cy="1071380"/>
            </a:xfrm>
            <a:custGeom>
              <a:avLst/>
              <a:gdLst/>
              <a:ahLst/>
              <a:cxnLst>
                <a:cxn ang="0">
                  <a:pos x="898" y="0"/>
                </a:cxn>
                <a:cxn ang="0">
                  <a:pos x="1154" y="0"/>
                </a:cxn>
                <a:cxn ang="0">
                  <a:pos x="1279" y="5"/>
                </a:cxn>
                <a:cxn ang="0">
                  <a:pos x="1398" y="9"/>
                </a:cxn>
                <a:cxn ang="0">
                  <a:pos x="1510" y="16"/>
                </a:cxn>
                <a:cxn ang="0">
                  <a:pos x="1612" y="23"/>
                </a:cxn>
                <a:cxn ang="0">
                  <a:pos x="1707" y="35"/>
                </a:cxn>
                <a:cxn ang="0">
                  <a:pos x="1794" y="44"/>
                </a:cxn>
                <a:cxn ang="0">
                  <a:pos x="1868" y="58"/>
                </a:cxn>
                <a:cxn ang="0">
                  <a:pos x="1931" y="72"/>
                </a:cxn>
                <a:cxn ang="0">
                  <a:pos x="1982" y="86"/>
                </a:cxn>
                <a:cxn ang="0">
                  <a:pos x="2022" y="103"/>
                </a:cxn>
                <a:cxn ang="0">
                  <a:pos x="2045" y="119"/>
                </a:cxn>
                <a:cxn ang="0">
                  <a:pos x="2052" y="135"/>
                </a:cxn>
                <a:cxn ang="0">
                  <a:pos x="2052" y="577"/>
                </a:cxn>
                <a:cxn ang="0">
                  <a:pos x="0" y="577"/>
                </a:cxn>
                <a:cxn ang="0">
                  <a:pos x="0" y="135"/>
                </a:cxn>
                <a:cxn ang="0">
                  <a:pos x="7" y="119"/>
                </a:cxn>
                <a:cxn ang="0">
                  <a:pos x="30" y="103"/>
                </a:cxn>
                <a:cxn ang="0">
                  <a:pos x="69" y="86"/>
                </a:cxn>
                <a:cxn ang="0">
                  <a:pos x="121" y="72"/>
                </a:cxn>
                <a:cxn ang="0">
                  <a:pos x="183" y="58"/>
                </a:cxn>
                <a:cxn ang="0">
                  <a:pos x="258" y="44"/>
                </a:cxn>
                <a:cxn ang="0">
                  <a:pos x="344" y="35"/>
                </a:cxn>
                <a:cxn ang="0">
                  <a:pos x="439" y="23"/>
                </a:cxn>
                <a:cxn ang="0">
                  <a:pos x="542" y="16"/>
                </a:cxn>
                <a:cxn ang="0">
                  <a:pos x="653" y="9"/>
                </a:cxn>
                <a:cxn ang="0">
                  <a:pos x="772" y="5"/>
                </a:cxn>
                <a:cxn ang="0">
                  <a:pos x="898" y="0"/>
                </a:cxn>
              </a:cxnLst>
              <a:rect l="0" t="0" r="r" b="b"/>
              <a:pathLst>
                <a:path w="2052" h="577">
                  <a:moveTo>
                    <a:pt x="898" y="0"/>
                  </a:moveTo>
                  <a:lnTo>
                    <a:pt x="1154" y="0"/>
                  </a:lnTo>
                  <a:lnTo>
                    <a:pt x="1279" y="5"/>
                  </a:lnTo>
                  <a:lnTo>
                    <a:pt x="1398" y="9"/>
                  </a:lnTo>
                  <a:lnTo>
                    <a:pt x="1510" y="16"/>
                  </a:lnTo>
                  <a:lnTo>
                    <a:pt x="1612" y="23"/>
                  </a:lnTo>
                  <a:lnTo>
                    <a:pt x="1707" y="35"/>
                  </a:lnTo>
                  <a:lnTo>
                    <a:pt x="1794" y="44"/>
                  </a:lnTo>
                  <a:lnTo>
                    <a:pt x="1868" y="58"/>
                  </a:lnTo>
                  <a:lnTo>
                    <a:pt x="1931" y="72"/>
                  </a:lnTo>
                  <a:lnTo>
                    <a:pt x="1982" y="86"/>
                  </a:lnTo>
                  <a:lnTo>
                    <a:pt x="2022" y="103"/>
                  </a:lnTo>
                  <a:lnTo>
                    <a:pt x="2045" y="119"/>
                  </a:lnTo>
                  <a:lnTo>
                    <a:pt x="2052" y="135"/>
                  </a:lnTo>
                  <a:lnTo>
                    <a:pt x="2052" y="577"/>
                  </a:lnTo>
                  <a:lnTo>
                    <a:pt x="0" y="577"/>
                  </a:lnTo>
                  <a:lnTo>
                    <a:pt x="0" y="135"/>
                  </a:lnTo>
                  <a:lnTo>
                    <a:pt x="7" y="119"/>
                  </a:lnTo>
                  <a:lnTo>
                    <a:pt x="30" y="103"/>
                  </a:lnTo>
                  <a:lnTo>
                    <a:pt x="69" y="86"/>
                  </a:lnTo>
                  <a:lnTo>
                    <a:pt x="121" y="72"/>
                  </a:lnTo>
                  <a:lnTo>
                    <a:pt x="183" y="58"/>
                  </a:lnTo>
                  <a:lnTo>
                    <a:pt x="258" y="44"/>
                  </a:lnTo>
                  <a:lnTo>
                    <a:pt x="344" y="35"/>
                  </a:lnTo>
                  <a:lnTo>
                    <a:pt x="439" y="23"/>
                  </a:lnTo>
                  <a:lnTo>
                    <a:pt x="542" y="16"/>
                  </a:lnTo>
                  <a:lnTo>
                    <a:pt x="653" y="9"/>
                  </a:lnTo>
                  <a:lnTo>
                    <a:pt x="772" y="5"/>
                  </a:lnTo>
                  <a:lnTo>
                    <a:pt x="898" y="0"/>
                  </a:lnTo>
                  <a:close/>
                </a:path>
              </a:pathLst>
            </a:custGeom>
            <a:gradFill>
              <a:gsLst>
                <a:gs pos="0">
                  <a:schemeClr val="tx2">
                    <a:shade val="30000"/>
                    <a:satMod val="115000"/>
                  </a:schemeClr>
                </a:gs>
                <a:gs pos="69000">
                  <a:schemeClr val="tx2">
                    <a:lumMod val="40000"/>
                    <a:lumOff val="60000"/>
                  </a:schemeClr>
                </a:gs>
                <a:gs pos="100000">
                  <a:schemeClr val="tx2">
                    <a:shade val="100000"/>
                    <a:satMod val="115000"/>
                  </a:schemeClr>
                </a:gs>
              </a:gsLst>
              <a:lin ang="0" scaled="1"/>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 name="Freeform 25">
              <a:extLst>
                <a:ext uri="{FF2B5EF4-FFF2-40B4-BE49-F238E27FC236}">
                  <a16:creationId xmlns:a16="http://schemas.microsoft.com/office/drawing/2014/main" id="{9C22C919-342E-5AE6-0F04-1F5D7DA60A3C}"/>
                </a:ext>
              </a:extLst>
            </p:cNvPr>
            <p:cNvSpPr>
              <a:spLocks/>
            </p:cNvSpPr>
            <p:nvPr/>
          </p:nvSpPr>
          <p:spPr bwMode="auto">
            <a:xfrm>
              <a:off x="6871824" y="4139978"/>
              <a:ext cx="4061801" cy="499482"/>
            </a:xfrm>
            <a:custGeom>
              <a:avLst/>
              <a:gdLst/>
              <a:ahLst/>
              <a:cxnLst>
                <a:cxn ang="0">
                  <a:pos x="898" y="0"/>
                </a:cxn>
                <a:cxn ang="0">
                  <a:pos x="1154" y="0"/>
                </a:cxn>
                <a:cxn ang="0">
                  <a:pos x="1279" y="5"/>
                </a:cxn>
                <a:cxn ang="0">
                  <a:pos x="1398" y="10"/>
                </a:cxn>
                <a:cxn ang="0">
                  <a:pos x="1510" y="17"/>
                </a:cxn>
                <a:cxn ang="0">
                  <a:pos x="1612" y="24"/>
                </a:cxn>
                <a:cxn ang="0">
                  <a:pos x="1707" y="35"/>
                </a:cxn>
                <a:cxn ang="0">
                  <a:pos x="1794" y="45"/>
                </a:cxn>
                <a:cxn ang="0">
                  <a:pos x="1868" y="59"/>
                </a:cxn>
                <a:cxn ang="0">
                  <a:pos x="1931" y="73"/>
                </a:cxn>
                <a:cxn ang="0">
                  <a:pos x="1982" y="87"/>
                </a:cxn>
                <a:cxn ang="0">
                  <a:pos x="2022" y="103"/>
                </a:cxn>
                <a:cxn ang="0">
                  <a:pos x="2045" y="119"/>
                </a:cxn>
                <a:cxn ang="0">
                  <a:pos x="2052" y="136"/>
                </a:cxn>
                <a:cxn ang="0">
                  <a:pos x="2045" y="152"/>
                </a:cxn>
                <a:cxn ang="0">
                  <a:pos x="2022" y="168"/>
                </a:cxn>
                <a:cxn ang="0">
                  <a:pos x="1982" y="182"/>
                </a:cxn>
                <a:cxn ang="0">
                  <a:pos x="1931" y="199"/>
                </a:cxn>
                <a:cxn ang="0">
                  <a:pos x="1868" y="210"/>
                </a:cxn>
                <a:cxn ang="0">
                  <a:pos x="1794" y="224"/>
                </a:cxn>
                <a:cxn ang="0">
                  <a:pos x="1707" y="234"/>
                </a:cxn>
                <a:cxn ang="0">
                  <a:pos x="1612" y="245"/>
                </a:cxn>
                <a:cxn ang="0">
                  <a:pos x="1510" y="252"/>
                </a:cxn>
                <a:cxn ang="0">
                  <a:pos x="1398" y="259"/>
                </a:cxn>
                <a:cxn ang="0">
                  <a:pos x="1279" y="264"/>
                </a:cxn>
                <a:cxn ang="0">
                  <a:pos x="1154" y="269"/>
                </a:cxn>
                <a:cxn ang="0">
                  <a:pos x="898" y="269"/>
                </a:cxn>
                <a:cxn ang="0">
                  <a:pos x="772" y="264"/>
                </a:cxn>
                <a:cxn ang="0">
                  <a:pos x="653" y="259"/>
                </a:cxn>
                <a:cxn ang="0">
                  <a:pos x="542" y="252"/>
                </a:cxn>
                <a:cxn ang="0">
                  <a:pos x="439" y="245"/>
                </a:cxn>
                <a:cxn ang="0">
                  <a:pos x="344" y="234"/>
                </a:cxn>
                <a:cxn ang="0">
                  <a:pos x="258" y="224"/>
                </a:cxn>
                <a:cxn ang="0">
                  <a:pos x="183" y="210"/>
                </a:cxn>
                <a:cxn ang="0">
                  <a:pos x="121" y="199"/>
                </a:cxn>
                <a:cxn ang="0">
                  <a:pos x="69" y="182"/>
                </a:cxn>
                <a:cxn ang="0">
                  <a:pos x="30" y="168"/>
                </a:cxn>
                <a:cxn ang="0">
                  <a:pos x="7" y="152"/>
                </a:cxn>
                <a:cxn ang="0">
                  <a:pos x="0" y="136"/>
                </a:cxn>
                <a:cxn ang="0">
                  <a:pos x="7" y="119"/>
                </a:cxn>
                <a:cxn ang="0">
                  <a:pos x="30" y="103"/>
                </a:cxn>
                <a:cxn ang="0">
                  <a:pos x="69" y="87"/>
                </a:cxn>
                <a:cxn ang="0">
                  <a:pos x="121" y="73"/>
                </a:cxn>
                <a:cxn ang="0">
                  <a:pos x="183" y="59"/>
                </a:cxn>
                <a:cxn ang="0">
                  <a:pos x="258" y="45"/>
                </a:cxn>
                <a:cxn ang="0">
                  <a:pos x="344" y="35"/>
                </a:cxn>
                <a:cxn ang="0">
                  <a:pos x="439" y="24"/>
                </a:cxn>
                <a:cxn ang="0">
                  <a:pos x="542" y="17"/>
                </a:cxn>
                <a:cxn ang="0">
                  <a:pos x="653" y="10"/>
                </a:cxn>
                <a:cxn ang="0">
                  <a:pos x="772" y="5"/>
                </a:cxn>
                <a:cxn ang="0">
                  <a:pos x="898" y="0"/>
                </a:cxn>
              </a:cxnLst>
              <a:rect l="0" t="0" r="r" b="b"/>
              <a:pathLst>
                <a:path w="2052" h="269">
                  <a:moveTo>
                    <a:pt x="898" y="0"/>
                  </a:moveTo>
                  <a:lnTo>
                    <a:pt x="1154" y="0"/>
                  </a:lnTo>
                  <a:lnTo>
                    <a:pt x="1279" y="5"/>
                  </a:lnTo>
                  <a:lnTo>
                    <a:pt x="1398" y="10"/>
                  </a:lnTo>
                  <a:lnTo>
                    <a:pt x="1510" y="17"/>
                  </a:lnTo>
                  <a:lnTo>
                    <a:pt x="1612" y="24"/>
                  </a:lnTo>
                  <a:lnTo>
                    <a:pt x="1707" y="35"/>
                  </a:lnTo>
                  <a:lnTo>
                    <a:pt x="1794" y="45"/>
                  </a:lnTo>
                  <a:lnTo>
                    <a:pt x="1868" y="59"/>
                  </a:lnTo>
                  <a:lnTo>
                    <a:pt x="1931" y="73"/>
                  </a:lnTo>
                  <a:lnTo>
                    <a:pt x="1982" y="87"/>
                  </a:lnTo>
                  <a:lnTo>
                    <a:pt x="2022" y="103"/>
                  </a:lnTo>
                  <a:lnTo>
                    <a:pt x="2045" y="119"/>
                  </a:lnTo>
                  <a:lnTo>
                    <a:pt x="2052" y="136"/>
                  </a:lnTo>
                  <a:lnTo>
                    <a:pt x="2045" y="152"/>
                  </a:lnTo>
                  <a:lnTo>
                    <a:pt x="2022" y="168"/>
                  </a:lnTo>
                  <a:lnTo>
                    <a:pt x="1982" y="182"/>
                  </a:lnTo>
                  <a:lnTo>
                    <a:pt x="1931" y="199"/>
                  </a:lnTo>
                  <a:lnTo>
                    <a:pt x="1868" y="210"/>
                  </a:lnTo>
                  <a:lnTo>
                    <a:pt x="1794" y="224"/>
                  </a:lnTo>
                  <a:lnTo>
                    <a:pt x="1707" y="234"/>
                  </a:lnTo>
                  <a:lnTo>
                    <a:pt x="1612" y="245"/>
                  </a:lnTo>
                  <a:lnTo>
                    <a:pt x="1510" y="252"/>
                  </a:lnTo>
                  <a:lnTo>
                    <a:pt x="1398" y="259"/>
                  </a:lnTo>
                  <a:lnTo>
                    <a:pt x="1279" y="264"/>
                  </a:lnTo>
                  <a:lnTo>
                    <a:pt x="1154" y="269"/>
                  </a:lnTo>
                  <a:lnTo>
                    <a:pt x="898" y="269"/>
                  </a:lnTo>
                  <a:lnTo>
                    <a:pt x="772" y="264"/>
                  </a:lnTo>
                  <a:lnTo>
                    <a:pt x="653" y="259"/>
                  </a:lnTo>
                  <a:lnTo>
                    <a:pt x="542" y="252"/>
                  </a:lnTo>
                  <a:lnTo>
                    <a:pt x="439" y="245"/>
                  </a:lnTo>
                  <a:lnTo>
                    <a:pt x="344" y="234"/>
                  </a:lnTo>
                  <a:lnTo>
                    <a:pt x="258" y="224"/>
                  </a:lnTo>
                  <a:lnTo>
                    <a:pt x="183" y="210"/>
                  </a:lnTo>
                  <a:lnTo>
                    <a:pt x="121" y="199"/>
                  </a:lnTo>
                  <a:lnTo>
                    <a:pt x="69" y="182"/>
                  </a:lnTo>
                  <a:lnTo>
                    <a:pt x="30" y="168"/>
                  </a:lnTo>
                  <a:lnTo>
                    <a:pt x="7" y="152"/>
                  </a:lnTo>
                  <a:lnTo>
                    <a:pt x="0" y="136"/>
                  </a:lnTo>
                  <a:lnTo>
                    <a:pt x="7" y="119"/>
                  </a:lnTo>
                  <a:lnTo>
                    <a:pt x="30" y="103"/>
                  </a:lnTo>
                  <a:lnTo>
                    <a:pt x="69" y="87"/>
                  </a:lnTo>
                  <a:lnTo>
                    <a:pt x="121" y="73"/>
                  </a:lnTo>
                  <a:lnTo>
                    <a:pt x="183" y="59"/>
                  </a:lnTo>
                  <a:lnTo>
                    <a:pt x="258" y="45"/>
                  </a:lnTo>
                  <a:lnTo>
                    <a:pt x="344" y="35"/>
                  </a:lnTo>
                  <a:lnTo>
                    <a:pt x="439" y="24"/>
                  </a:lnTo>
                  <a:lnTo>
                    <a:pt x="542" y="17"/>
                  </a:lnTo>
                  <a:lnTo>
                    <a:pt x="653" y="10"/>
                  </a:lnTo>
                  <a:lnTo>
                    <a:pt x="772" y="5"/>
                  </a:lnTo>
                  <a:lnTo>
                    <a:pt x="898" y="0"/>
                  </a:lnTo>
                  <a:close/>
                </a:path>
              </a:pathLst>
            </a:custGeom>
            <a:solidFill>
              <a:schemeClr val="tx2">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TextBox 13">
              <a:extLst>
                <a:ext uri="{FF2B5EF4-FFF2-40B4-BE49-F238E27FC236}">
                  <a16:creationId xmlns:a16="http://schemas.microsoft.com/office/drawing/2014/main" id="{E59E0711-744B-D288-E696-4E7F3EDC779B}"/>
                </a:ext>
              </a:extLst>
            </p:cNvPr>
            <p:cNvSpPr txBox="1"/>
            <p:nvPr/>
          </p:nvSpPr>
          <p:spPr>
            <a:xfrm>
              <a:off x="7627856" y="3470640"/>
              <a:ext cx="2549737" cy="420884"/>
            </a:xfrm>
            <a:prstGeom prst="rect">
              <a:avLst/>
            </a:prstGeom>
            <a:noFill/>
            <a:effectLst/>
          </p:spPr>
          <p:txBody>
            <a:bodyPr wrap="none" rtlCol="0">
              <a:spAutoFit/>
            </a:bodyPr>
            <a:lstStyle/>
            <a:p>
              <a:pPr algn="ctr" defTabSz="813572">
                <a:spcAft>
                  <a:spcPts val="600"/>
                </a:spcAft>
                <a:defRPr/>
              </a:pPr>
              <a:r>
                <a:rPr lang="en-US" sz="2135" b="1" i="1" dirty="0">
                  <a:solidFill>
                    <a:srgbClr val="FFFFFF"/>
                  </a:solidFill>
                  <a:latin typeface="Avenir Black Oblique" panose="02000503020000020003" pitchFamily="2" charset="0"/>
                  <a:cs typeface="Arial" pitchFamily="34" charset="0"/>
                </a:rPr>
                <a:t>Drive BEHAVIORS</a:t>
              </a:r>
            </a:p>
          </p:txBody>
        </p:sp>
      </p:grpSp>
      <p:grpSp>
        <p:nvGrpSpPr>
          <p:cNvPr id="58" name="Group 57">
            <a:extLst>
              <a:ext uri="{FF2B5EF4-FFF2-40B4-BE49-F238E27FC236}">
                <a16:creationId xmlns:a16="http://schemas.microsoft.com/office/drawing/2014/main" id="{F8A60B48-0BA5-55BD-C8C9-4E8B5A3B0F2F}"/>
              </a:ext>
            </a:extLst>
          </p:cNvPr>
          <p:cNvGrpSpPr/>
          <p:nvPr/>
        </p:nvGrpSpPr>
        <p:grpSpPr>
          <a:xfrm>
            <a:off x="7260782" y="3905790"/>
            <a:ext cx="3283884" cy="1782767"/>
            <a:chOff x="7260782" y="3905790"/>
            <a:chExt cx="3283884" cy="1782767"/>
          </a:xfrm>
        </p:grpSpPr>
        <p:sp>
          <p:nvSpPr>
            <p:cNvPr id="16" name="Down Arrow 15">
              <a:extLst>
                <a:ext uri="{FF2B5EF4-FFF2-40B4-BE49-F238E27FC236}">
                  <a16:creationId xmlns:a16="http://schemas.microsoft.com/office/drawing/2014/main" id="{784AE4AC-0A60-B42C-B969-60BB104BC77D}"/>
                </a:ext>
              </a:extLst>
            </p:cNvPr>
            <p:cNvSpPr/>
            <p:nvPr/>
          </p:nvSpPr>
          <p:spPr>
            <a:xfrm rot="10800000">
              <a:off x="8572818" y="3905790"/>
              <a:ext cx="659812" cy="603330"/>
            </a:xfrm>
            <a:prstGeom prst="downArrow">
              <a:avLst/>
            </a:prstGeom>
            <a:gradFill flip="none" rotWithShape="1">
              <a:gsLst>
                <a:gs pos="0">
                  <a:schemeClr val="tx1">
                    <a:lumMod val="75000"/>
                  </a:schemeClr>
                </a:gs>
                <a:gs pos="50000">
                  <a:schemeClr val="bg1">
                    <a:shade val="67500"/>
                    <a:satMod val="115000"/>
                  </a:schemeClr>
                </a:gs>
                <a:gs pos="100000">
                  <a:schemeClr val="bg1">
                    <a:shade val="100000"/>
                    <a:satMod val="115000"/>
                  </a:schemeClr>
                </a:gs>
              </a:gsLst>
              <a:lin ang="162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dirty="0">
                <a:solidFill>
                  <a:srgbClr val="FFFFFF"/>
                </a:solidFill>
                <a:latin typeface="Calibri" panose="020F0502020204030204"/>
              </a:endParaRPr>
            </a:p>
          </p:txBody>
        </p:sp>
        <p:sp>
          <p:nvSpPr>
            <p:cNvPr id="33" name="Freeform 26">
              <a:extLst>
                <a:ext uri="{FF2B5EF4-FFF2-40B4-BE49-F238E27FC236}">
                  <a16:creationId xmlns:a16="http://schemas.microsoft.com/office/drawing/2014/main" id="{CDEFE4F0-AC12-7CD9-8E71-7432216C3CE5}"/>
                </a:ext>
              </a:extLst>
            </p:cNvPr>
            <p:cNvSpPr>
              <a:spLocks/>
            </p:cNvSpPr>
            <p:nvPr/>
          </p:nvSpPr>
          <p:spPr bwMode="auto">
            <a:xfrm>
              <a:off x="7260782" y="4477917"/>
              <a:ext cx="3283884" cy="1006391"/>
            </a:xfrm>
            <a:custGeom>
              <a:avLst/>
              <a:gdLst/>
              <a:ahLst/>
              <a:cxnLst>
                <a:cxn ang="0">
                  <a:pos x="719" y="0"/>
                </a:cxn>
                <a:cxn ang="0">
                  <a:pos x="942" y="0"/>
                </a:cxn>
                <a:cxn ang="0">
                  <a:pos x="1051" y="5"/>
                </a:cxn>
                <a:cxn ang="0">
                  <a:pos x="1154" y="10"/>
                </a:cxn>
                <a:cxn ang="0">
                  <a:pos x="1249" y="14"/>
                </a:cxn>
                <a:cxn ang="0">
                  <a:pos x="1338" y="24"/>
                </a:cxn>
                <a:cxn ang="0">
                  <a:pos x="1417" y="33"/>
                </a:cxn>
                <a:cxn ang="0">
                  <a:pos x="1487" y="42"/>
                </a:cxn>
                <a:cxn ang="0">
                  <a:pos x="1545" y="54"/>
                </a:cxn>
                <a:cxn ang="0">
                  <a:pos x="1594" y="66"/>
                </a:cxn>
                <a:cxn ang="0">
                  <a:pos x="1628" y="80"/>
                </a:cxn>
                <a:cxn ang="0">
                  <a:pos x="1652" y="94"/>
                </a:cxn>
                <a:cxn ang="0">
                  <a:pos x="1659" y="108"/>
                </a:cxn>
                <a:cxn ang="0">
                  <a:pos x="1659" y="542"/>
                </a:cxn>
                <a:cxn ang="0">
                  <a:pos x="0" y="542"/>
                </a:cxn>
                <a:cxn ang="0">
                  <a:pos x="0" y="108"/>
                </a:cxn>
                <a:cxn ang="0">
                  <a:pos x="7" y="94"/>
                </a:cxn>
                <a:cxn ang="0">
                  <a:pos x="30" y="80"/>
                </a:cxn>
                <a:cxn ang="0">
                  <a:pos x="65" y="66"/>
                </a:cxn>
                <a:cxn ang="0">
                  <a:pos x="114" y="54"/>
                </a:cxn>
                <a:cxn ang="0">
                  <a:pos x="172" y="42"/>
                </a:cxn>
                <a:cxn ang="0">
                  <a:pos x="244" y="33"/>
                </a:cxn>
                <a:cxn ang="0">
                  <a:pos x="323" y="24"/>
                </a:cxn>
                <a:cxn ang="0">
                  <a:pos x="412" y="14"/>
                </a:cxn>
                <a:cxn ang="0">
                  <a:pos x="507" y="10"/>
                </a:cxn>
                <a:cxn ang="0">
                  <a:pos x="609" y="5"/>
                </a:cxn>
                <a:cxn ang="0">
                  <a:pos x="719" y="0"/>
                </a:cxn>
              </a:cxnLst>
              <a:rect l="0" t="0" r="r" b="b"/>
              <a:pathLst>
                <a:path w="1659" h="542">
                  <a:moveTo>
                    <a:pt x="719" y="0"/>
                  </a:moveTo>
                  <a:lnTo>
                    <a:pt x="942" y="0"/>
                  </a:lnTo>
                  <a:lnTo>
                    <a:pt x="1051" y="5"/>
                  </a:lnTo>
                  <a:lnTo>
                    <a:pt x="1154" y="10"/>
                  </a:lnTo>
                  <a:lnTo>
                    <a:pt x="1249" y="14"/>
                  </a:lnTo>
                  <a:lnTo>
                    <a:pt x="1338" y="24"/>
                  </a:lnTo>
                  <a:lnTo>
                    <a:pt x="1417" y="33"/>
                  </a:lnTo>
                  <a:lnTo>
                    <a:pt x="1487" y="42"/>
                  </a:lnTo>
                  <a:lnTo>
                    <a:pt x="1545" y="54"/>
                  </a:lnTo>
                  <a:lnTo>
                    <a:pt x="1594" y="66"/>
                  </a:lnTo>
                  <a:lnTo>
                    <a:pt x="1628" y="80"/>
                  </a:lnTo>
                  <a:lnTo>
                    <a:pt x="1652" y="94"/>
                  </a:lnTo>
                  <a:lnTo>
                    <a:pt x="1659" y="108"/>
                  </a:lnTo>
                  <a:lnTo>
                    <a:pt x="1659" y="542"/>
                  </a:lnTo>
                  <a:lnTo>
                    <a:pt x="0" y="542"/>
                  </a:lnTo>
                  <a:lnTo>
                    <a:pt x="0" y="108"/>
                  </a:lnTo>
                  <a:lnTo>
                    <a:pt x="7" y="94"/>
                  </a:lnTo>
                  <a:lnTo>
                    <a:pt x="30" y="80"/>
                  </a:lnTo>
                  <a:lnTo>
                    <a:pt x="65" y="66"/>
                  </a:lnTo>
                  <a:lnTo>
                    <a:pt x="114" y="54"/>
                  </a:lnTo>
                  <a:lnTo>
                    <a:pt x="172" y="42"/>
                  </a:lnTo>
                  <a:lnTo>
                    <a:pt x="244" y="33"/>
                  </a:lnTo>
                  <a:lnTo>
                    <a:pt x="323" y="24"/>
                  </a:lnTo>
                  <a:lnTo>
                    <a:pt x="412" y="14"/>
                  </a:lnTo>
                  <a:lnTo>
                    <a:pt x="507" y="10"/>
                  </a:lnTo>
                  <a:lnTo>
                    <a:pt x="609" y="5"/>
                  </a:lnTo>
                  <a:lnTo>
                    <a:pt x="719" y="0"/>
                  </a:lnTo>
                  <a:close/>
                </a:path>
              </a:pathLst>
            </a:custGeom>
            <a:gradFill>
              <a:gsLst>
                <a:gs pos="0">
                  <a:srgbClr val="FFC000">
                    <a:shade val="30000"/>
                    <a:satMod val="115000"/>
                  </a:srgbClr>
                </a:gs>
                <a:gs pos="66000">
                  <a:srgbClr val="FFED01"/>
                </a:gs>
                <a:gs pos="100000">
                  <a:srgbClr val="FFC000">
                    <a:shade val="100000"/>
                    <a:satMod val="115000"/>
                  </a:srgbClr>
                </a:gs>
              </a:gsLst>
              <a:lin ang="0" scaled="1"/>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Freeform 27">
              <a:extLst>
                <a:ext uri="{FF2B5EF4-FFF2-40B4-BE49-F238E27FC236}">
                  <a16:creationId xmlns:a16="http://schemas.microsoft.com/office/drawing/2014/main" id="{47D56F04-62B8-CAAC-7C20-A24C00E38A19}"/>
                </a:ext>
              </a:extLst>
            </p:cNvPr>
            <p:cNvSpPr>
              <a:spLocks/>
            </p:cNvSpPr>
            <p:nvPr/>
          </p:nvSpPr>
          <p:spPr bwMode="auto">
            <a:xfrm>
              <a:off x="7260782" y="5280059"/>
              <a:ext cx="3283884" cy="408498"/>
            </a:xfrm>
            <a:custGeom>
              <a:avLst/>
              <a:gdLst/>
              <a:ahLst/>
              <a:cxnLst>
                <a:cxn ang="0">
                  <a:pos x="719" y="0"/>
                </a:cxn>
                <a:cxn ang="0">
                  <a:pos x="942" y="0"/>
                </a:cxn>
                <a:cxn ang="0">
                  <a:pos x="1051" y="5"/>
                </a:cxn>
                <a:cxn ang="0">
                  <a:pos x="1154" y="10"/>
                </a:cxn>
                <a:cxn ang="0">
                  <a:pos x="1249" y="14"/>
                </a:cxn>
                <a:cxn ang="0">
                  <a:pos x="1338" y="24"/>
                </a:cxn>
                <a:cxn ang="0">
                  <a:pos x="1417" y="33"/>
                </a:cxn>
                <a:cxn ang="0">
                  <a:pos x="1487" y="42"/>
                </a:cxn>
                <a:cxn ang="0">
                  <a:pos x="1545" y="54"/>
                </a:cxn>
                <a:cxn ang="0">
                  <a:pos x="1594" y="68"/>
                </a:cxn>
                <a:cxn ang="0">
                  <a:pos x="1628" y="80"/>
                </a:cxn>
                <a:cxn ang="0">
                  <a:pos x="1652" y="96"/>
                </a:cxn>
                <a:cxn ang="0">
                  <a:pos x="1659" y="110"/>
                </a:cxn>
                <a:cxn ang="0">
                  <a:pos x="1652" y="124"/>
                </a:cxn>
                <a:cxn ang="0">
                  <a:pos x="1628" y="140"/>
                </a:cxn>
                <a:cxn ang="0">
                  <a:pos x="1594" y="152"/>
                </a:cxn>
                <a:cxn ang="0">
                  <a:pos x="1545" y="166"/>
                </a:cxn>
                <a:cxn ang="0">
                  <a:pos x="1487" y="178"/>
                </a:cxn>
                <a:cxn ang="0">
                  <a:pos x="1417" y="187"/>
                </a:cxn>
                <a:cxn ang="0">
                  <a:pos x="1338" y="196"/>
                </a:cxn>
                <a:cxn ang="0">
                  <a:pos x="1249" y="206"/>
                </a:cxn>
                <a:cxn ang="0">
                  <a:pos x="1154" y="210"/>
                </a:cxn>
                <a:cxn ang="0">
                  <a:pos x="1051" y="215"/>
                </a:cxn>
                <a:cxn ang="0">
                  <a:pos x="942" y="220"/>
                </a:cxn>
                <a:cxn ang="0">
                  <a:pos x="719" y="220"/>
                </a:cxn>
                <a:cxn ang="0">
                  <a:pos x="609" y="215"/>
                </a:cxn>
                <a:cxn ang="0">
                  <a:pos x="507" y="210"/>
                </a:cxn>
                <a:cxn ang="0">
                  <a:pos x="412" y="206"/>
                </a:cxn>
                <a:cxn ang="0">
                  <a:pos x="323" y="196"/>
                </a:cxn>
                <a:cxn ang="0">
                  <a:pos x="244" y="187"/>
                </a:cxn>
                <a:cxn ang="0">
                  <a:pos x="172" y="178"/>
                </a:cxn>
                <a:cxn ang="0">
                  <a:pos x="114" y="166"/>
                </a:cxn>
                <a:cxn ang="0">
                  <a:pos x="65" y="152"/>
                </a:cxn>
                <a:cxn ang="0">
                  <a:pos x="30" y="140"/>
                </a:cxn>
                <a:cxn ang="0">
                  <a:pos x="7" y="124"/>
                </a:cxn>
                <a:cxn ang="0">
                  <a:pos x="0" y="110"/>
                </a:cxn>
                <a:cxn ang="0">
                  <a:pos x="7" y="96"/>
                </a:cxn>
                <a:cxn ang="0">
                  <a:pos x="30" y="80"/>
                </a:cxn>
                <a:cxn ang="0">
                  <a:pos x="65" y="68"/>
                </a:cxn>
                <a:cxn ang="0">
                  <a:pos x="114" y="54"/>
                </a:cxn>
                <a:cxn ang="0">
                  <a:pos x="172" y="42"/>
                </a:cxn>
                <a:cxn ang="0">
                  <a:pos x="244" y="33"/>
                </a:cxn>
                <a:cxn ang="0">
                  <a:pos x="323" y="24"/>
                </a:cxn>
                <a:cxn ang="0">
                  <a:pos x="412" y="14"/>
                </a:cxn>
                <a:cxn ang="0">
                  <a:pos x="507" y="10"/>
                </a:cxn>
                <a:cxn ang="0">
                  <a:pos x="609" y="5"/>
                </a:cxn>
                <a:cxn ang="0">
                  <a:pos x="719" y="0"/>
                </a:cxn>
              </a:cxnLst>
              <a:rect l="0" t="0" r="r" b="b"/>
              <a:pathLst>
                <a:path w="1659" h="220">
                  <a:moveTo>
                    <a:pt x="719" y="0"/>
                  </a:moveTo>
                  <a:lnTo>
                    <a:pt x="942" y="0"/>
                  </a:lnTo>
                  <a:lnTo>
                    <a:pt x="1051" y="5"/>
                  </a:lnTo>
                  <a:lnTo>
                    <a:pt x="1154" y="10"/>
                  </a:lnTo>
                  <a:lnTo>
                    <a:pt x="1249" y="14"/>
                  </a:lnTo>
                  <a:lnTo>
                    <a:pt x="1338" y="24"/>
                  </a:lnTo>
                  <a:lnTo>
                    <a:pt x="1417" y="33"/>
                  </a:lnTo>
                  <a:lnTo>
                    <a:pt x="1487" y="42"/>
                  </a:lnTo>
                  <a:lnTo>
                    <a:pt x="1545" y="54"/>
                  </a:lnTo>
                  <a:lnTo>
                    <a:pt x="1594" y="68"/>
                  </a:lnTo>
                  <a:lnTo>
                    <a:pt x="1628" y="80"/>
                  </a:lnTo>
                  <a:lnTo>
                    <a:pt x="1652" y="96"/>
                  </a:lnTo>
                  <a:lnTo>
                    <a:pt x="1659" y="110"/>
                  </a:lnTo>
                  <a:lnTo>
                    <a:pt x="1652" y="124"/>
                  </a:lnTo>
                  <a:lnTo>
                    <a:pt x="1628" y="140"/>
                  </a:lnTo>
                  <a:lnTo>
                    <a:pt x="1594" y="152"/>
                  </a:lnTo>
                  <a:lnTo>
                    <a:pt x="1545" y="166"/>
                  </a:lnTo>
                  <a:lnTo>
                    <a:pt x="1487" y="178"/>
                  </a:lnTo>
                  <a:lnTo>
                    <a:pt x="1417" y="187"/>
                  </a:lnTo>
                  <a:lnTo>
                    <a:pt x="1338" y="196"/>
                  </a:lnTo>
                  <a:lnTo>
                    <a:pt x="1249" y="206"/>
                  </a:lnTo>
                  <a:lnTo>
                    <a:pt x="1154" y="210"/>
                  </a:lnTo>
                  <a:lnTo>
                    <a:pt x="1051" y="215"/>
                  </a:lnTo>
                  <a:lnTo>
                    <a:pt x="942" y="220"/>
                  </a:lnTo>
                  <a:lnTo>
                    <a:pt x="719" y="220"/>
                  </a:lnTo>
                  <a:lnTo>
                    <a:pt x="609" y="215"/>
                  </a:lnTo>
                  <a:lnTo>
                    <a:pt x="507" y="210"/>
                  </a:lnTo>
                  <a:lnTo>
                    <a:pt x="412" y="206"/>
                  </a:lnTo>
                  <a:lnTo>
                    <a:pt x="323" y="196"/>
                  </a:lnTo>
                  <a:lnTo>
                    <a:pt x="244" y="187"/>
                  </a:lnTo>
                  <a:lnTo>
                    <a:pt x="172" y="178"/>
                  </a:lnTo>
                  <a:lnTo>
                    <a:pt x="114" y="166"/>
                  </a:lnTo>
                  <a:lnTo>
                    <a:pt x="65" y="152"/>
                  </a:lnTo>
                  <a:lnTo>
                    <a:pt x="30" y="140"/>
                  </a:lnTo>
                  <a:lnTo>
                    <a:pt x="7" y="124"/>
                  </a:lnTo>
                  <a:lnTo>
                    <a:pt x="0" y="110"/>
                  </a:lnTo>
                  <a:lnTo>
                    <a:pt x="7" y="96"/>
                  </a:lnTo>
                  <a:lnTo>
                    <a:pt x="30" y="80"/>
                  </a:lnTo>
                  <a:lnTo>
                    <a:pt x="65" y="68"/>
                  </a:lnTo>
                  <a:lnTo>
                    <a:pt x="114" y="54"/>
                  </a:lnTo>
                  <a:lnTo>
                    <a:pt x="172" y="42"/>
                  </a:lnTo>
                  <a:lnTo>
                    <a:pt x="244" y="33"/>
                  </a:lnTo>
                  <a:lnTo>
                    <a:pt x="323" y="24"/>
                  </a:lnTo>
                  <a:lnTo>
                    <a:pt x="412" y="14"/>
                  </a:lnTo>
                  <a:lnTo>
                    <a:pt x="507" y="10"/>
                  </a:lnTo>
                  <a:lnTo>
                    <a:pt x="609" y="5"/>
                  </a:lnTo>
                  <a:lnTo>
                    <a:pt x="719" y="0"/>
                  </a:lnTo>
                  <a:close/>
                </a:path>
              </a:pathLst>
            </a:custGeom>
            <a:solidFill>
              <a:srgbClr val="4B8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TextBox 14">
              <a:extLst>
                <a:ext uri="{FF2B5EF4-FFF2-40B4-BE49-F238E27FC236}">
                  <a16:creationId xmlns:a16="http://schemas.microsoft.com/office/drawing/2014/main" id="{B8082B00-6970-AF4D-8B42-BB9763EA336B}"/>
                </a:ext>
              </a:extLst>
            </p:cNvPr>
            <p:cNvSpPr txBox="1"/>
            <p:nvPr/>
          </p:nvSpPr>
          <p:spPr>
            <a:xfrm>
              <a:off x="7888184" y="4643588"/>
              <a:ext cx="2029082" cy="420884"/>
            </a:xfrm>
            <a:prstGeom prst="rect">
              <a:avLst/>
            </a:prstGeom>
            <a:noFill/>
            <a:effectLst/>
          </p:spPr>
          <p:txBody>
            <a:bodyPr wrap="none" rtlCol="0">
              <a:spAutoFit/>
            </a:bodyPr>
            <a:lstStyle/>
            <a:p>
              <a:pPr algn="ctr" defTabSz="813572">
                <a:spcAft>
                  <a:spcPts val="600"/>
                </a:spcAft>
                <a:defRPr/>
              </a:pPr>
              <a:r>
                <a:rPr lang="en-US" sz="2135" b="1" i="1" dirty="0">
                  <a:solidFill>
                    <a:srgbClr val="FFFFFF"/>
                  </a:solidFill>
                  <a:latin typeface="Avenir Black Oblique" panose="02000503020000020003" pitchFamily="2" charset="0"/>
                  <a:cs typeface="Arial" pitchFamily="34" charset="0"/>
                </a:rPr>
                <a:t>Drive VALUES</a:t>
              </a:r>
            </a:p>
          </p:txBody>
        </p:sp>
      </p:grpSp>
      <p:grpSp>
        <p:nvGrpSpPr>
          <p:cNvPr id="57" name="Group 56">
            <a:extLst>
              <a:ext uri="{FF2B5EF4-FFF2-40B4-BE49-F238E27FC236}">
                <a16:creationId xmlns:a16="http://schemas.microsoft.com/office/drawing/2014/main" id="{05A15D58-DF81-9728-0E82-35F5907B3A46}"/>
              </a:ext>
            </a:extLst>
          </p:cNvPr>
          <p:cNvGrpSpPr/>
          <p:nvPr/>
        </p:nvGrpSpPr>
        <p:grpSpPr>
          <a:xfrm>
            <a:off x="7654690" y="5057917"/>
            <a:ext cx="2496068" cy="1683451"/>
            <a:chOff x="7654690" y="5057917"/>
            <a:chExt cx="2496068" cy="1683451"/>
          </a:xfrm>
        </p:grpSpPr>
        <p:sp>
          <p:nvSpPr>
            <p:cNvPr id="17" name="Down Arrow 16">
              <a:extLst>
                <a:ext uri="{FF2B5EF4-FFF2-40B4-BE49-F238E27FC236}">
                  <a16:creationId xmlns:a16="http://schemas.microsoft.com/office/drawing/2014/main" id="{32D3D674-2844-AC6D-E466-C20DE5F2F104}"/>
                </a:ext>
              </a:extLst>
            </p:cNvPr>
            <p:cNvSpPr/>
            <p:nvPr/>
          </p:nvSpPr>
          <p:spPr>
            <a:xfrm rot="10800000">
              <a:off x="8572818" y="5057917"/>
              <a:ext cx="659812" cy="603330"/>
            </a:xfrm>
            <a:prstGeom prst="downArrow">
              <a:avLst/>
            </a:prstGeom>
            <a:gradFill flip="none" rotWithShape="1">
              <a:gsLst>
                <a:gs pos="0">
                  <a:schemeClr val="tx1">
                    <a:lumMod val="75000"/>
                  </a:schemeClr>
                </a:gs>
                <a:gs pos="50000">
                  <a:schemeClr val="bg1">
                    <a:shade val="67500"/>
                    <a:satMod val="115000"/>
                  </a:schemeClr>
                </a:gs>
                <a:gs pos="100000">
                  <a:schemeClr val="bg1">
                    <a:shade val="100000"/>
                    <a:satMod val="115000"/>
                  </a:schemeClr>
                </a:gs>
              </a:gsLst>
              <a:lin ang="162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dirty="0">
                <a:solidFill>
                  <a:srgbClr val="FFFFFF"/>
                </a:solidFill>
                <a:latin typeface="Calibri" panose="020F0502020204030204"/>
              </a:endParaRPr>
            </a:p>
          </p:txBody>
        </p:sp>
        <p:sp>
          <p:nvSpPr>
            <p:cNvPr id="37" name="Freeform 28">
              <a:extLst>
                <a:ext uri="{FF2B5EF4-FFF2-40B4-BE49-F238E27FC236}">
                  <a16:creationId xmlns:a16="http://schemas.microsoft.com/office/drawing/2014/main" id="{C6EE6A9B-F67D-61C7-7E3F-0B44FD8D3DA0}"/>
                </a:ext>
              </a:extLst>
            </p:cNvPr>
            <p:cNvSpPr>
              <a:spLocks/>
            </p:cNvSpPr>
            <p:nvPr/>
          </p:nvSpPr>
          <p:spPr bwMode="auto">
            <a:xfrm>
              <a:off x="7654690" y="5617998"/>
              <a:ext cx="2496068" cy="972968"/>
            </a:xfrm>
            <a:custGeom>
              <a:avLst/>
              <a:gdLst/>
              <a:ahLst/>
              <a:cxnLst>
                <a:cxn ang="0">
                  <a:pos x="528" y="0"/>
                </a:cxn>
                <a:cxn ang="0">
                  <a:pos x="733" y="0"/>
                </a:cxn>
                <a:cxn ang="0">
                  <a:pos x="831" y="5"/>
                </a:cxn>
                <a:cxn ang="0">
                  <a:pos x="922" y="10"/>
                </a:cxn>
                <a:cxn ang="0">
                  <a:pos x="1003" y="17"/>
                </a:cxn>
                <a:cxn ang="0">
                  <a:pos x="1077" y="26"/>
                </a:cxn>
                <a:cxn ang="0">
                  <a:pos x="1140" y="35"/>
                </a:cxn>
                <a:cxn ang="0">
                  <a:pos x="1191" y="45"/>
                </a:cxn>
                <a:cxn ang="0">
                  <a:pos x="1229" y="59"/>
                </a:cxn>
                <a:cxn ang="0">
                  <a:pos x="1252" y="71"/>
                </a:cxn>
                <a:cxn ang="0">
                  <a:pos x="1261" y="85"/>
                </a:cxn>
                <a:cxn ang="0">
                  <a:pos x="1261" y="524"/>
                </a:cxn>
                <a:cxn ang="0">
                  <a:pos x="0" y="524"/>
                </a:cxn>
                <a:cxn ang="0">
                  <a:pos x="0" y="85"/>
                </a:cxn>
                <a:cxn ang="0">
                  <a:pos x="10" y="71"/>
                </a:cxn>
                <a:cxn ang="0">
                  <a:pos x="33" y="59"/>
                </a:cxn>
                <a:cxn ang="0">
                  <a:pos x="70" y="45"/>
                </a:cxn>
                <a:cxn ang="0">
                  <a:pos x="121" y="35"/>
                </a:cxn>
                <a:cxn ang="0">
                  <a:pos x="186" y="26"/>
                </a:cxn>
                <a:cxn ang="0">
                  <a:pos x="258" y="17"/>
                </a:cxn>
                <a:cxn ang="0">
                  <a:pos x="342" y="10"/>
                </a:cxn>
                <a:cxn ang="0">
                  <a:pos x="433" y="5"/>
                </a:cxn>
                <a:cxn ang="0">
                  <a:pos x="528" y="0"/>
                </a:cxn>
              </a:cxnLst>
              <a:rect l="0" t="0" r="r" b="b"/>
              <a:pathLst>
                <a:path w="1261" h="524">
                  <a:moveTo>
                    <a:pt x="528" y="0"/>
                  </a:moveTo>
                  <a:lnTo>
                    <a:pt x="733" y="0"/>
                  </a:lnTo>
                  <a:lnTo>
                    <a:pt x="831" y="5"/>
                  </a:lnTo>
                  <a:lnTo>
                    <a:pt x="922" y="10"/>
                  </a:lnTo>
                  <a:lnTo>
                    <a:pt x="1003" y="17"/>
                  </a:lnTo>
                  <a:lnTo>
                    <a:pt x="1077" y="26"/>
                  </a:lnTo>
                  <a:lnTo>
                    <a:pt x="1140" y="35"/>
                  </a:lnTo>
                  <a:lnTo>
                    <a:pt x="1191" y="45"/>
                  </a:lnTo>
                  <a:lnTo>
                    <a:pt x="1229" y="59"/>
                  </a:lnTo>
                  <a:lnTo>
                    <a:pt x="1252" y="71"/>
                  </a:lnTo>
                  <a:lnTo>
                    <a:pt x="1261" y="85"/>
                  </a:lnTo>
                  <a:lnTo>
                    <a:pt x="1261" y="524"/>
                  </a:lnTo>
                  <a:lnTo>
                    <a:pt x="0" y="524"/>
                  </a:lnTo>
                  <a:lnTo>
                    <a:pt x="0" y="85"/>
                  </a:lnTo>
                  <a:lnTo>
                    <a:pt x="10" y="71"/>
                  </a:lnTo>
                  <a:lnTo>
                    <a:pt x="33" y="59"/>
                  </a:lnTo>
                  <a:lnTo>
                    <a:pt x="70" y="45"/>
                  </a:lnTo>
                  <a:lnTo>
                    <a:pt x="121" y="35"/>
                  </a:lnTo>
                  <a:lnTo>
                    <a:pt x="186" y="26"/>
                  </a:lnTo>
                  <a:lnTo>
                    <a:pt x="258" y="17"/>
                  </a:lnTo>
                  <a:lnTo>
                    <a:pt x="342" y="10"/>
                  </a:lnTo>
                  <a:lnTo>
                    <a:pt x="433" y="5"/>
                  </a:lnTo>
                  <a:lnTo>
                    <a:pt x="528" y="0"/>
                  </a:lnTo>
                  <a:close/>
                </a:path>
              </a:pathLst>
            </a:custGeom>
            <a:gradFill>
              <a:gsLst>
                <a:gs pos="0">
                  <a:schemeClr val="accent2">
                    <a:lumMod val="50000"/>
                  </a:schemeClr>
                </a:gs>
                <a:gs pos="66000">
                  <a:srgbClr val="B1E739"/>
                </a:gs>
                <a:gs pos="100000">
                  <a:srgbClr val="00B050"/>
                </a:gs>
              </a:gsLst>
              <a:lin ang="0" scaled="1"/>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29">
              <a:extLst>
                <a:ext uri="{FF2B5EF4-FFF2-40B4-BE49-F238E27FC236}">
                  <a16:creationId xmlns:a16="http://schemas.microsoft.com/office/drawing/2014/main" id="{6DCF781C-F99A-74C2-4654-F80552874B4F}"/>
                </a:ext>
              </a:extLst>
            </p:cNvPr>
            <p:cNvSpPr>
              <a:spLocks/>
            </p:cNvSpPr>
            <p:nvPr/>
          </p:nvSpPr>
          <p:spPr bwMode="auto">
            <a:xfrm>
              <a:off x="7654690" y="6433138"/>
              <a:ext cx="2496068" cy="308230"/>
            </a:xfrm>
            <a:custGeom>
              <a:avLst/>
              <a:gdLst/>
              <a:ahLst/>
              <a:cxnLst>
                <a:cxn ang="0">
                  <a:pos x="528" y="0"/>
                </a:cxn>
                <a:cxn ang="0">
                  <a:pos x="733" y="0"/>
                </a:cxn>
                <a:cxn ang="0">
                  <a:pos x="831" y="5"/>
                </a:cxn>
                <a:cxn ang="0">
                  <a:pos x="922" y="10"/>
                </a:cxn>
                <a:cxn ang="0">
                  <a:pos x="1003" y="17"/>
                </a:cxn>
                <a:cxn ang="0">
                  <a:pos x="1077" y="26"/>
                </a:cxn>
                <a:cxn ang="0">
                  <a:pos x="1140" y="35"/>
                </a:cxn>
                <a:cxn ang="0">
                  <a:pos x="1191" y="45"/>
                </a:cxn>
                <a:cxn ang="0">
                  <a:pos x="1229" y="59"/>
                </a:cxn>
                <a:cxn ang="0">
                  <a:pos x="1252" y="70"/>
                </a:cxn>
                <a:cxn ang="0">
                  <a:pos x="1261" y="85"/>
                </a:cxn>
                <a:cxn ang="0">
                  <a:pos x="1252" y="99"/>
                </a:cxn>
                <a:cxn ang="0">
                  <a:pos x="1229" y="110"/>
                </a:cxn>
                <a:cxn ang="0">
                  <a:pos x="1191" y="122"/>
                </a:cxn>
                <a:cxn ang="0">
                  <a:pos x="1140" y="134"/>
                </a:cxn>
                <a:cxn ang="0">
                  <a:pos x="1077" y="143"/>
                </a:cxn>
                <a:cxn ang="0">
                  <a:pos x="1003" y="150"/>
                </a:cxn>
                <a:cxn ang="0">
                  <a:pos x="922" y="157"/>
                </a:cxn>
                <a:cxn ang="0">
                  <a:pos x="831" y="162"/>
                </a:cxn>
                <a:cxn ang="0">
                  <a:pos x="733" y="166"/>
                </a:cxn>
                <a:cxn ang="0">
                  <a:pos x="528" y="166"/>
                </a:cxn>
                <a:cxn ang="0">
                  <a:pos x="433" y="162"/>
                </a:cxn>
                <a:cxn ang="0">
                  <a:pos x="342" y="157"/>
                </a:cxn>
                <a:cxn ang="0">
                  <a:pos x="258" y="150"/>
                </a:cxn>
                <a:cxn ang="0">
                  <a:pos x="186" y="143"/>
                </a:cxn>
                <a:cxn ang="0">
                  <a:pos x="121" y="134"/>
                </a:cxn>
                <a:cxn ang="0">
                  <a:pos x="70" y="122"/>
                </a:cxn>
                <a:cxn ang="0">
                  <a:pos x="33" y="110"/>
                </a:cxn>
                <a:cxn ang="0">
                  <a:pos x="10" y="99"/>
                </a:cxn>
                <a:cxn ang="0">
                  <a:pos x="0" y="85"/>
                </a:cxn>
                <a:cxn ang="0">
                  <a:pos x="10" y="70"/>
                </a:cxn>
                <a:cxn ang="0">
                  <a:pos x="33" y="59"/>
                </a:cxn>
                <a:cxn ang="0">
                  <a:pos x="70" y="45"/>
                </a:cxn>
                <a:cxn ang="0">
                  <a:pos x="121" y="35"/>
                </a:cxn>
                <a:cxn ang="0">
                  <a:pos x="186" y="26"/>
                </a:cxn>
                <a:cxn ang="0">
                  <a:pos x="258" y="17"/>
                </a:cxn>
                <a:cxn ang="0">
                  <a:pos x="342" y="10"/>
                </a:cxn>
                <a:cxn ang="0">
                  <a:pos x="433" y="5"/>
                </a:cxn>
                <a:cxn ang="0">
                  <a:pos x="528" y="0"/>
                </a:cxn>
              </a:cxnLst>
              <a:rect l="0" t="0" r="r" b="b"/>
              <a:pathLst>
                <a:path w="1261" h="166">
                  <a:moveTo>
                    <a:pt x="528" y="0"/>
                  </a:moveTo>
                  <a:lnTo>
                    <a:pt x="733" y="0"/>
                  </a:lnTo>
                  <a:lnTo>
                    <a:pt x="831" y="5"/>
                  </a:lnTo>
                  <a:lnTo>
                    <a:pt x="922" y="10"/>
                  </a:lnTo>
                  <a:lnTo>
                    <a:pt x="1003" y="17"/>
                  </a:lnTo>
                  <a:lnTo>
                    <a:pt x="1077" y="26"/>
                  </a:lnTo>
                  <a:lnTo>
                    <a:pt x="1140" y="35"/>
                  </a:lnTo>
                  <a:lnTo>
                    <a:pt x="1191" y="45"/>
                  </a:lnTo>
                  <a:lnTo>
                    <a:pt x="1229" y="59"/>
                  </a:lnTo>
                  <a:lnTo>
                    <a:pt x="1252" y="70"/>
                  </a:lnTo>
                  <a:lnTo>
                    <a:pt x="1261" y="85"/>
                  </a:lnTo>
                  <a:lnTo>
                    <a:pt x="1252" y="99"/>
                  </a:lnTo>
                  <a:lnTo>
                    <a:pt x="1229" y="110"/>
                  </a:lnTo>
                  <a:lnTo>
                    <a:pt x="1191" y="122"/>
                  </a:lnTo>
                  <a:lnTo>
                    <a:pt x="1140" y="134"/>
                  </a:lnTo>
                  <a:lnTo>
                    <a:pt x="1077" y="143"/>
                  </a:lnTo>
                  <a:lnTo>
                    <a:pt x="1003" y="150"/>
                  </a:lnTo>
                  <a:lnTo>
                    <a:pt x="922" y="157"/>
                  </a:lnTo>
                  <a:lnTo>
                    <a:pt x="831" y="162"/>
                  </a:lnTo>
                  <a:lnTo>
                    <a:pt x="733" y="166"/>
                  </a:lnTo>
                  <a:lnTo>
                    <a:pt x="528" y="166"/>
                  </a:lnTo>
                  <a:lnTo>
                    <a:pt x="433" y="162"/>
                  </a:lnTo>
                  <a:lnTo>
                    <a:pt x="342" y="157"/>
                  </a:lnTo>
                  <a:lnTo>
                    <a:pt x="258" y="150"/>
                  </a:lnTo>
                  <a:lnTo>
                    <a:pt x="186" y="143"/>
                  </a:lnTo>
                  <a:lnTo>
                    <a:pt x="121" y="134"/>
                  </a:lnTo>
                  <a:lnTo>
                    <a:pt x="70" y="122"/>
                  </a:lnTo>
                  <a:lnTo>
                    <a:pt x="33" y="110"/>
                  </a:lnTo>
                  <a:lnTo>
                    <a:pt x="10" y="99"/>
                  </a:lnTo>
                  <a:lnTo>
                    <a:pt x="0" y="85"/>
                  </a:lnTo>
                  <a:lnTo>
                    <a:pt x="10" y="70"/>
                  </a:lnTo>
                  <a:lnTo>
                    <a:pt x="33" y="59"/>
                  </a:lnTo>
                  <a:lnTo>
                    <a:pt x="70" y="45"/>
                  </a:lnTo>
                  <a:lnTo>
                    <a:pt x="121" y="35"/>
                  </a:lnTo>
                  <a:lnTo>
                    <a:pt x="186" y="26"/>
                  </a:lnTo>
                  <a:lnTo>
                    <a:pt x="258" y="17"/>
                  </a:lnTo>
                  <a:lnTo>
                    <a:pt x="342" y="10"/>
                  </a:lnTo>
                  <a:lnTo>
                    <a:pt x="433" y="5"/>
                  </a:lnTo>
                  <a:lnTo>
                    <a:pt x="528" y="0"/>
                  </a:lnTo>
                  <a:close/>
                </a:path>
              </a:pathLst>
            </a:custGeom>
            <a:solidFill>
              <a:srgbClr val="4D762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TextBox 17">
              <a:extLst>
                <a:ext uri="{FF2B5EF4-FFF2-40B4-BE49-F238E27FC236}">
                  <a16:creationId xmlns:a16="http://schemas.microsoft.com/office/drawing/2014/main" id="{B09CAA3B-F032-897D-8BF7-50CA06224F8D}"/>
                </a:ext>
              </a:extLst>
            </p:cNvPr>
            <p:cNvSpPr txBox="1"/>
            <p:nvPr/>
          </p:nvSpPr>
          <p:spPr>
            <a:xfrm>
              <a:off x="8140232" y="5816537"/>
              <a:ext cx="1524985" cy="420775"/>
            </a:xfrm>
            <a:prstGeom prst="rect">
              <a:avLst/>
            </a:prstGeom>
            <a:noFill/>
            <a:effectLst/>
          </p:spPr>
          <p:txBody>
            <a:bodyPr wrap="square" rtlCol="0">
              <a:spAutoFit/>
            </a:bodyPr>
            <a:lstStyle/>
            <a:p>
              <a:pPr algn="ctr" defTabSz="813572">
                <a:spcAft>
                  <a:spcPts val="600"/>
                </a:spcAft>
                <a:defRPr/>
              </a:pPr>
              <a:r>
                <a:rPr lang="en-US" sz="2135" b="1" i="1" dirty="0">
                  <a:solidFill>
                    <a:srgbClr val="FFFFFF"/>
                  </a:solidFill>
                  <a:latin typeface="Avenir Black Oblique" panose="02000503020000020003" pitchFamily="2" charset="0"/>
                  <a:cs typeface="Arial" pitchFamily="34" charset="0"/>
                </a:rPr>
                <a:t>LEADERS</a:t>
              </a:r>
            </a:p>
          </p:txBody>
        </p:sp>
      </p:grpSp>
    </p:spTree>
    <p:extLst>
      <p:ext uri="{BB962C8B-B14F-4D97-AF65-F5344CB8AC3E}">
        <p14:creationId xmlns:p14="http://schemas.microsoft.com/office/powerpoint/2010/main" val="3693284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dissolve">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dissolve">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dissolve">
                                      <p:cBhvr>
                                        <p:cTn id="17" dur="500"/>
                                        <p:tgtEl>
                                          <p:spTgt spid="5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dissolve">
                                      <p:cBhvr>
                                        <p:cTn id="22" dur="5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dissolve">
                                      <p:cBhvr>
                                        <p:cTn id="2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272EB5-F501-C54C-B7FE-A14E63A3F7E6}"/>
              </a:ext>
            </a:extLst>
          </p:cNvPr>
          <p:cNvSpPr txBox="1"/>
          <p:nvPr/>
        </p:nvSpPr>
        <p:spPr>
          <a:xfrm>
            <a:off x="693812" y="692696"/>
            <a:ext cx="11081993" cy="877500"/>
          </a:xfrm>
          <a:prstGeom prst="rect">
            <a:avLst/>
          </a:prstGeom>
        </p:spPr>
        <p:txBody>
          <a:bodyPr vert="horz" lIns="91416" tIns="45708" rIns="91416" bIns="45708" rtlCol="0" anchor="ctr">
            <a:normAutofit fontScale="92500"/>
          </a:bodyPr>
          <a:lstStyle/>
          <a:p>
            <a:pPr defTabSz="914126">
              <a:lnSpc>
                <a:spcPct val="90000"/>
              </a:lnSpc>
              <a:spcBef>
                <a:spcPct val="0"/>
              </a:spcBef>
              <a:spcAft>
                <a:spcPts val="600"/>
              </a:spcAft>
              <a:defRPr/>
            </a:pPr>
            <a:r>
              <a:rPr lang="en-US" sz="3699" b="1" i="1" dirty="0">
                <a:solidFill>
                  <a:srgbClr val="FFFFFF"/>
                </a:solidFill>
                <a:latin typeface="Arial" panose="020B0604020202020204" pitchFamily="34" charset="0"/>
                <a:cs typeface="Arial" panose="020B0604020202020204" pitchFamily="34" charset="0"/>
              </a:rPr>
              <a:t>10 Behaviors and Cultural Issues that get in the way</a:t>
            </a:r>
          </a:p>
        </p:txBody>
      </p:sp>
      <p:sp>
        <p:nvSpPr>
          <p:cNvPr id="2" name="TextBox 1">
            <a:extLst>
              <a:ext uri="{FF2B5EF4-FFF2-40B4-BE49-F238E27FC236}">
                <a16:creationId xmlns:a16="http://schemas.microsoft.com/office/drawing/2014/main" id="{C904454C-1058-B74A-8DD7-173C052FD183}"/>
              </a:ext>
            </a:extLst>
          </p:cNvPr>
          <p:cNvSpPr txBox="1"/>
          <p:nvPr/>
        </p:nvSpPr>
        <p:spPr>
          <a:xfrm>
            <a:off x="466806" y="6382088"/>
            <a:ext cx="2741319" cy="307697"/>
          </a:xfrm>
          <a:prstGeom prst="rect">
            <a:avLst/>
          </a:prstGeom>
          <a:noFill/>
        </p:spPr>
        <p:txBody>
          <a:bodyPr wrap="none" rtlCol="0">
            <a:spAutoFit/>
          </a:bodyPr>
          <a:lstStyle/>
          <a:p>
            <a:pPr algn="r" defTabSz="914126">
              <a:spcAft>
                <a:spcPts val="600"/>
              </a:spcAft>
              <a:defRPr/>
            </a:pPr>
            <a:r>
              <a:rPr lang="en-US" sz="1400" i="1" dirty="0">
                <a:solidFill>
                  <a:prstClr val="black"/>
                </a:solidFill>
                <a:latin typeface="Calibri" panose="020F0502020204030204"/>
              </a:rPr>
              <a:t>Source: Dare to Lead, Brené  Brown</a:t>
            </a:r>
          </a:p>
        </p:txBody>
      </p:sp>
      <p:graphicFrame>
        <p:nvGraphicFramePr>
          <p:cNvPr id="14" name="Content Placeholder 3">
            <a:extLst>
              <a:ext uri="{FF2B5EF4-FFF2-40B4-BE49-F238E27FC236}">
                <a16:creationId xmlns:a16="http://schemas.microsoft.com/office/drawing/2014/main" id="{3A9778E8-CF9C-0C48-B401-FA71752A5358}"/>
              </a:ext>
            </a:extLst>
          </p:cNvPr>
          <p:cNvGraphicFramePr>
            <a:graphicFrameLocks noGrp="1"/>
          </p:cNvGraphicFramePr>
          <p:nvPr>
            <p:ph idx="1"/>
          </p:nvPr>
        </p:nvGraphicFramePr>
        <p:xfrm>
          <a:off x="643888" y="1731965"/>
          <a:ext cx="10924983" cy="4603908"/>
        </p:xfrm>
        <a:graphic>
          <a:graphicData uri="http://schemas.openxmlformats.org/drawingml/2006/table">
            <a:tbl>
              <a:tblPr firstRow="1" bandRow="1">
                <a:tableStyleId>{5C22544A-7EE6-4342-B048-85BDC9FD1C3A}</a:tableStyleId>
              </a:tblPr>
              <a:tblGrid>
                <a:gridCol w="10924983">
                  <a:extLst>
                    <a:ext uri="{9D8B030D-6E8A-4147-A177-3AD203B41FA5}">
                      <a16:colId xmlns:a16="http://schemas.microsoft.com/office/drawing/2014/main" val="3784850287"/>
                    </a:ext>
                  </a:extLst>
                </a:gridCol>
              </a:tblGrid>
              <a:tr h="429386">
                <a:tc>
                  <a:txBody>
                    <a:bodyPr/>
                    <a:lstStyle/>
                    <a:p>
                      <a:pPr algn="ctr"/>
                      <a:r>
                        <a:rPr lang="en-US" sz="2000" dirty="0">
                          <a:latin typeface="Arial" panose="020B0604020202020204" pitchFamily="34" charset="0"/>
                          <a:cs typeface="Arial" panose="020B0604020202020204" pitchFamily="34" charset="0"/>
                        </a:rPr>
                        <a:t>Issues</a:t>
                      </a:r>
                    </a:p>
                  </a:txBody>
                  <a:tcPr marL="85653" marR="85653" marT="42827" marB="42827"/>
                </a:tc>
                <a:extLst>
                  <a:ext uri="{0D108BD9-81ED-4DB2-BD59-A6C34878D82A}">
                    <a16:rowId xmlns:a16="http://schemas.microsoft.com/office/drawing/2014/main" val="241007207"/>
                  </a:ext>
                </a:extLst>
              </a:tr>
              <a:tr h="1099732">
                <a:tc>
                  <a:txBody>
                    <a:bodyPr/>
                    <a:lstStyle/>
                    <a:p>
                      <a:pPr marL="287338" indent="-287338">
                        <a:spcBef>
                          <a:spcPts val="600"/>
                        </a:spcBef>
                        <a:spcAft>
                          <a:spcPts val="600"/>
                        </a:spcAft>
                        <a:tabLst/>
                      </a:pPr>
                      <a:r>
                        <a:rPr lang="en-US" sz="2000" kern="1200" dirty="0">
                          <a:solidFill>
                            <a:schemeClr val="dk1"/>
                          </a:solidFill>
                          <a:latin typeface="Arial" panose="020B0604020202020204" pitchFamily="34" charset="0"/>
                          <a:ea typeface="+mn-ea"/>
                          <a:cs typeface="Arial" panose="020B0604020202020204" pitchFamily="34" charset="0"/>
                        </a:rPr>
                        <a:t>1. We avoid tough conversations, including giving honest, productive feedback. More than 50% of leaders spoke about a cultural norm of “nice and polite” that is leveraged as an excuse to avoid tough conversations.</a:t>
                      </a:r>
                      <a:endParaRPr lang="en-US" sz="2000" dirty="0">
                        <a:latin typeface="Arial" panose="020B0604020202020204" pitchFamily="34" charset="0"/>
                        <a:cs typeface="Arial" panose="020B0604020202020204" pitchFamily="34" charset="0"/>
                      </a:endParaRPr>
                    </a:p>
                  </a:txBody>
                  <a:tcPr marL="85653" marR="85653" marT="42827" marB="42827"/>
                </a:tc>
                <a:extLst>
                  <a:ext uri="{0D108BD9-81ED-4DB2-BD59-A6C34878D82A}">
                    <a16:rowId xmlns:a16="http://schemas.microsoft.com/office/drawing/2014/main" val="1372586888"/>
                  </a:ext>
                </a:extLst>
              </a:tr>
              <a:tr h="1099732">
                <a:tc>
                  <a:txBody>
                    <a:bodyPr/>
                    <a:lstStyle/>
                    <a:p>
                      <a:pPr marL="230188" indent="-230188">
                        <a:spcBef>
                          <a:spcPts val="600"/>
                        </a:spcBef>
                        <a:spcAft>
                          <a:spcPts val="600"/>
                        </a:spcAft>
                        <a:tabLst/>
                      </a:pPr>
                      <a:r>
                        <a:rPr lang="en-US" sz="2000" dirty="0">
                          <a:latin typeface="Arial" panose="020B0604020202020204" pitchFamily="34" charset="0"/>
                          <a:cs typeface="Arial" panose="020B0604020202020204" pitchFamily="34" charset="0"/>
                        </a:rPr>
                        <a:t>2. Rather than spending a reasonable amount of time proactively acknowledging and addressing the fears and feelings that show up during change and upheaval, we spend an unreasonable amount of time managing problematic behaviors.</a:t>
                      </a:r>
                    </a:p>
                  </a:txBody>
                  <a:tcPr marL="85653" marR="85653" marT="42827" marB="42827"/>
                </a:tc>
                <a:extLst>
                  <a:ext uri="{0D108BD9-81ED-4DB2-BD59-A6C34878D82A}">
                    <a16:rowId xmlns:a16="http://schemas.microsoft.com/office/drawing/2014/main" val="922324969"/>
                  </a:ext>
                </a:extLst>
              </a:tr>
              <a:tr h="445940">
                <a:tc>
                  <a:txBody>
                    <a:bodyPr/>
                    <a:lstStyle/>
                    <a:p>
                      <a:pPr>
                        <a:spcBef>
                          <a:spcPts val="600"/>
                        </a:spcBef>
                        <a:spcAft>
                          <a:spcPts val="600"/>
                        </a:spcAft>
                      </a:pPr>
                      <a:r>
                        <a:rPr lang="en-US" sz="2000" dirty="0">
                          <a:latin typeface="Arial" panose="020B0604020202020204" pitchFamily="34" charset="0"/>
                          <a:cs typeface="Arial" panose="020B0604020202020204" pitchFamily="34" charset="0"/>
                        </a:rPr>
                        <a:t>3. Diminishing trust caused by a lack of connection and empathy.</a:t>
                      </a:r>
                    </a:p>
                  </a:txBody>
                  <a:tcPr marL="85653" marR="85653" marT="42827" marB="42827"/>
                </a:tc>
                <a:extLst>
                  <a:ext uri="{0D108BD9-81ED-4DB2-BD59-A6C34878D82A}">
                    <a16:rowId xmlns:a16="http://schemas.microsoft.com/office/drawing/2014/main" val="1072218226"/>
                  </a:ext>
                </a:extLst>
              </a:tr>
              <a:tr h="764559">
                <a:tc>
                  <a:txBody>
                    <a:bodyPr/>
                    <a:lstStyle/>
                    <a:p>
                      <a:pPr marL="230188" indent="-230188">
                        <a:spcBef>
                          <a:spcPts val="600"/>
                        </a:spcBef>
                        <a:spcAft>
                          <a:spcPts val="600"/>
                        </a:spcAft>
                        <a:tabLst/>
                      </a:pPr>
                      <a:r>
                        <a:rPr lang="en-US" sz="2000" dirty="0">
                          <a:latin typeface="Arial" panose="020B0604020202020204" pitchFamily="34" charset="0"/>
                          <a:cs typeface="Arial" panose="020B0604020202020204" pitchFamily="34" charset="0"/>
                        </a:rPr>
                        <a:t>4. Not enough people are taking smart risks or creating and sharing bold ideas to meet changing demands and the need for innovation. </a:t>
                      </a:r>
                    </a:p>
                  </a:txBody>
                  <a:tcPr marL="85653" marR="85653" marT="42827" marB="42827"/>
                </a:tc>
                <a:extLst>
                  <a:ext uri="{0D108BD9-81ED-4DB2-BD59-A6C34878D82A}">
                    <a16:rowId xmlns:a16="http://schemas.microsoft.com/office/drawing/2014/main" val="716031009"/>
                  </a:ext>
                </a:extLst>
              </a:tr>
              <a:tr h="764559">
                <a:tc>
                  <a:txBody>
                    <a:bodyPr/>
                    <a:lstStyle/>
                    <a:p>
                      <a:pPr marL="287338" indent="-287338">
                        <a:spcBef>
                          <a:spcPts val="600"/>
                        </a:spcBef>
                        <a:spcAft>
                          <a:spcPts val="600"/>
                        </a:spcAft>
                        <a:tabLst/>
                      </a:pPr>
                      <a:r>
                        <a:rPr lang="en-US" sz="2000" dirty="0">
                          <a:latin typeface="Arial" panose="020B0604020202020204" pitchFamily="34" charset="0"/>
                          <a:cs typeface="Arial" panose="020B0604020202020204" pitchFamily="34" charset="0"/>
                        </a:rPr>
                        <a:t>5. We get stuck and defined by setbacks, disappointments, and failures, so we spend too much time and energy reassuring team members who are questioning their contribution and value.</a:t>
                      </a:r>
                    </a:p>
                  </a:txBody>
                  <a:tcPr marL="85653" marR="85653" marT="42827" marB="42827"/>
                </a:tc>
                <a:extLst>
                  <a:ext uri="{0D108BD9-81ED-4DB2-BD59-A6C34878D82A}">
                    <a16:rowId xmlns:a16="http://schemas.microsoft.com/office/drawing/2014/main" val="2517066779"/>
                  </a:ext>
                </a:extLst>
              </a:tr>
            </a:tbl>
          </a:graphicData>
        </a:graphic>
      </p:graphicFrame>
    </p:spTree>
    <p:extLst>
      <p:ext uri="{BB962C8B-B14F-4D97-AF65-F5344CB8AC3E}">
        <p14:creationId xmlns:p14="http://schemas.microsoft.com/office/powerpoint/2010/main" val="2256880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272EB5-F501-C54C-B7FE-A14E63A3F7E6}"/>
              </a:ext>
            </a:extLst>
          </p:cNvPr>
          <p:cNvSpPr txBox="1"/>
          <p:nvPr/>
        </p:nvSpPr>
        <p:spPr>
          <a:xfrm>
            <a:off x="621804" y="764704"/>
            <a:ext cx="11081993" cy="877500"/>
          </a:xfrm>
          <a:prstGeom prst="rect">
            <a:avLst/>
          </a:prstGeom>
        </p:spPr>
        <p:txBody>
          <a:bodyPr vert="horz" lIns="91416" tIns="45708" rIns="91416" bIns="45708" rtlCol="0" anchor="ctr">
            <a:normAutofit fontScale="92500"/>
          </a:bodyPr>
          <a:lstStyle/>
          <a:p>
            <a:pPr defTabSz="914126">
              <a:lnSpc>
                <a:spcPct val="90000"/>
              </a:lnSpc>
              <a:spcBef>
                <a:spcPct val="0"/>
              </a:spcBef>
              <a:spcAft>
                <a:spcPts val="600"/>
              </a:spcAft>
              <a:defRPr/>
            </a:pPr>
            <a:r>
              <a:rPr lang="en-US" sz="3699" b="1" i="1" dirty="0">
                <a:solidFill>
                  <a:srgbClr val="FFFFFF"/>
                </a:solidFill>
                <a:latin typeface="Arial" panose="020B0604020202020204" pitchFamily="34" charset="0"/>
                <a:cs typeface="Arial" panose="020B0604020202020204" pitchFamily="34" charset="0"/>
              </a:rPr>
              <a:t>10 Behaviors and Cultural Issues that get in the way</a:t>
            </a:r>
          </a:p>
        </p:txBody>
      </p:sp>
      <p:sp>
        <p:nvSpPr>
          <p:cNvPr id="2" name="TextBox 1">
            <a:extLst>
              <a:ext uri="{FF2B5EF4-FFF2-40B4-BE49-F238E27FC236}">
                <a16:creationId xmlns:a16="http://schemas.microsoft.com/office/drawing/2014/main" id="{C904454C-1058-B74A-8DD7-173C052FD183}"/>
              </a:ext>
            </a:extLst>
          </p:cNvPr>
          <p:cNvSpPr txBox="1"/>
          <p:nvPr/>
        </p:nvSpPr>
        <p:spPr>
          <a:xfrm>
            <a:off x="466806" y="6382088"/>
            <a:ext cx="2741319" cy="307697"/>
          </a:xfrm>
          <a:prstGeom prst="rect">
            <a:avLst/>
          </a:prstGeom>
          <a:noFill/>
        </p:spPr>
        <p:txBody>
          <a:bodyPr wrap="none" rtlCol="0">
            <a:spAutoFit/>
          </a:bodyPr>
          <a:lstStyle/>
          <a:p>
            <a:pPr algn="r" defTabSz="914126">
              <a:spcAft>
                <a:spcPts val="600"/>
              </a:spcAft>
              <a:defRPr/>
            </a:pPr>
            <a:r>
              <a:rPr lang="en-US" sz="1400" i="1" dirty="0">
                <a:solidFill>
                  <a:prstClr val="black"/>
                </a:solidFill>
                <a:latin typeface="Calibri" panose="020F0502020204030204"/>
              </a:rPr>
              <a:t>Source: Dare to Lead, Brené  Brown</a:t>
            </a:r>
          </a:p>
        </p:txBody>
      </p:sp>
      <p:graphicFrame>
        <p:nvGraphicFramePr>
          <p:cNvPr id="6" name="Table 5">
            <a:extLst>
              <a:ext uri="{FF2B5EF4-FFF2-40B4-BE49-F238E27FC236}">
                <a16:creationId xmlns:a16="http://schemas.microsoft.com/office/drawing/2014/main" id="{CCDD099D-99F5-E952-4331-A36DEB6ACD50}"/>
              </a:ext>
            </a:extLst>
          </p:cNvPr>
          <p:cNvGraphicFramePr>
            <a:graphicFrameLocks noGrp="1"/>
          </p:cNvGraphicFramePr>
          <p:nvPr/>
        </p:nvGraphicFramePr>
        <p:xfrm>
          <a:off x="553416" y="1925212"/>
          <a:ext cx="11081992" cy="3902368"/>
        </p:xfrm>
        <a:graphic>
          <a:graphicData uri="http://schemas.openxmlformats.org/drawingml/2006/table">
            <a:tbl>
              <a:tblPr firstRow="1" bandRow="1">
                <a:tableStyleId>{5C22544A-7EE6-4342-B048-85BDC9FD1C3A}</a:tableStyleId>
              </a:tblPr>
              <a:tblGrid>
                <a:gridCol w="11081992">
                  <a:extLst>
                    <a:ext uri="{9D8B030D-6E8A-4147-A177-3AD203B41FA5}">
                      <a16:colId xmlns:a16="http://schemas.microsoft.com/office/drawing/2014/main" val="3784850287"/>
                    </a:ext>
                  </a:extLst>
                </a:gridCol>
              </a:tblGrid>
              <a:tr h="411471">
                <a:tc>
                  <a:txBody>
                    <a:bodyPr/>
                    <a:lstStyle/>
                    <a:p>
                      <a:pPr algn="ctr"/>
                      <a:r>
                        <a:rPr lang="en-US" sz="2000" dirty="0">
                          <a:latin typeface="Arial" panose="020B0604020202020204" pitchFamily="34" charset="0"/>
                          <a:cs typeface="Arial" panose="020B0604020202020204" pitchFamily="34" charset="0"/>
                        </a:rPr>
                        <a:t>Issues</a:t>
                      </a:r>
                    </a:p>
                  </a:txBody>
                  <a:tcPr marL="91416" marR="91416" marT="45708" marB="45708"/>
                </a:tc>
                <a:extLst>
                  <a:ext uri="{0D108BD9-81ED-4DB2-BD59-A6C34878D82A}">
                    <a16:rowId xmlns:a16="http://schemas.microsoft.com/office/drawing/2014/main" val="241007207"/>
                  </a:ext>
                </a:extLst>
              </a:tr>
              <a:tr h="424608">
                <a:tc>
                  <a:txBody>
                    <a:bodyPr/>
                    <a:lstStyle/>
                    <a:p>
                      <a:pPr marL="230188" indent="-230188">
                        <a:spcBef>
                          <a:spcPts val="1200"/>
                        </a:spcBef>
                        <a:spcAft>
                          <a:spcPts val="600"/>
                        </a:spcAft>
                        <a:tabLst/>
                      </a:pPr>
                      <a:r>
                        <a:rPr lang="en-US" sz="2000" dirty="0">
                          <a:latin typeface="Arial" panose="020B0604020202020204" pitchFamily="34" charset="0"/>
                          <a:cs typeface="Arial" panose="020B0604020202020204" pitchFamily="34" charset="0"/>
                        </a:rPr>
                        <a:t>6. Too much shame and blame, and not enough accountability and learning.</a:t>
                      </a:r>
                    </a:p>
                  </a:txBody>
                  <a:tcPr marL="91416" marR="91416" marT="45708" marB="45708"/>
                </a:tc>
                <a:extLst>
                  <a:ext uri="{0D108BD9-81ED-4DB2-BD59-A6C34878D82A}">
                    <a16:rowId xmlns:a16="http://schemas.microsoft.com/office/drawing/2014/main" val="1703877435"/>
                  </a:ext>
                </a:extLst>
              </a:tr>
              <a:tr h="816910">
                <a:tc>
                  <a:txBody>
                    <a:bodyPr/>
                    <a:lstStyle/>
                    <a:p>
                      <a:pPr marL="287338" indent="-287338">
                        <a:spcBef>
                          <a:spcPts val="1200"/>
                        </a:spcBef>
                        <a:spcAft>
                          <a:spcPts val="600"/>
                        </a:spcAft>
                        <a:tabLst/>
                      </a:pPr>
                      <a:r>
                        <a:rPr lang="en-US" sz="2000" dirty="0">
                          <a:latin typeface="Arial" panose="020B0604020202020204" pitchFamily="34" charset="0"/>
                          <a:cs typeface="Arial" panose="020B0604020202020204" pitchFamily="34" charset="0"/>
                        </a:rPr>
                        <a:t>7. People are opting out of vital conversations about diversity and inclusivity because they fear looking wrong, saying something wrong, or being wrong.</a:t>
                      </a:r>
                    </a:p>
                  </a:txBody>
                  <a:tcPr marL="91416" marR="91416" marT="45708" marB="45708"/>
                </a:tc>
                <a:extLst>
                  <a:ext uri="{0D108BD9-81ED-4DB2-BD59-A6C34878D82A}">
                    <a16:rowId xmlns:a16="http://schemas.microsoft.com/office/drawing/2014/main" val="2548189930"/>
                  </a:ext>
                </a:extLst>
              </a:tr>
              <a:tr h="894712">
                <a:tc>
                  <a:txBody>
                    <a:bodyPr/>
                    <a:lstStyle/>
                    <a:p>
                      <a:pPr marL="287338" indent="-287338">
                        <a:spcBef>
                          <a:spcPts val="1200"/>
                        </a:spcBef>
                        <a:spcAft>
                          <a:spcPts val="600"/>
                        </a:spcAft>
                        <a:tabLst/>
                      </a:pPr>
                      <a:r>
                        <a:rPr lang="en-US" sz="2000" dirty="0">
                          <a:latin typeface="Arial" panose="020B0604020202020204" pitchFamily="34" charset="0"/>
                          <a:cs typeface="Arial" panose="020B0604020202020204" pitchFamily="34" charset="0"/>
                        </a:rPr>
                        <a:t>8. When something goes wrong, individuals and teams are rushing into ineffective or unsustainable solutions rather than staying with problem identification and solving. </a:t>
                      </a:r>
                    </a:p>
                  </a:txBody>
                  <a:tcPr marL="91416" marR="91416" marT="45708" marB="45708"/>
                </a:tc>
                <a:extLst>
                  <a:ext uri="{0D108BD9-81ED-4DB2-BD59-A6C34878D82A}">
                    <a16:rowId xmlns:a16="http://schemas.microsoft.com/office/drawing/2014/main" val="467216156"/>
                  </a:ext>
                </a:extLst>
              </a:tr>
              <a:tr h="788653">
                <a:tc>
                  <a:txBody>
                    <a:bodyPr/>
                    <a:lstStyle/>
                    <a:p>
                      <a:pPr marL="230188" indent="-230188">
                        <a:spcBef>
                          <a:spcPts val="1200"/>
                        </a:spcBef>
                        <a:spcAft>
                          <a:spcPts val="600"/>
                        </a:spcAft>
                        <a:tabLst/>
                      </a:pPr>
                      <a:r>
                        <a:rPr lang="en-US" sz="2000" dirty="0">
                          <a:latin typeface="Arial" panose="020B0604020202020204" pitchFamily="34" charset="0"/>
                          <a:cs typeface="Arial" panose="020B0604020202020204" pitchFamily="34" charset="0"/>
                        </a:rPr>
                        <a:t>9. Organizational values are gauzy and assessed in terms of aspirations rather than actual behaviors that can be taught, measured, and evaluated.</a:t>
                      </a:r>
                    </a:p>
                  </a:txBody>
                  <a:tcPr marL="91416" marR="91416" marT="45708" marB="45708"/>
                </a:tc>
                <a:extLst>
                  <a:ext uri="{0D108BD9-81ED-4DB2-BD59-A6C34878D82A}">
                    <a16:rowId xmlns:a16="http://schemas.microsoft.com/office/drawing/2014/main" val="3915157383"/>
                  </a:ext>
                </a:extLst>
              </a:tr>
              <a:tr h="566014">
                <a:tc>
                  <a:txBody>
                    <a:bodyPr/>
                    <a:lstStyle/>
                    <a:p>
                      <a:pPr>
                        <a:spcBef>
                          <a:spcPts val="1200"/>
                        </a:spcBef>
                        <a:spcAft>
                          <a:spcPts val="600"/>
                        </a:spcAft>
                      </a:pPr>
                      <a:r>
                        <a:rPr lang="en-US" sz="2000" dirty="0">
                          <a:latin typeface="Arial" panose="020B0604020202020204" pitchFamily="34" charset="0"/>
                          <a:cs typeface="Arial" panose="020B0604020202020204" pitchFamily="34" charset="0"/>
                        </a:rPr>
                        <a:t>10. Perfectionism and fear are keeping people from learning and growing.</a:t>
                      </a:r>
                    </a:p>
                  </a:txBody>
                  <a:tcPr marL="91416" marR="91416" marT="45708" marB="45708"/>
                </a:tc>
                <a:extLst>
                  <a:ext uri="{0D108BD9-81ED-4DB2-BD59-A6C34878D82A}">
                    <a16:rowId xmlns:a16="http://schemas.microsoft.com/office/drawing/2014/main" val="3585780326"/>
                  </a:ext>
                </a:extLst>
              </a:tr>
            </a:tbl>
          </a:graphicData>
        </a:graphic>
      </p:graphicFrame>
    </p:spTree>
    <p:extLst>
      <p:ext uri="{BB962C8B-B14F-4D97-AF65-F5344CB8AC3E}">
        <p14:creationId xmlns:p14="http://schemas.microsoft.com/office/powerpoint/2010/main" val="3949363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674109-BD7C-2713-D6D8-EC718B2414D6}"/>
              </a:ext>
            </a:extLst>
          </p:cNvPr>
          <p:cNvSpPr>
            <a:spLocks noGrp="1"/>
          </p:cNvSpPr>
          <p:nvPr>
            <p:ph type="title"/>
          </p:nvPr>
        </p:nvSpPr>
        <p:spPr>
          <a:xfrm>
            <a:off x="630771" y="640806"/>
            <a:ext cx="6471753" cy="987994"/>
          </a:xfrm>
        </p:spPr>
        <p:txBody>
          <a:bodyPr vert="horz" lIns="91416" tIns="45708" rIns="91416" bIns="45708" rtlCol="0" anchor="b">
            <a:normAutofit/>
          </a:bodyPr>
          <a:lstStyle/>
          <a:p>
            <a:pPr defTabSz="914126">
              <a:spcAft>
                <a:spcPts val="600"/>
              </a:spcAft>
              <a:defRPr/>
            </a:pPr>
            <a:r>
              <a:rPr lang="en-US" sz="5398" spc="-50" dirty="0">
                <a:latin typeface="Arial" panose="020B0604020202020204" pitchFamily="34" charset="0"/>
                <a:cs typeface="Arial" panose="020B0604020202020204" pitchFamily="34" charset="0"/>
              </a:rPr>
              <a:t>Culture Mapping</a:t>
            </a:r>
          </a:p>
        </p:txBody>
      </p:sp>
      <p:sp>
        <p:nvSpPr>
          <p:cNvPr id="6" name="Content Placeholder 5">
            <a:extLst>
              <a:ext uri="{FF2B5EF4-FFF2-40B4-BE49-F238E27FC236}">
                <a16:creationId xmlns:a16="http://schemas.microsoft.com/office/drawing/2014/main" id="{4B3E0810-49AB-9480-E339-FE77A3885912}"/>
              </a:ext>
            </a:extLst>
          </p:cNvPr>
          <p:cNvSpPr>
            <a:spLocks noGrp="1"/>
          </p:cNvSpPr>
          <p:nvPr>
            <p:ph idx="1"/>
          </p:nvPr>
        </p:nvSpPr>
        <p:spPr>
          <a:xfrm>
            <a:off x="549796" y="2060848"/>
            <a:ext cx="5256584" cy="4797152"/>
          </a:xfrm>
        </p:spPr>
        <p:txBody>
          <a:bodyPr vert="horz" lIns="91416" tIns="45708" rIns="91416" bIns="45708" rtlCol="0" anchor="t">
            <a:normAutofit fontScale="92500" lnSpcReduction="10000"/>
          </a:bodyPr>
          <a:lstStyle/>
          <a:p>
            <a:pPr marL="352319" indent="-342797" defTabSz="914126">
              <a:spcBef>
                <a:spcPts val="1200"/>
              </a:spcBef>
              <a:spcAft>
                <a:spcPts val="200"/>
              </a:spcAft>
              <a:buClr>
                <a:srgbClr val="002467"/>
              </a:buClr>
              <a:buSzPct val="100000"/>
              <a:defRPr/>
            </a:pPr>
            <a:r>
              <a:rPr lang="en-US" dirty="0">
                <a:latin typeface="Arial" panose="020B0604020202020204" pitchFamily="34" charset="0"/>
                <a:cs typeface="Arial" panose="020B0604020202020204" pitchFamily="34" charset="0"/>
              </a:rPr>
              <a:t>All organizations have a unique culture.  </a:t>
            </a:r>
          </a:p>
          <a:p>
            <a:pPr marL="352319" indent="-342797" defTabSz="914126">
              <a:spcBef>
                <a:spcPts val="1200"/>
              </a:spcBef>
              <a:spcAft>
                <a:spcPts val="200"/>
              </a:spcAft>
              <a:buClr>
                <a:srgbClr val="002467"/>
              </a:buClr>
              <a:buSzPct val="100000"/>
              <a:defRPr/>
            </a:pPr>
            <a:r>
              <a:rPr lang="en-US" dirty="0">
                <a:latin typeface="Arial" panose="020B0604020202020204" pitchFamily="34" charset="0"/>
                <a:cs typeface="Arial" panose="020B0604020202020204" pitchFamily="34" charset="0"/>
              </a:rPr>
              <a:t>Leaders build culture – whether </a:t>
            </a:r>
            <a:r>
              <a:rPr lang="en-US" b="1" i="1" dirty="0">
                <a:latin typeface="Arial" panose="020B0604020202020204" pitchFamily="34" charset="0"/>
                <a:cs typeface="Arial" panose="020B0604020202020204" pitchFamily="34" charset="0"/>
              </a:rPr>
              <a:t>intentionally </a:t>
            </a:r>
            <a:r>
              <a:rPr lang="en-US" dirty="0">
                <a:latin typeface="Arial" panose="020B0604020202020204" pitchFamily="34" charset="0"/>
                <a:cs typeface="Arial" panose="020B0604020202020204" pitchFamily="34" charset="0"/>
              </a:rPr>
              <a:t>or </a:t>
            </a:r>
            <a:r>
              <a:rPr lang="en-US" b="1" i="1" dirty="0">
                <a:latin typeface="Arial" panose="020B0604020202020204" pitchFamily="34" charset="0"/>
                <a:cs typeface="Arial" panose="020B0604020202020204" pitchFamily="34" charset="0"/>
              </a:rPr>
              <a:t>unintentionally</a:t>
            </a:r>
          </a:p>
          <a:p>
            <a:pPr marL="352319" indent="-342797" defTabSz="914126">
              <a:spcBef>
                <a:spcPts val="1200"/>
              </a:spcBef>
              <a:spcAft>
                <a:spcPts val="200"/>
              </a:spcAft>
              <a:buClr>
                <a:srgbClr val="002467"/>
              </a:buClr>
              <a:buSzPct val="100000"/>
              <a:defRPr/>
            </a:pPr>
            <a:r>
              <a:rPr lang="en-US" dirty="0">
                <a:latin typeface="Arial" panose="020B0604020202020204" pitchFamily="34" charset="0"/>
                <a:cs typeface="Arial" panose="020B0604020202020204" pitchFamily="34" charset="0"/>
              </a:rPr>
              <a:t>In most organizations, culture has been unintentionally created.  Culture is thought to be the “soft stuff” – not the ”hard stuff” and many leaders never really address culture.</a:t>
            </a:r>
          </a:p>
          <a:p>
            <a:pPr marL="352319" indent="-342797" defTabSz="914126">
              <a:spcBef>
                <a:spcPts val="1200"/>
              </a:spcBef>
              <a:spcAft>
                <a:spcPts val="200"/>
              </a:spcAft>
              <a:buClr>
                <a:srgbClr val="002467"/>
              </a:buClr>
              <a:buSzPct val="100000"/>
              <a:defRPr/>
            </a:pPr>
            <a:r>
              <a:rPr lang="en-US" dirty="0">
                <a:latin typeface="Arial" panose="020B0604020202020204" pitchFamily="34" charset="0"/>
                <a:cs typeface="Arial" panose="020B0604020202020204" pitchFamily="34" charset="0"/>
              </a:rPr>
              <a:t>Culture mapping is a tool that can help an organization understand its current culture and intentionally build its desired culture. </a:t>
            </a:r>
          </a:p>
          <a:p>
            <a:pPr marL="344385" indent="-228531" defTabSz="914126">
              <a:spcBef>
                <a:spcPts val="1200"/>
              </a:spcBef>
              <a:spcAft>
                <a:spcPts val="200"/>
              </a:spcAft>
              <a:buClr>
                <a:srgbClr val="002467"/>
              </a:buClr>
              <a:buSzPct val="100000"/>
              <a:buNone/>
              <a:defRPr/>
            </a:pPr>
            <a:endParaRPr lang="en-US" dirty="0">
              <a:latin typeface="Arial" panose="020B0604020202020204" pitchFamily="34" charset="0"/>
              <a:cs typeface="Arial" panose="020B0604020202020204" pitchFamily="34" charset="0"/>
            </a:endParaRPr>
          </a:p>
          <a:p>
            <a:pPr marL="91413" indent="-228531" defTabSz="914126">
              <a:spcBef>
                <a:spcPts val="1200"/>
              </a:spcBef>
              <a:spcAft>
                <a:spcPts val="200"/>
              </a:spcAft>
              <a:buClr>
                <a:srgbClr val="002467"/>
              </a:buClr>
              <a:buSzPct val="100000"/>
              <a:buNone/>
              <a:defRPr/>
            </a:pPr>
            <a:endParaRPr lang="en-US" dirty="0">
              <a:latin typeface="Arial" panose="020B0604020202020204" pitchFamily="34" charset="0"/>
              <a:cs typeface="Arial" panose="020B0604020202020204" pitchFamily="34" charset="0"/>
            </a:endParaRPr>
          </a:p>
        </p:txBody>
      </p:sp>
      <p:pic>
        <p:nvPicPr>
          <p:cNvPr id="1030" name="Picture 6" descr="SATRDÉ - Culture Creation">
            <a:extLst>
              <a:ext uri="{FF2B5EF4-FFF2-40B4-BE49-F238E27FC236}">
                <a16:creationId xmlns:a16="http://schemas.microsoft.com/office/drawing/2014/main" id="{B6E34C1F-1EAB-EF49-93BD-1A629A3CF30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333"/>
          <a:stretch/>
        </p:blipFill>
        <p:spPr bwMode="auto">
          <a:xfrm>
            <a:off x="6310436" y="1844824"/>
            <a:ext cx="5457546" cy="4752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47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D7F4A-0C4B-4C8E-0735-79279027AFA5}"/>
              </a:ext>
            </a:extLst>
          </p:cNvPr>
          <p:cNvSpPr>
            <a:spLocks noGrp="1"/>
          </p:cNvSpPr>
          <p:nvPr>
            <p:ph type="title" idx="4294967295"/>
          </p:nvPr>
        </p:nvSpPr>
        <p:spPr>
          <a:xfrm>
            <a:off x="477788" y="836712"/>
            <a:ext cx="2736304" cy="3888432"/>
          </a:xfrm>
        </p:spPr>
        <p:txBody>
          <a:bodyPr>
            <a:normAutofit/>
          </a:bodyPr>
          <a:lstStyle/>
          <a:p>
            <a:r>
              <a:rPr lang="en-US" sz="3600" b="1" dirty="0"/>
              <a:t>Key Elements of the Culture ROADmap</a:t>
            </a:r>
          </a:p>
        </p:txBody>
      </p:sp>
      <p:pic>
        <p:nvPicPr>
          <p:cNvPr id="5" name="Content Placeholder 4" descr="Bullseye with solid fill">
            <a:extLst>
              <a:ext uri="{FF2B5EF4-FFF2-40B4-BE49-F238E27FC236}">
                <a16:creationId xmlns:a16="http://schemas.microsoft.com/office/drawing/2014/main" id="{942BD0D0-7D93-31F7-7E1F-3353D3C2A2B1}"/>
              </a:ext>
            </a:extLst>
          </p:cNvPr>
          <p:cNvPicPr>
            <a:picLocks noGrp="1" noChangeAspect="1"/>
          </p:cNvPicPr>
          <p:nvPr>
            <p:ph idx="4294967295"/>
          </p:nvPr>
        </p:nvPicPr>
        <p:blipFill>
          <a:blip r:embed="rId3">
            <a:extLst>
              <a:ext uri="{96DAC541-7B7A-43D3-8B79-37D633B846F1}">
                <asvg:svgBlip xmlns:asvg="http://schemas.microsoft.com/office/drawing/2016/SVG/main" r:embed="rId4"/>
              </a:ext>
            </a:extLst>
          </a:blip>
          <a:stretch>
            <a:fillRect/>
          </a:stretch>
        </p:blipFill>
        <p:spPr>
          <a:xfrm>
            <a:off x="3577212" y="764704"/>
            <a:ext cx="1358900" cy="1358900"/>
          </a:xfrm>
        </p:spPr>
      </p:pic>
      <p:pic>
        <p:nvPicPr>
          <p:cNvPr id="7" name="Graphic 6" descr="Magnifying glass with solid fill">
            <a:extLst>
              <a:ext uri="{FF2B5EF4-FFF2-40B4-BE49-F238E27FC236}">
                <a16:creationId xmlns:a16="http://schemas.microsoft.com/office/drawing/2014/main" id="{331D63CB-6CCB-9FF0-72D2-888C5CA5C9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71041" y="2120120"/>
            <a:ext cx="1371243" cy="1371243"/>
          </a:xfrm>
          <a:prstGeom prst="rect">
            <a:avLst/>
          </a:prstGeom>
        </p:spPr>
      </p:pic>
      <p:pic>
        <p:nvPicPr>
          <p:cNvPr id="9" name="Graphic 8" descr="Rocket with solid fill">
            <a:extLst>
              <a:ext uri="{FF2B5EF4-FFF2-40B4-BE49-F238E27FC236}">
                <a16:creationId xmlns:a16="http://schemas.microsoft.com/office/drawing/2014/main" id="{EB1901A5-A9BF-371F-D30A-7B535318501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71041" y="3488454"/>
            <a:ext cx="1371243" cy="1371243"/>
          </a:xfrm>
          <a:prstGeom prst="rect">
            <a:avLst/>
          </a:prstGeom>
        </p:spPr>
      </p:pic>
      <p:pic>
        <p:nvPicPr>
          <p:cNvPr id="11" name="Graphic 10" descr="Stop with solid fill">
            <a:extLst>
              <a:ext uri="{FF2B5EF4-FFF2-40B4-BE49-F238E27FC236}">
                <a16:creationId xmlns:a16="http://schemas.microsoft.com/office/drawing/2014/main" id="{E9A6BC80-12C3-286C-2D01-177E537021C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571041" y="4856786"/>
            <a:ext cx="1371243" cy="1371243"/>
          </a:xfrm>
          <a:prstGeom prst="rect">
            <a:avLst/>
          </a:prstGeom>
        </p:spPr>
      </p:pic>
      <p:sp>
        <p:nvSpPr>
          <p:cNvPr id="12" name="Title 1">
            <a:extLst>
              <a:ext uri="{FF2B5EF4-FFF2-40B4-BE49-F238E27FC236}">
                <a16:creationId xmlns:a16="http://schemas.microsoft.com/office/drawing/2014/main" id="{03B78E0B-726C-89A8-68AD-854D6973734B}"/>
              </a:ext>
            </a:extLst>
          </p:cNvPr>
          <p:cNvSpPr txBox="1">
            <a:spLocks/>
          </p:cNvSpPr>
          <p:nvPr/>
        </p:nvSpPr>
        <p:spPr>
          <a:xfrm>
            <a:off x="5006899" y="1041800"/>
            <a:ext cx="6848153" cy="842465"/>
          </a:xfrm>
          <a:prstGeom prst="rect">
            <a:avLst/>
          </a:prstGeom>
        </p:spPr>
        <p:txBody>
          <a:bodyPr vert="horz" lIns="91416" tIns="45708" rIns="91416" bIns="45708" rtlCol="0" anchor="ctr">
            <a:normAutofit fontScale="97500"/>
          </a:bodyPr>
          <a:lstStyle>
            <a:lvl1pPr algn="l" defTabSz="914377" rtl="0" eaLnBrk="1" latinLnBrk="0" hangingPunct="1">
              <a:lnSpc>
                <a:spcPct val="90000"/>
              </a:lnSpc>
              <a:spcBef>
                <a:spcPct val="0"/>
              </a:spcBef>
              <a:buNone/>
              <a:defRPr sz="4400" kern="1200">
                <a:solidFill>
                  <a:schemeClr val="tx1"/>
                </a:solidFill>
                <a:latin typeface="Arial" charset="0"/>
                <a:ea typeface="Arial" charset="0"/>
                <a:cs typeface="Arial" charset="0"/>
              </a:defRPr>
            </a:lvl1pPr>
          </a:lstStyle>
          <a:p>
            <a:r>
              <a:rPr lang="en-US" sz="3999" b="1" dirty="0">
                <a:solidFill>
                  <a:srgbClr val="7030A0"/>
                </a:solidFill>
              </a:rPr>
              <a:t>Results – </a:t>
            </a:r>
            <a:r>
              <a:rPr lang="en-US" sz="2699" b="1" dirty="0">
                <a:solidFill>
                  <a:srgbClr val="7030A0"/>
                </a:solidFill>
              </a:rPr>
              <a:t>what we want to achieve</a:t>
            </a:r>
          </a:p>
        </p:txBody>
      </p:sp>
      <p:sp>
        <p:nvSpPr>
          <p:cNvPr id="13" name="Title 1">
            <a:extLst>
              <a:ext uri="{FF2B5EF4-FFF2-40B4-BE49-F238E27FC236}">
                <a16:creationId xmlns:a16="http://schemas.microsoft.com/office/drawing/2014/main" id="{3D7F4E6D-42C8-2C37-E122-86818B6C6976}"/>
              </a:ext>
            </a:extLst>
          </p:cNvPr>
          <p:cNvSpPr txBox="1">
            <a:spLocks/>
          </p:cNvSpPr>
          <p:nvPr/>
        </p:nvSpPr>
        <p:spPr>
          <a:xfrm>
            <a:off x="5006899" y="2420714"/>
            <a:ext cx="6848153" cy="842465"/>
          </a:xfrm>
          <a:prstGeom prst="rect">
            <a:avLst/>
          </a:prstGeom>
        </p:spPr>
        <p:txBody>
          <a:bodyPr vert="horz" lIns="91416" tIns="45708" rIns="91416" bIns="45708" rtlCol="0" anchor="ctr">
            <a:normAutofit fontScale="90000" lnSpcReduction="10000"/>
          </a:bodyPr>
          <a:lstStyle>
            <a:lvl1pPr algn="l" defTabSz="914377" rtl="0" eaLnBrk="1" latinLnBrk="0" hangingPunct="1">
              <a:lnSpc>
                <a:spcPct val="90000"/>
              </a:lnSpc>
              <a:spcBef>
                <a:spcPct val="0"/>
              </a:spcBef>
              <a:buNone/>
              <a:defRPr sz="4400" kern="1200">
                <a:solidFill>
                  <a:schemeClr val="tx1"/>
                </a:solidFill>
                <a:latin typeface="Arial" charset="0"/>
                <a:ea typeface="Arial" charset="0"/>
                <a:cs typeface="Arial" charset="0"/>
              </a:defRPr>
            </a:lvl1pPr>
          </a:lstStyle>
          <a:p>
            <a:r>
              <a:rPr lang="en-US" sz="3999" b="1" dirty="0">
                <a:solidFill>
                  <a:srgbClr val="7030A0"/>
                </a:solidFill>
              </a:rPr>
              <a:t>Observable Behaviors </a:t>
            </a:r>
            <a:r>
              <a:rPr lang="en-US" sz="3199" b="1" dirty="0">
                <a:solidFill>
                  <a:srgbClr val="7030A0"/>
                </a:solidFill>
              </a:rPr>
              <a:t>– </a:t>
            </a:r>
            <a:r>
              <a:rPr lang="en-US" sz="2699" b="1" dirty="0">
                <a:solidFill>
                  <a:srgbClr val="7030A0"/>
                </a:solidFill>
              </a:rPr>
              <a:t>What people say and do</a:t>
            </a:r>
          </a:p>
        </p:txBody>
      </p:sp>
      <p:sp>
        <p:nvSpPr>
          <p:cNvPr id="14" name="Title 1">
            <a:extLst>
              <a:ext uri="{FF2B5EF4-FFF2-40B4-BE49-F238E27FC236}">
                <a16:creationId xmlns:a16="http://schemas.microsoft.com/office/drawing/2014/main" id="{87DA5A87-88A1-DC25-70BD-5E59E3E92B4F}"/>
              </a:ext>
            </a:extLst>
          </p:cNvPr>
          <p:cNvSpPr txBox="1">
            <a:spLocks/>
          </p:cNvSpPr>
          <p:nvPr/>
        </p:nvSpPr>
        <p:spPr>
          <a:xfrm>
            <a:off x="5006899" y="3774234"/>
            <a:ext cx="6848153" cy="842465"/>
          </a:xfrm>
          <a:prstGeom prst="rect">
            <a:avLst/>
          </a:prstGeom>
        </p:spPr>
        <p:txBody>
          <a:bodyPr vert="horz" lIns="91416" tIns="45708" rIns="91416" bIns="45708" rtlCol="0" anchor="ctr">
            <a:normAutofit fontScale="97500"/>
          </a:bodyPr>
          <a:lstStyle>
            <a:lvl1pPr algn="l" defTabSz="914377" rtl="0" eaLnBrk="1" latinLnBrk="0" hangingPunct="1">
              <a:lnSpc>
                <a:spcPct val="90000"/>
              </a:lnSpc>
              <a:spcBef>
                <a:spcPct val="0"/>
              </a:spcBef>
              <a:buNone/>
              <a:defRPr sz="4400" kern="1200">
                <a:solidFill>
                  <a:schemeClr val="tx1"/>
                </a:solidFill>
                <a:latin typeface="Arial" charset="0"/>
                <a:ea typeface="Arial" charset="0"/>
                <a:cs typeface="Arial" charset="0"/>
              </a:defRPr>
            </a:lvl1pPr>
          </a:lstStyle>
          <a:p>
            <a:r>
              <a:rPr lang="en-US" sz="3999" b="1" dirty="0">
                <a:solidFill>
                  <a:srgbClr val="7030A0"/>
                </a:solidFill>
              </a:rPr>
              <a:t>Accelerators – </a:t>
            </a:r>
            <a:r>
              <a:rPr lang="en-US" sz="2699" b="1" dirty="0">
                <a:solidFill>
                  <a:srgbClr val="7030A0"/>
                </a:solidFill>
              </a:rPr>
              <a:t>what helps us</a:t>
            </a:r>
          </a:p>
        </p:txBody>
      </p:sp>
      <p:sp>
        <p:nvSpPr>
          <p:cNvPr id="15" name="Title 1">
            <a:extLst>
              <a:ext uri="{FF2B5EF4-FFF2-40B4-BE49-F238E27FC236}">
                <a16:creationId xmlns:a16="http://schemas.microsoft.com/office/drawing/2014/main" id="{54E8CEFD-E1D0-498F-00FF-03C6848625D2}"/>
              </a:ext>
            </a:extLst>
          </p:cNvPr>
          <p:cNvSpPr txBox="1">
            <a:spLocks/>
          </p:cNvSpPr>
          <p:nvPr/>
        </p:nvSpPr>
        <p:spPr>
          <a:xfrm>
            <a:off x="5006899" y="5140451"/>
            <a:ext cx="6848153" cy="842465"/>
          </a:xfrm>
          <a:prstGeom prst="rect">
            <a:avLst/>
          </a:prstGeom>
        </p:spPr>
        <p:txBody>
          <a:bodyPr vert="horz" lIns="91416" tIns="45708" rIns="91416" bIns="45708" rtlCol="0" anchor="ctr">
            <a:normAutofit fontScale="90000"/>
          </a:bodyPr>
          <a:lstStyle>
            <a:lvl1pPr algn="l" defTabSz="914377" rtl="0" eaLnBrk="1" latinLnBrk="0" hangingPunct="1">
              <a:lnSpc>
                <a:spcPct val="90000"/>
              </a:lnSpc>
              <a:spcBef>
                <a:spcPct val="0"/>
              </a:spcBef>
              <a:buNone/>
              <a:defRPr sz="4400" kern="1200">
                <a:solidFill>
                  <a:schemeClr val="tx1"/>
                </a:solidFill>
                <a:latin typeface="Arial" charset="0"/>
                <a:ea typeface="Arial" charset="0"/>
                <a:cs typeface="Arial" charset="0"/>
              </a:defRPr>
            </a:lvl1pPr>
          </a:lstStyle>
          <a:p>
            <a:r>
              <a:rPr lang="en-US" sz="3999" b="1" dirty="0">
                <a:solidFill>
                  <a:srgbClr val="7030A0"/>
                </a:solidFill>
              </a:rPr>
              <a:t>Decelerators – </a:t>
            </a:r>
            <a:r>
              <a:rPr lang="en-US" sz="2699" b="1" dirty="0">
                <a:solidFill>
                  <a:srgbClr val="7030A0"/>
                </a:solidFill>
              </a:rPr>
              <a:t>what gets in our way</a:t>
            </a:r>
          </a:p>
        </p:txBody>
      </p:sp>
    </p:spTree>
    <p:extLst>
      <p:ext uri="{BB962C8B-B14F-4D97-AF65-F5344CB8AC3E}">
        <p14:creationId xmlns:p14="http://schemas.microsoft.com/office/powerpoint/2010/main" val="2834058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D94D6-961F-DFC9-2D54-48F5F5A3313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7E8BE21-FB9E-6524-B427-EED2A4BCD922}"/>
              </a:ext>
            </a:extLst>
          </p:cNvPr>
          <p:cNvSpPr>
            <a:spLocks noGrp="1"/>
          </p:cNvSpPr>
          <p:nvPr>
            <p:ph type="title"/>
          </p:nvPr>
        </p:nvSpPr>
        <p:spPr>
          <a:xfrm>
            <a:off x="6455510" y="137383"/>
            <a:ext cx="5261370" cy="1491417"/>
          </a:xfrm>
        </p:spPr>
        <p:txBody>
          <a:bodyPr>
            <a:normAutofit/>
          </a:bodyPr>
          <a:lstStyle/>
          <a:p>
            <a:r>
              <a:rPr lang="en-US" sz="4799" dirty="0"/>
              <a:t>Culture Mapping</a:t>
            </a:r>
          </a:p>
        </p:txBody>
      </p:sp>
      <p:sp>
        <p:nvSpPr>
          <p:cNvPr id="3" name="Content Placeholder 2">
            <a:extLst>
              <a:ext uri="{FF2B5EF4-FFF2-40B4-BE49-F238E27FC236}">
                <a16:creationId xmlns:a16="http://schemas.microsoft.com/office/drawing/2014/main" id="{5A04AA6E-9415-FF75-D05F-64EC9F24B47A}"/>
              </a:ext>
            </a:extLst>
          </p:cNvPr>
          <p:cNvSpPr>
            <a:spLocks noGrp="1"/>
          </p:cNvSpPr>
          <p:nvPr>
            <p:ph idx="1"/>
          </p:nvPr>
        </p:nvSpPr>
        <p:spPr>
          <a:xfrm>
            <a:off x="6382444" y="1926778"/>
            <a:ext cx="5418082" cy="4238526"/>
          </a:xfrm>
          <a:prstGeom prst="rect">
            <a:avLst/>
          </a:prstGeom>
        </p:spPr>
        <p:txBody>
          <a:bodyPr vert="horz" lIns="0" tIns="45708" rIns="0" bIns="45708" rtlCol="0" anchor="ctr">
            <a:normAutofit/>
          </a:bodyPr>
          <a:lstStyle/>
          <a:p>
            <a:pPr>
              <a:spcBef>
                <a:spcPts val="600"/>
              </a:spcBef>
            </a:pPr>
            <a:r>
              <a:rPr lang="en-US" sz="1800" dirty="0">
                <a:latin typeface="Arial" panose="020B0604020202020204" pitchFamily="34" charset="0"/>
                <a:cs typeface="Arial" panose="020B0604020202020204" pitchFamily="34" charset="0"/>
              </a:rPr>
              <a:t>Teams complete the “culture roadmap” template for their current and desired state cultures</a:t>
            </a:r>
          </a:p>
          <a:p>
            <a:pPr>
              <a:spcBef>
                <a:spcPts val="600"/>
              </a:spcBef>
            </a:pPr>
            <a:r>
              <a:rPr lang="en-US" sz="1800" dirty="0">
                <a:latin typeface="Arial" panose="020B0604020202020204" pitchFamily="34" charset="0"/>
                <a:cs typeface="Arial" panose="020B0604020202020204" pitchFamily="34" charset="0"/>
              </a:rPr>
              <a:t>Share with all leaders for input and refine</a:t>
            </a:r>
          </a:p>
          <a:p>
            <a:pPr>
              <a:spcBef>
                <a:spcPts val="600"/>
              </a:spcBef>
            </a:pPr>
            <a:r>
              <a:rPr lang="en-US" sz="1800" dirty="0">
                <a:latin typeface="Arial" panose="020B0604020202020204" pitchFamily="34" charset="0"/>
                <a:cs typeface="Arial" panose="020B0604020202020204" pitchFamily="34" charset="0"/>
              </a:rPr>
              <a:t>Refine the ROADmap templates</a:t>
            </a:r>
          </a:p>
          <a:p>
            <a:pPr>
              <a:spcBef>
                <a:spcPts val="600"/>
              </a:spcBef>
            </a:pPr>
            <a:r>
              <a:rPr lang="en-US" sz="1800" dirty="0">
                <a:latin typeface="Arial" panose="020B0604020202020204" pitchFamily="34" charset="0"/>
                <a:cs typeface="Arial" panose="020B0604020202020204" pitchFamily="34" charset="0"/>
              </a:rPr>
              <a:t>Develop a Visual Map</a:t>
            </a:r>
          </a:p>
          <a:p>
            <a:pPr>
              <a:spcBef>
                <a:spcPts val="600"/>
              </a:spcBef>
            </a:pPr>
            <a:r>
              <a:rPr lang="en-US" sz="1800" dirty="0">
                <a:latin typeface="Arial" panose="020B0604020202020204" pitchFamily="34" charset="0"/>
                <a:cs typeface="Arial" panose="020B0604020202020204" pitchFamily="34" charset="0"/>
              </a:rPr>
              <a:t>Develop an Action Plan to leverage accelerators and mitigate or address decelerators</a:t>
            </a:r>
          </a:p>
          <a:p>
            <a:pPr>
              <a:spcBef>
                <a:spcPts val="600"/>
              </a:spcBef>
            </a:pPr>
            <a:r>
              <a:rPr lang="en-US" sz="1800" dirty="0">
                <a:latin typeface="Arial" panose="020B0604020202020204" pitchFamily="34" charset="0"/>
                <a:cs typeface="Arial" panose="020B0604020202020204" pitchFamily="34" charset="0"/>
              </a:rPr>
              <a:t>Execute the action plan</a:t>
            </a:r>
          </a:p>
          <a:p>
            <a:pPr>
              <a:spcBef>
                <a:spcPts val="600"/>
              </a:spcBef>
            </a:pPr>
            <a:r>
              <a:rPr lang="en-US" sz="1800" dirty="0">
                <a:latin typeface="Arial" panose="020B0604020202020204" pitchFamily="34" charset="0"/>
                <a:cs typeface="Arial" panose="020B0604020202020204" pitchFamily="34" charset="0"/>
              </a:rPr>
              <a:t>Evaluate progress</a:t>
            </a:r>
          </a:p>
          <a:p>
            <a:pPr>
              <a:spcBef>
                <a:spcPts val="600"/>
              </a:spcBef>
            </a:pPr>
            <a:r>
              <a:rPr lang="en-US" sz="1800" dirty="0">
                <a:latin typeface="Arial" panose="020B0604020202020204" pitchFamily="34" charset="0"/>
                <a:cs typeface="Arial" panose="020B0604020202020204" pitchFamily="34" charset="0"/>
              </a:rPr>
              <a:t>Refine the map</a:t>
            </a:r>
          </a:p>
        </p:txBody>
      </p:sp>
      <p:sp>
        <p:nvSpPr>
          <p:cNvPr id="4" name="Slide Number Placeholder 3">
            <a:extLst>
              <a:ext uri="{FF2B5EF4-FFF2-40B4-BE49-F238E27FC236}">
                <a16:creationId xmlns:a16="http://schemas.microsoft.com/office/drawing/2014/main" id="{47266BD3-E50F-A766-972E-3FDFA38DF153}"/>
              </a:ext>
            </a:extLst>
          </p:cNvPr>
          <p:cNvSpPr>
            <a:spLocks noGrp="1"/>
          </p:cNvSpPr>
          <p:nvPr>
            <p:ph type="sldNum" sz="quarter" idx="12"/>
          </p:nvPr>
        </p:nvSpPr>
        <p:spPr>
          <a:xfrm>
            <a:off x="8608357" y="6355588"/>
            <a:ext cx="2742486" cy="365030"/>
          </a:xfrm>
          <a:prstGeom prst="rect">
            <a:avLst/>
          </a:prstGeom>
        </p:spPr>
        <p:txBody>
          <a:bodyPr vert="horz" lIns="91416" tIns="45708" rIns="91416" bIns="45708" rtlCol="0" anchor="ctr">
            <a:normAutofit/>
          </a:bodyPr>
          <a:lstStyle/>
          <a:p>
            <a:pPr defTabSz="914126">
              <a:spcAft>
                <a:spcPts val="600"/>
              </a:spcAft>
              <a:defRPr/>
            </a:pPr>
            <a:fld id="{2D1B0A83-309B-A244-A4F9-F6C66C6B9A4F}" type="slidenum">
              <a:rPr lang="en-US">
                <a:latin typeface="Calibri" panose="020F0502020204030204"/>
              </a:rPr>
              <a:pPr defTabSz="914126">
                <a:spcAft>
                  <a:spcPts val="600"/>
                </a:spcAft>
                <a:defRPr/>
              </a:pPr>
              <a:t>26</a:t>
            </a:fld>
            <a:endParaRPr lang="en-US" dirty="0">
              <a:latin typeface="Calibri" panose="020F0502020204030204"/>
            </a:endParaRPr>
          </a:p>
        </p:txBody>
      </p:sp>
      <p:pic>
        <p:nvPicPr>
          <p:cNvPr id="2" name="Picture 2" descr="7 Instant Benefits Of Culture Mapping To Achieve Organizational Culture  Change">
            <a:extLst>
              <a:ext uri="{FF2B5EF4-FFF2-40B4-BE49-F238E27FC236}">
                <a16:creationId xmlns:a16="http://schemas.microsoft.com/office/drawing/2014/main" id="{C8C4F384-9B6A-EEB0-1A41-E5C8CD2121A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1"/>
          <a:stretch/>
        </p:blipFill>
        <p:spPr bwMode="auto">
          <a:xfrm>
            <a:off x="74891" y="137769"/>
            <a:ext cx="6094412" cy="6567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90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314304C-6611-0E46-9D6A-AD04A1724C31}"/>
              </a:ext>
            </a:extLst>
          </p:cNvPr>
          <p:cNvSpPr>
            <a:spLocks noGrp="1"/>
          </p:cNvSpPr>
          <p:nvPr>
            <p:ph type="title"/>
          </p:nvPr>
        </p:nvSpPr>
        <p:spPr>
          <a:xfrm>
            <a:off x="2133972" y="332656"/>
            <a:ext cx="5249736" cy="1476416"/>
          </a:xfrm>
        </p:spPr>
        <p:txBody>
          <a:bodyPr anchor="b">
            <a:normAutofit/>
          </a:bodyPr>
          <a:lstStyle/>
          <a:p>
            <a:r>
              <a:rPr lang="en-US" sz="4999" dirty="0"/>
              <a:t>MENTI-</a:t>
            </a:r>
          </a:p>
        </p:txBody>
      </p:sp>
      <p:pic>
        <p:nvPicPr>
          <p:cNvPr id="8" name="Picture 2" descr="Do You Do 150 minutes Of Exercise A Week? - Thorpes Physiotherapy">
            <a:extLst>
              <a:ext uri="{FF2B5EF4-FFF2-40B4-BE49-F238E27FC236}">
                <a16:creationId xmlns:a16="http://schemas.microsoft.com/office/drawing/2014/main" id="{C024131D-37BE-8A4A-1121-1CF4312CB06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622" t="-23670" r="-1783"/>
          <a:stretch>
            <a:fillRect/>
          </a:stretch>
        </p:blipFill>
        <p:spPr bwMode="auto">
          <a:xfrm>
            <a:off x="411885" y="1105749"/>
            <a:ext cx="5457546" cy="464650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6102996" y="2665085"/>
            <a:ext cx="5452010" cy="4192022"/>
          </a:xfrm>
          <a:prstGeom prst="rect">
            <a:avLst/>
          </a:prstGeom>
        </p:spPr>
        <p:txBody>
          <a:bodyPr vert="horz" lIns="0" tIns="45708" rIns="0" bIns="45708" rtlCol="0" anchor="t">
            <a:normAutofit/>
          </a:bodyPr>
          <a:lstStyle/>
          <a:p>
            <a:pPr>
              <a:spcBef>
                <a:spcPts val="600"/>
              </a:spcBef>
            </a:pPr>
            <a:r>
              <a:rPr lang="en-US" sz="1999" dirty="0">
                <a:latin typeface="Arial" panose="020B0604020202020204" pitchFamily="34" charset="0"/>
                <a:cs typeface="Arial" panose="020B0604020202020204" pitchFamily="34" charset="0"/>
              </a:rPr>
              <a:t>Identify 1 word that would best describe your organization’s current culture.</a:t>
            </a:r>
          </a:p>
          <a:p>
            <a:pPr>
              <a:spcBef>
                <a:spcPts val="600"/>
              </a:spcBef>
            </a:pPr>
            <a:r>
              <a:rPr lang="en-US" sz="1999" dirty="0">
                <a:latin typeface="Arial" panose="020B0604020202020204" pitchFamily="34" charset="0"/>
                <a:cs typeface="Arial" panose="020B0604020202020204" pitchFamily="34" charset="0"/>
              </a:rPr>
              <a:t>What behaviors are you seeing today that led you to that description?</a:t>
            </a:r>
          </a:p>
          <a:p>
            <a:pPr>
              <a:spcBef>
                <a:spcPts val="600"/>
              </a:spcBef>
            </a:pPr>
            <a:r>
              <a:rPr lang="en-US" sz="1999" dirty="0">
                <a:latin typeface="Arial" panose="020B0604020202020204" pitchFamily="34" charset="0"/>
                <a:cs typeface="Arial" panose="020B0604020202020204" pitchFamily="34" charset="0"/>
              </a:rPr>
              <a:t>What has accelerated the positives aspects of your culture?</a:t>
            </a:r>
          </a:p>
          <a:p>
            <a:pPr>
              <a:spcBef>
                <a:spcPts val="600"/>
              </a:spcBef>
            </a:pPr>
            <a:r>
              <a:rPr lang="en-US" sz="1999" dirty="0">
                <a:latin typeface="Arial" panose="020B0604020202020204" pitchFamily="34" charset="0"/>
                <a:cs typeface="Arial" panose="020B0604020202020204" pitchFamily="34" charset="0"/>
              </a:rPr>
              <a:t>What is decelerating making progress in your culture?</a:t>
            </a:r>
          </a:p>
          <a:p>
            <a:pPr>
              <a:spcBef>
                <a:spcPts val="600"/>
              </a:spcBef>
            </a:pPr>
            <a:r>
              <a:rPr lang="en-US" sz="1999" dirty="0">
                <a:latin typeface="Arial" panose="020B0604020202020204" pitchFamily="34" charset="0"/>
                <a:cs typeface="Arial" panose="020B0604020202020204" pitchFamily="34" charset="0"/>
              </a:rPr>
              <a:t>What results are you currently achieving?</a:t>
            </a:r>
          </a:p>
        </p:txBody>
      </p:sp>
      <p:sp>
        <p:nvSpPr>
          <p:cNvPr id="4" name="Slide Number Placeholder 3"/>
          <p:cNvSpPr>
            <a:spLocks noGrp="1"/>
          </p:cNvSpPr>
          <p:nvPr>
            <p:ph type="sldNum" sz="quarter" idx="12"/>
          </p:nvPr>
        </p:nvSpPr>
        <p:spPr>
          <a:xfrm>
            <a:off x="8608357" y="6355588"/>
            <a:ext cx="2742486" cy="365030"/>
          </a:xfrm>
          <a:prstGeom prst="rect">
            <a:avLst/>
          </a:prstGeom>
        </p:spPr>
        <p:txBody>
          <a:bodyPr vert="horz" lIns="91416" tIns="45708" rIns="91416" bIns="45708" rtlCol="0" anchor="ctr">
            <a:normAutofit/>
          </a:bodyPr>
          <a:lstStyle/>
          <a:p>
            <a:pPr defTabSz="914126">
              <a:spcAft>
                <a:spcPts val="600"/>
              </a:spcAft>
              <a:defRPr/>
            </a:pPr>
            <a:fld id="{2D1B0A83-309B-A244-A4F9-F6C66C6B9A4F}" type="slidenum">
              <a:rPr lang="en-US">
                <a:latin typeface="Calibri" panose="020F0502020204030204"/>
              </a:rPr>
              <a:pPr defTabSz="914126">
                <a:spcAft>
                  <a:spcPts val="600"/>
                </a:spcAft>
                <a:defRPr/>
              </a:pPr>
              <a:t>27</a:t>
            </a:fld>
            <a:endParaRPr lang="en-US" dirty="0">
              <a:latin typeface="Calibri" panose="020F0502020204030204"/>
            </a:endParaRPr>
          </a:p>
        </p:txBody>
      </p:sp>
    </p:spTree>
    <p:extLst>
      <p:ext uri="{BB962C8B-B14F-4D97-AF65-F5344CB8AC3E}">
        <p14:creationId xmlns:p14="http://schemas.microsoft.com/office/powerpoint/2010/main" val="49134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846F6-F624-80EE-D682-5E397410EEF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D9B2E30E-9E4F-9F2E-7ADD-068E88DCA824}"/>
              </a:ext>
            </a:extLst>
          </p:cNvPr>
          <p:cNvSpPr txBox="1"/>
          <p:nvPr/>
        </p:nvSpPr>
        <p:spPr>
          <a:xfrm>
            <a:off x="-1" y="-76545"/>
            <a:ext cx="12188825" cy="769313"/>
          </a:xfrm>
          <a:prstGeom prst="rect">
            <a:avLst/>
          </a:prstGeom>
          <a:solidFill>
            <a:schemeClr val="bg1"/>
          </a:solidFill>
        </p:spPr>
        <p:txBody>
          <a:bodyPr wrap="square">
            <a:spAutoFit/>
          </a:bodyPr>
          <a:lstStyle/>
          <a:p>
            <a:pPr algn="ctr"/>
            <a:r>
              <a:rPr lang="en-US" sz="4399" b="1" i="1" dirty="0">
                <a:solidFill>
                  <a:srgbClr val="7030A0"/>
                </a:solidFill>
                <a:latin typeface="Arial" charset="0"/>
                <a:cs typeface="Arial" charset="0"/>
              </a:rPr>
              <a:t>Current State Culture ROADmap Template</a:t>
            </a:r>
            <a:endParaRPr lang="en-US" sz="4399" b="1" i="1" dirty="0">
              <a:solidFill>
                <a:srgbClr val="7030A0"/>
              </a:solidFill>
            </a:endParaRPr>
          </a:p>
        </p:txBody>
      </p:sp>
      <p:graphicFrame>
        <p:nvGraphicFramePr>
          <p:cNvPr id="10" name="Table 9">
            <a:extLst>
              <a:ext uri="{FF2B5EF4-FFF2-40B4-BE49-F238E27FC236}">
                <a16:creationId xmlns:a16="http://schemas.microsoft.com/office/drawing/2014/main" id="{CF028F57-B089-3AA6-B367-64431935D657}"/>
              </a:ext>
            </a:extLst>
          </p:cNvPr>
          <p:cNvGraphicFramePr>
            <a:graphicFrameLocks noGrp="1"/>
          </p:cNvGraphicFramePr>
          <p:nvPr>
            <p:extLst>
              <p:ext uri="{D42A27DB-BD31-4B8C-83A1-F6EECF244321}">
                <p14:modId xmlns:p14="http://schemas.microsoft.com/office/powerpoint/2010/main" val="149433681"/>
              </p:ext>
            </p:extLst>
          </p:nvPr>
        </p:nvGraphicFramePr>
        <p:xfrm>
          <a:off x="117748" y="620688"/>
          <a:ext cx="11706350" cy="5974315"/>
        </p:xfrm>
        <a:graphic>
          <a:graphicData uri="http://schemas.openxmlformats.org/drawingml/2006/table">
            <a:tbl>
              <a:tblPr firstRow="1" bandRow="1">
                <a:effectLst/>
                <a:tableStyleId>{5C22544A-7EE6-4342-B048-85BDC9FD1C3A}</a:tableStyleId>
              </a:tblPr>
              <a:tblGrid>
                <a:gridCol w="1292973">
                  <a:extLst>
                    <a:ext uri="{9D8B030D-6E8A-4147-A177-3AD203B41FA5}">
                      <a16:colId xmlns:a16="http://schemas.microsoft.com/office/drawing/2014/main" val="1521787262"/>
                    </a:ext>
                  </a:extLst>
                </a:gridCol>
                <a:gridCol w="5331763">
                  <a:extLst>
                    <a:ext uri="{9D8B030D-6E8A-4147-A177-3AD203B41FA5}">
                      <a16:colId xmlns:a16="http://schemas.microsoft.com/office/drawing/2014/main" val="1534630355"/>
                    </a:ext>
                  </a:extLst>
                </a:gridCol>
                <a:gridCol w="1584176">
                  <a:extLst>
                    <a:ext uri="{9D8B030D-6E8A-4147-A177-3AD203B41FA5}">
                      <a16:colId xmlns:a16="http://schemas.microsoft.com/office/drawing/2014/main" val="314813257"/>
                    </a:ext>
                  </a:extLst>
                </a:gridCol>
                <a:gridCol w="3497438">
                  <a:extLst>
                    <a:ext uri="{9D8B030D-6E8A-4147-A177-3AD203B41FA5}">
                      <a16:colId xmlns:a16="http://schemas.microsoft.com/office/drawing/2014/main" val="3172779559"/>
                    </a:ext>
                  </a:extLst>
                </a:gridCol>
              </a:tblGrid>
              <a:tr h="293105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br>
                        <a:rPr lang="en-US" sz="1600" dirty="0">
                          <a:solidFill>
                            <a:srgbClr val="7030A0"/>
                          </a:solidFill>
                          <a:latin typeface="Arial" panose="020B0604020202020204" pitchFamily="34" charset="0"/>
                          <a:cs typeface="Arial" panose="020B0604020202020204" pitchFamily="34" charset="0"/>
                        </a:rPr>
                      </a:br>
                      <a:r>
                        <a:rPr lang="en-US" sz="1600" dirty="0">
                          <a:solidFill>
                            <a:srgbClr val="7030A0"/>
                          </a:solidFill>
                          <a:latin typeface="Arial" panose="020B0604020202020204" pitchFamily="34" charset="0"/>
                          <a:cs typeface="Arial" panose="020B0604020202020204" pitchFamily="34" charset="0"/>
                        </a:rPr>
                        <a:t>Results – </a:t>
                      </a:r>
                      <a:r>
                        <a:rPr lang="en-US" sz="1600" b="0" dirty="0">
                          <a:solidFill>
                            <a:srgbClr val="7030A0"/>
                          </a:solidFill>
                          <a:latin typeface="Arial" panose="020B0604020202020204" pitchFamily="34" charset="0"/>
                          <a:cs typeface="Arial" panose="020B0604020202020204" pitchFamily="34" charset="0"/>
                        </a:rPr>
                        <a:t>What we are achieving.</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solidFill>
                          <a:srgbClr val="7030A0"/>
                        </a:solidFill>
                        <a:latin typeface="Arial" panose="020B0604020202020204" pitchFamily="34" charset="0"/>
                        <a:cs typeface="Arial" panose="020B0604020202020204" pitchFamily="34" charset="0"/>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dirty="0">
                          <a:solidFill>
                            <a:srgbClr val="8A2746"/>
                          </a:solidFill>
                          <a:latin typeface="Arial" panose="020B0604020202020204" pitchFamily="34" charset="0"/>
                          <a:cs typeface="Arial" panose="020B0604020202020204" pitchFamily="34" charset="0"/>
                        </a:rPr>
                      </a:br>
                      <a:r>
                        <a:rPr lang="en-US" sz="1600" dirty="0">
                          <a:solidFill>
                            <a:srgbClr val="8A2746"/>
                          </a:solidFill>
                          <a:latin typeface="Arial" panose="020B0604020202020204" pitchFamily="34" charset="0"/>
                          <a:cs typeface="Arial" panose="020B0604020202020204" pitchFamily="34" charset="0"/>
                        </a:rPr>
                        <a:t>Accelerators – </a:t>
                      </a:r>
                      <a:r>
                        <a:rPr lang="en-US" sz="1600" b="0" dirty="0">
                          <a:solidFill>
                            <a:srgbClr val="8A2746"/>
                          </a:solidFill>
                          <a:latin typeface="Arial" panose="020B0604020202020204" pitchFamily="34" charset="0"/>
                          <a:cs typeface="Arial" panose="020B0604020202020204" pitchFamily="34" charset="0"/>
                        </a:rPr>
                        <a:t>What moves us forward.</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2244435"/>
                  </a:ext>
                </a:extLst>
              </a:tr>
              <a:tr h="3017779">
                <a:tc>
                  <a:txBody>
                    <a:bodyPr/>
                    <a:lstStyle/>
                    <a:p>
                      <a:endParaRPr lang="en-US" sz="1800" dirty="0"/>
                    </a:p>
                    <a:p>
                      <a:endParaRPr lang="en-US" sz="1800" dirty="0"/>
                    </a:p>
                    <a:p>
                      <a:endParaRPr lang="en-US" sz="1800" dirty="0"/>
                    </a:p>
                    <a:p>
                      <a:endParaRPr lang="en-US" sz="1800" dirty="0"/>
                    </a:p>
                    <a:p>
                      <a:endParaRPr lang="en-US" sz="1800" dirty="0"/>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b="1" dirty="0">
                          <a:solidFill>
                            <a:srgbClr val="4474A2"/>
                          </a:solidFill>
                          <a:latin typeface="Arial" panose="020B0604020202020204" pitchFamily="34" charset="0"/>
                          <a:cs typeface="Arial" panose="020B0604020202020204" pitchFamily="34" charset="0"/>
                        </a:rPr>
                      </a:br>
                      <a:r>
                        <a:rPr lang="en-US" sz="1600" b="1" dirty="0">
                          <a:solidFill>
                            <a:srgbClr val="4474A2"/>
                          </a:solidFill>
                          <a:latin typeface="Arial" panose="020B0604020202020204" pitchFamily="34" charset="0"/>
                          <a:cs typeface="Arial" panose="020B0604020202020204" pitchFamily="34" charset="0"/>
                        </a:rPr>
                        <a:t>Observable Behaviors – </a:t>
                      </a:r>
                      <a:r>
                        <a:rPr lang="en-US" sz="1600" b="0" dirty="0">
                          <a:solidFill>
                            <a:srgbClr val="4474A2"/>
                          </a:solidFill>
                          <a:latin typeface="Arial" panose="020B0604020202020204" pitchFamily="34" charset="0"/>
                          <a:cs typeface="Arial" panose="020B0604020202020204" pitchFamily="34" charset="0"/>
                        </a:rPr>
                        <a:t>What people say and do.</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dirty="0">
                          <a:solidFill>
                            <a:schemeClr val="accent2"/>
                          </a:solidFill>
                          <a:latin typeface="Arial" panose="020B0604020202020204" pitchFamily="34" charset="0"/>
                          <a:cs typeface="Arial" panose="020B0604020202020204" pitchFamily="34" charset="0"/>
                        </a:rPr>
                      </a:br>
                      <a:r>
                        <a:rPr lang="en-US" sz="1600" dirty="0">
                          <a:solidFill>
                            <a:schemeClr val="accent2"/>
                          </a:solidFill>
                          <a:latin typeface="Arial" panose="020B0604020202020204" pitchFamily="34" charset="0"/>
                          <a:cs typeface="Arial" panose="020B0604020202020204" pitchFamily="34" charset="0"/>
                        </a:rPr>
                        <a:t>Decelerators – </a:t>
                      </a:r>
                      <a:r>
                        <a:rPr lang="en-US" sz="1600" b="0" dirty="0">
                          <a:solidFill>
                            <a:schemeClr val="accent2"/>
                          </a:solidFill>
                          <a:latin typeface="Arial" panose="020B0604020202020204" pitchFamily="34" charset="0"/>
                          <a:cs typeface="Arial" panose="020B0604020202020204" pitchFamily="34" charset="0"/>
                        </a:rPr>
                        <a:t>What gets in the way – slows us down.</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5101342"/>
                  </a:ext>
                </a:extLst>
              </a:tr>
            </a:tbl>
          </a:graphicData>
        </a:graphic>
      </p:graphicFrame>
      <p:pic>
        <p:nvPicPr>
          <p:cNvPr id="2" name="Content Placeholder 4" descr="Bullseye with solid fill">
            <a:extLst>
              <a:ext uri="{FF2B5EF4-FFF2-40B4-BE49-F238E27FC236}">
                <a16:creationId xmlns:a16="http://schemas.microsoft.com/office/drawing/2014/main" id="{C80296CA-6BDE-966C-386D-5B3BDD3755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7748" y="1055993"/>
            <a:ext cx="1286538" cy="1286538"/>
          </a:xfrm>
          <a:prstGeom prst="rect">
            <a:avLst/>
          </a:prstGeom>
        </p:spPr>
      </p:pic>
      <p:pic>
        <p:nvPicPr>
          <p:cNvPr id="3" name="Graphic 2" descr="Magnifying glass with solid fill">
            <a:extLst>
              <a:ext uri="{FF2B5EF4-FFF2-40B4-BE49-F238E27FC236}">
                <a16:creationId xmlns:a16="http://schemas.microsoft.com/office/drawing/2014/main" id="{D787998B-A9A8-E741-3888-0355A5DAE0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421" y="3930638"/>
            <a:ext cx="1298562" cy="1298562"/>
          </a:xfrm>
          <a:prstGeom prst="rect">
            <a:avLst/>
          </a:prstGeom>
        </p:spPr>
      </p:pic>
      <p:pic>
        <p:nvPicPr>
          <p:cNvPr id="4" name="Graphic 3" descr="Rocket with solid fill">
            <a:extLst>
              <a:ext uri="{FF2B5EF4-FFF2-40B4-BE49-F238E27FC236}">
                <a16:creationId xmlns:a16="http://schemas.microsoft.com/office/drawing/2014/main" id="{B6FAD681-A72A-E376-1630-E5FC69F48CA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84082" y="1050318"/>
            <a:ext cx="1298562" cy="1298562"/>
          </a:xfrm>
          <a:prstGeom prst="rect">
            <a:avLst/>
          </a:prstGeom>
        </p:spPr>
      </p:pic>
      <p:pic>
        <p:nvPicPr>
          <p:cNvPr id="7" name="Graphic 6" descr="Traffic cone with solid fill">
            <a:extLst>
              <a:ext uri="{FF2B5EF4-FFF2-40B4-BE49-F238E27FC236}">
                <a16:creationId xmlns:a16="http://schemas.microsoft.com/office/drawing/2014/main" id="{1F7401F9-EBE4-A184-83A2-461DEDD8623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84082" y="3930638"/>
            <a:ext cx="1298562" cy="1298562"/>
          </a:xfrm>
          <a:prstGeom prst="rect">
            <a:avLst/>
          </a:prstGeom>
        </p:spPr>
      </p:pic>
      <p:sp>
        <p:nvSpPr>
          <p:cNvPr id="5" name="TextBox 4">
            <a:extLst>
              <a:ext uri="{FF2B5EF4-FFF2-40B4-BE49-F238E27FC236}">
                <a16:creationId xmlns:a16="http://schemas.microsoft.com/office/drawing/2014/main" id="{06D03A73-3624-E7EB-0901-9631A08AFFFD}"/>
              </a:ext>
            </a:extLst>
          </p:cNvPr>
          <p:cNvSpPr txBox="1"/>
          <p:nvPr/>
        </p:nvSpPr>
        <p:spPr>
          <a:xfrm>
            <a:off x="1485900" y="620688"/>
            <a:ext cx="1944216" cy="200055"/>
          </a:xfrm>
          <a:prstGeom prst="rect">
            <a:avLst/>
          </a:prstGeom>
          <a:noFill/>
        </p:spPr>
        <p:txBody>
          <a:bodyPr wrap="square" rtlCol="0">
            <a:spAutoFit/>
          </a:bodyPr>
          <a:lstStyle/>
          <a:p>
            <a:r>
              <a:rPr lang="en-US" sz="700" b="1" i="1" dirty="0">
                <a:solidFill>
                  <a:prstClr val="black"/>
                </a:solidFill>
                <a:latin typeface="Arial"/>
                <a:cs typeface="Arial"/>
              </a:rPr>
              <a:t>Product and Service Results:  </a:t>
            </a:r>
          </a:p>
        </p:txBody>
      </p:sp>
      <p:sp>
        <p:nvSpPr>
          <p:cNvPr id="6" name="TextBox 5">
            <a:extLst>
              <a:ext uri="{FF2B5EF4-FFF2-40B4-BE49-F238E27FC236}">
                <a16:creationId xmlns:a16="http://schemas.microsoft.com/office/drawing/2014/main" id="{CEA0A556-C856-EDE6-8DAE-78EEA7C8C885}"/>
              </a:ext>
            </a:extLst>
          </p:cNvPr>
          <p:cNvSpPr txBox="1"/>
          <p:nvPr/>
        </p:nvSpPr>
        <p:spPr>
          <a:xfrm>
            <a:off x="1485901" y="2564904"/>
            <a:ext cx="1872208" cy="200055"/>
          </a:xfrm>
          <a:prstGeom prst="rect">
            <a:avLst/>
          </a:prstGeom>
          <a:noFill/>
        </p:spPr>
        <p:txBody>
          <a:bodyPr wrap="square" rtlCol="0">
            <a:spAutoFit/>
          </a:bodyPr>
          <a:lstStyle/>
          <a:p>
            <a:r>
              <a:rPr lang="en-US" sz="700" b="1" i="1" dirty="0">
                <a:solidFill>
                  <a:prstClr val="black"/>
                </a:solidFill>
                <a:latin typeface="Arial"/>
                <a:cs typeface="Arial"/>
              </a:rPr>
              <a:t>Customer – Experience Results :</a:t>
            </a:r>
          </a:p>
        </p:txBody>
      </p:sp>
      <p:sp>
        <p:nvSpPr>
          <p:cNvPr id="8" name="TextBox 7">
            <a:extLst>
              <a:ext uri="{FF2B5EF4-FFF2-40B4-BE49-F238E27FC236}">
                <a16:creationId xmlns:a16="http://schemas.microsoft.com/office/drawing/2014/main" id="{96B4C789-9348-E798-A8D9-E634BF31F250}"/>
              </a:ext>
            </a:extLst>
          </p:cNvPr>
          <p:cNvSpPr txBox="1"/>
          <p:nvPr/>
        </p:nvSpPr>
        <p:spPr>
          <a:xfrm>
            <a:off x="3624225" y="1340768"/>
            <a:ext cx="2649560" cy="200055"/>
          </a:xfrm>
          <a:prstGeom prst="rect">
            <a:avLst/>
          </a:prstGeom>
          <a:noFill/>
        </p:spPr>
        <p:txBody>
          <a:bodyPr wrap="square" rtlCol="0">
            <a:spAutoFit/>
          </a:bodyPr>
          <a:lstStyle>
            <a:defPPr>
              <a:defRPr lang="en-US"/>
            </a:defPPr>
            <a:lvl1pPr>
              <a:defRPr sz="1400" b="1" i="1"/>
            </a:lvl1pPr>
          </a:lstStyle>
          <a:p>
            <a:r>
              <a:rPr lang="en-US" sz="700" dirty="0">
                <a:solidFill>
                  <a:prstClr val="black"/>
                </a:solidFill>
                <a:latin typeface="Arial"/>
                <a:cs typeface="Arial"/>
              </a:rPr>
              <a:t>Workforce Results:</a:t>
            </a:r>
            <a:endParaRPr lang="en-US" sz="700" b="0" i="0" dirty="0">
              <a:solidFill>
                <a:prstClr val="black"/>
              </a:solidFill>
              <a:latin typeface="Arial"/>
              <a:cs typeface="Arial"/>
            </a:endParaRPr>
          </a:p>
        </p:txBody>
      </p:sp>
      <p:sp>
        <p:nvSpPr>
          <p:cNvPr id="11" name="TextBox 10">
            <a:extLst>
              <a:ext uri="{FF2B5EF4-FFF2-40B4-BE49-F238E27FC236}">
                <a16:creationId xmlns:a16="http://schemas.microsoft.com/office/drawing/2014/main" id="{869AA347-BEA1-D59F-C9FC-2DD238331571}"/>
              </a:ext>
            </a:extLst>
          </p:cNvPr>
          <p:cNvSpPr txBox="1"/>
          <p:nvPr/>
        </p:nvSpPr>
        <p:spPr>
          <a:xfrm>
            <a:off x="1485900" y="1772816"/>
            <a:ext cx="1944216" cy="307777"/>
          </a:xfrm>
          <a:prstGeom prst="rect">
            <a:avLst/>
          </a:prstGeom>
          <a:noFill/>
        </p:spPr>
        <p:txBody>
          <a:bodyPr wrap="square" rtlCol="0">
            <a:spAutoFit/>
          </a:bodyPr>
          <a:lstStyle/>
          <a:p>
            <a:r>
              <a:rPr lang="en-US" sz="700" b="1" i="1" dirty="0">
                <a:solidFill>
                  <a:prstClr val="black"/>
                </a:solidFill>
                <a:latin typeface="Arial"/>
                <a:cs typeface="Arial"/>
              </a:rPr>
              <a:t>Finance:</a:t>
            </a:r>
          </a:p>
          <a:p>
            <a:pPr marL="63500" indent="-63500">
              <a:buFont typeface="Arial" panose="020B0604020202020204" pitchFamily="34" charset="0"/>
              <a:buChar char="•"/>
            </a:pPr>
            <a:endParaRPr lang="en-US" sz="700" dirty="0">
              <a:solidFill>
                <a:prstClr val="black"/>
              </a:solidFill>
              <a:latin typeface="Arial"/>
              <a:cs typeface="Arial"/>
            </a:endParaRPr>
          </a:p>
        </p:txBody>
      </p:sp>
      <p:sp>
        <p:nvSpPr>
          <p:cNvPr id="12" name="TextBox 11">
            <a:extLst>
              <a:ext uri="{FF2B5EF4-FFF2-40B4-BE49-F238E27FC236}">
                <a16:creationId xmlns:a16="http://schemas.microsoft.com/office/drawing/2014/main" id="{020C0C5C-AB25-BD85-D9AA-13A424B21A05}"/>
              </a:ext>
            </a:extLst>
          </p:cNvPr>
          <p:cNvSpPr txBox="1"/>
          <p:nvPr/>
        </p:nvSpPr>
        <p:spPr>
          <a:xfrm>
            <a:off x="3624225" y="620688"/>
            <a:ext cx="2539162" cy="307777"/>
          </a:xfrm>
          <a:prstGeom prst="rect">
            <a:avLst/>
          </a:prstGeom>
          <a:noFill/>
        </p:spPr>
        <p:txBody>
          <a:bodyPr wrap="square" rtlCol="0">
            <a:spAutoFit/>
          </a:bodyPr>
          <a:lstStyle/>
          <a:p>
            <a:r>
              <a:rPr lang="en-US" sz="700" b="1" i="1" dirty="0">
                <a:solidFill>
                  <a:prstClr val="black"/>
                </a:solidFill>
                <a:latin typeface="Arial"/>
                <a:cs typeface="Arial"/>
              </a:rPr>
              <a:t>Growth:  </a:t>
            </a:r>
          </a:p>
          <a:p>
            <a:pPr marL="113214"/>
            <a:endParaRPr lang="en-US" sz="700" dirty="0">
              <a:solidFill>
                <a:prstClr val="black"/>
              </a:solidFill>
              <a:latin typeface="Arial"/>
              <a:cs typeface="Arial"/>
            </a:endParaRPr>
          </a:p>
        </p:txBody>
      </p:sp>
      <p:sp>
        <p:nvSpPr>
          <p:cNvPr id="13" name="TextBox 12">
            <a:extLst>
              <a:ext uri="{FF2B5EF4-FFF2-40B4-BE49-F238E27FC236}">
                <a16:creationId xmlns:a16="http://schemas.microsoft.com/office/drawing/2014/main" id="{2CCAF973-4C86-24F7-656D-618AAD06E260}"/>
              </a:ext>
            </a:extLst>
          </p:cNvPr>
          <p:cNvSpPr txBox="1"/>
          <p:nvPr/>
        </p:nvSpPr>
        <p:spPr>
          <a:xfrm>
            <a:off x="3624225" y="2132856"/>
            <a:ext cx="2539162" cy="307777"/>
          </a:xfrm>
          <a:prstGeom prst="rect">
            <a:avLst/>
          </a:prstGeom>
          <a:noFill/>
        </p:spPr>
        <p:txBody>
          <a:bodyPr wrap="square" rtlCol="0">
            <a:spAutoFit/>
          </a:bodyPr>
          <a:lstStyle/>
          <a:p>
            <a:r>
              <a:rPr lang="en-US" sz="700" b="1" i="1" dirty="0">
                <a:solidFill>
                  <a:prstClr val="black"/>
                </a:solidFill>
                <a:latin typeface="Arial"/>
                <a:cs typeface="Arial"/>
              </a:rPr>
              <a:t>Leadership Results:  </a:t>
            </a:r>
          </a:p>
          <a:p>
            <a:pPr marL="63500" indent="-63500">
              <a:buFont typeface="Arial" panose="020B0604020202020204" pitchFamily="34" charset="0"/>
              <a:buChar char="•"/>
            </a:pPr>
            <a:endParaRPr lang="en-US" sz="700" dirty="0">
              <a:solidFill>
                <a:prstClr val="black"/>
              </a:solidFill>
              <a:latin typeface="Arial"/>
              <a:cs typeface="Arial"/>
            </a:endParaRPr>
          </a:p>
        </p:txBody>
      </p:sp>
      <p:sp>
        <p:nvSpPr>
          <p:cNvPr id="14" name="TextBox 13">
            <a:extLst>
              <a:ext uri="{FF2B5EF4-FFF2-40B4-BE49-F238E27FC236}">
                <a16:creationId xmlns:a16="http://schemas.microsoft.com/office/drawing/2014/main" id="{FBC46D19-4584-34BF-F65B-4862499F5EA2}"/>
              </a:ext>
            </a:extLst>
          </p:cNvPr>
          <p:cNvSpPr txBox="1"/>
          <p:nvPr/>
        </p:nvSpPr>
        <p:spPr>
          <a:xfrm>
            <a:off x="1413892" y="3554432"/>
            <a:ext cx="2455473" cy="276999"/>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 </a:t>
            </a:r>
          </a:p>
          <a:p>
            <a:pPr marL="63500" indent="-63500">
              <a:buFont typeface="Arial" panose="020B0604020202020204" pitchFamily="34" charset="0"/>
              <a:buChar char="•"/>
            </a:pPr>
            <a:endParaRPr lang="en-US" sz="600" dirty="0">
              <a:solidFill>
                <a:prstClr val="black"/>
              </a:solidFill>
              <a:latin typeface="Arial"/>
              <a:cs typeface="Arial"/>
            </a:endParaRPr>
          </a:p>
        </p:txBody>
      </p:sp>
      <p:sp>
        <p:nvSpPr>
          <p:cNvPr id="15" name="TextBox 14">
            <a:extLst>
              <a:ext uri="{FF2B5EF4-FFF2-40B4-BE49-F238E27FC236}">
                <a16:creationId xmlns:a16="http://schemas.microsoft.com/office/drawing/2014/main" id="{25BCDD82-2600-0949-F942-58817DFD9AFA}"/>
              </a:ext>
            </a:extLst>
          </p:cNvPr>
          <p:cNvSpPr txBox="1"/>
          <p:nvPr/>
        </p:nvSpPr>
        <p:spPr>
          <a:xfrm>
            <a:off x="3859721" y="4414850"/>
            <a:ext cx="2827213" cy="184666"/>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endParaRPr lang="en-US" sz="600" dirty="0">
              <a:solidFill>
                <a:prstClr val="black"/>
              </a:solidFill>
              <a:latin typeface="Arial"/>
              <a:cs typeface="Arial"/>
            </a:endParaRPr>
          </a:p>
        </p:txBody>
      </p:sp>
      <p:sp>
        <p:nvSpPr>
          <p:cNvPr id="16" name="TextBox 15">
            <a:extLst>
              <a:ext uri="{FF2B5EF4-FFF2-40B4-BE49-F238E27FC236}">
                <a16:creationId xmlns:a16="http://schemas.microsoft.com/office/drawing/2014/main" id="{3B3B1120-6CC8-A339-0202-659684F1A434}"/>
              </a:ext>
            </a:extLst>
          </p:cNvPr>
          <p:cNvSpPr txBox="1"/>
          <p:nvPr/>
        </p:nvSpPr>
        <p:spPr>
          <a:xfrm>
            <a:off x="1413892" y="5054986"/>
            <a:ext cx="2448271" cy="276999"/>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p>
          <a:p>
            <a:endParaRPr lang="en-US" sz="600" dirty="0">
              <a:solidFill>
                <a:prstClr val="black"/>
              </a:solidFill>
              <a:latin typeface="Arial"/>
              <a:cs typeface="Arial"/>
            </a:endParaRPr>
          </a:p>
        </p:txBody>
      </p:sp>
      <p:sp>
        <p:nvSpPr>
          <p:cNvPr id="17" name="TextBox 16">
            <a:extLst>
              <a:ext uri="{FF2B5EF4-FFF2-40B4-BE49-F238E27FC236}">
                <a16:creationId xmlns:a16="http://schemas.microsoft.com/office/drawing/2014/main" id="{B056BCD7-73FB-977C-9A10-85A9D1FDA8EC}"/>
              </a:ext>
            </a:extLst>
          </p:cNvPr>
          <p:cNvSpPr txBox="1"/>
          <p:nvPr/>
        </p:nvSpPr>
        <p:spPr>
          <a:xfrm>
            <a:off x="3856628" y="3554432"/>
            <a:ext cx="2870202" cy="184666"/>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endParaRPr lang="en-US" sz="600" dirty="0">
              <a:solidFill>
                <a:prstClr val="black"/>
              </a:solidFill>
              <a:latin typeface="Arial"/>
              <a:cs typeface="Arial"/>
            </a:endParaRPr>
          </a:p>
        </p:txBody>
      </p:sp>
      <p:sp>
        <p:nvSpPr>
          <p:cNvPr id="20" name="TextBox 19">
            <a:extLst>
              <a:ext uri="{FF2B5EF4-FFF2-40B4-BE49-F238E27FC236}">
                <a16:creationId xmlns:a16="http://schemas.microsoft.com/office/drawing/2014/main" id="{109BA7C0-9176-F40C-F5BB-95E2F1182472}"/>
              </a:ext>
            </a:extLst>
          </p:cNvPr>
          <p:cNvSpPr txBox="1"/>
          <p:nvPr/>
        </p:nvSpPr>
        <p:spPr>
          <a:xfrm>
            <a:off x="1413892" y="4304709"/>
            <a:ext cx="2520279" cy="276999"/>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p>
          <a:p>
            <a:endParaRPr lang="en-US" sz="600" dirty="0">
              <a:solidFill>
                <a:prstClr val="black"/>
              </a:solidFill>
              <a:latin typeface="Arial"/>
              <a:cs typeface="Arial"/>
            </a:endParaRPr>
          </a:p>
        </p:txBody>
      </p:sp>
      <p:sp>
        <p:nvSpPr>
          <p:cNvPr id="22" name="TextBox 21">
            <a:extLst>
              <a:ext uri="{FF2B5EF4-FFF2-40B4-BE49-F238E27FC236}">
                <a16:creationId xmlns:a16="http://schemas.microsoft.com/office/drawing/2014/main" id="{3DA2FC6D-331E-A9D1-FC38-B40EB7C6AC62}"/>
              </a:ext>
            </a:extLst>
          </p:cNvPr>
          <p:cNvSpPr txBox="1"/>
          <p:nvPr/>
        </p:nvSpPr>
        <p:spPr>
          <a:xfrm>
            <a:off x="1413893" y="5805264"/>
            <a:ext cx="2376264" cy="276999"/>
          </a:xfrm>
          <a:prstGeom prst="rect">
            <a:avLst/>
          </a:prstGeom>
          <a:noFill/>
        </p:spPr>
        <p:txBody>
          <a:bodyPr wrap="square">
            <a:spAutoFit/>
          </a:bodyPr>
          <a:lstStyle/>
          <a:p>
            <a:r>
              <a:rPr lang="en-US" sz="600" b="1" i="1" dirty="0">
                <a:solidFill>
                  <a:prstClr val="black"/>
                </a:solidFill>
                <a:latin typeface="Arial" panose="020B0604020202020204" pitchFamily="34" charset="0"/>
                <a:cs typeface="Arial" panose="020B0604020202020204" pitchFamily="34" charset="0"/>
              </a:rPr>
              <a:t>TITLE</a:t>
            </a:r>
            <a:endParaRPr lang="en-US" sz="600" dirty="0">
              <a:solidFill>
                <a:prstClr val="black"/>
              </a:solidFill>
              <a:latin typeface="Arial"/>
              <a:cs typeface="Arial"/>
            </a:endParaRPr>
          </a:p>
          <a:p>
            <a:endParaRPr lang="en-US" sz="600" dirty="0">
              <a:solidFill>
                <a:prstClr val="black"/>
              </a:solidFill>
              <a:latin typeface="Arial"/>
              <a:cs typeface="Arial"/>
            </a:endParaRPr>
          </a:p>
        </p:txBody>
      </p:sp>
      <p:sp>
        <p:nvSpPr>
          <p:cNvPr id="23" name="TextBox 22">
            <a:extLst>
              <a:ext uri="{FF2B5EF4-FFF2-40B4-BE49-F238E27FC236}">
                <a16:creationId xmlns:a16="http://schemas.microsoft.com/office/drawing/2014/main" id="{1AA80674-81A5-0834-1626-DD452C3804D9}"/>
              </a:ext>
            </a:extLst>
          </p:cNvPr>
          <p:cNvSpPr txBox="1"/>
          <p:nvPr/>
        </p:nvSpPr>
        <p:spPr>
          <a:xfrm>
            <a:off x="3862164" y="5367601"/>
            <a:ext cx="2793258" cy="184666"/>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p>
        </p:txBody>
      </p:sp>
      <p:sp>
        <p:nvSpPr>
          <p:cNvPr id="24" name="TextBox 23">
            <a:extLst>
              <a:ext uri="{FF2B5EF4-FFF2-40B4-BE49-F238E27FC236}">
                <a16:creationId xmlns:a16="http://schemas.microsoft.com/office/drawing/2014/main" id="{30A91D44-A55F-7C12-ACBB-415E507194C5}"/>
              </a:ext>
            </a:extLst>
          </p:cNvPr>
          <p:cNvSpPr txBox="1"/>
          <p:nvPr/>
        </p:nvSpPr>
        <p:spPr>
          <a:xfrm>
            <a:off x="3866579" y="6043354"/>
            <a:ext cx="2731889" cy="184666"/>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endParaRPr lang="en-US" sz="600" dirty="0">
              <a:solidFill>
                <a:prstClr val="black"/>
              </a:solidFill>
              <a:latin typeface="Arial"/>
              <a:cs typeface="Arial"/>
            </a:endParaRPr>
          </a:p>
        </p:txBody>
      </p:sp>
      <p:sp>
        <p:nvSpPr>
          <p:cNvPr id="18" name="Rectangle 17">
            <a:extLst>
              <a:ext uri="{FF2B5EF4-FFF2-40B4-BE49-F238E27FC236}">
                <a16:creationId xmlns:a16="http://schemas.microsoft.com/office/drawing/2014/main" id="{C66B327A-E844-8EC6-82B6-80CADC41876B}"/>
              </a:ext>
            </a:extLst>
          </p:cNvPr>
          <p:cNvSpPr/>
          <p:nvPr/>
        </p:nvSpPr>
        <p:spPr>
          <a:xfrm rot="19135502">
            <a:off x="3998016" y="3187495"/>
            <a:ext cx="4871270" cy="923330"/>
          </a:xfrm>
          <a:prstGeom prst="rect">
            <a:avLst/>
          </a:prstGeom>
          <a:noFill/>
        </p:spPr>
        <p:txBody>
          <a:bodyPr wrap="none" lIns="91440" tIns="45720" rIns="91440" bIns="45720">
            <a:spAutoFit/>
          </a:bodyPr>
          <a:lstStyle/>
          <a:p>
            <a:pPr algn="ctr"/>
            <a:r>
              <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Your text here</a:t>
            </a:r>
          </a:p>
        </p:txBody>
      </p:sp>
    </p:spTree>
    <p:extLst>
      <p:ext uri="{BB962C8B-B14F-4D97-AF65-F5344CB8AC3E}">
        <p14:creationId xmlns:p14="http://schemas.microsoft.com/office/powerpoint/2010/main" val="2364573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9ACB2-16E4-37B6-E154-4B0389521CB9}"/>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22D58A19-4D5F-0EA0-26F6-53DF812A0830}"/>
              </a:ext>
            </a:extLst>
          </p:cNvPr>
          <p:cNvSpPr txBox="1"/>
          <p:nvPr/>
        </p:nvSpPr>
        <p:spPr>
          <a:xfrm>
            <a:off x="-1" y="-76545"/>
            <a:ext cx="12188825" cy="769313"/>
          </a:xfrm>
          <a:prstGeom prst="rect">
            <a:avLst/>
          </a:prstGeom>
          <a:solidFill>
            <a:schemeClr val="bg1"/>
          </a:solidFill>
        </p:spPr>
        <p:txBody>
          <a:bodyPr wrap="square">
            <a:spAutoFit/>
          </a:bodyPr>
          <a:lstStyle/>
          <a:p>
            <a:pPr algn="ctr"/>
            <a:r>
              <a:rPr lang="en-US" sz="4399" b="1" i="1" dirty="0">
                <a:solidFill>
                  <a:srgbClr val="7030A0"/>
                </a:solidFill>
                <a:latin typeface="Arial" charset="0"/>
                <a:cs typeface="Arial" charset="0"/>
              </a:rPr>
              <a:t>Desired State Culture ROADmap Template</a:t>
            </a:r>
            <a:endParaRPr lang="en-US" sz="4399" b="1" i="1" dirty="0">
              <a:solidFill>
                <a:srgbClr val="7030A0"/>
              </a:solidFill>
            </a:endParaRPr>
          </a:p>
        </p:txBody>
      </p:sp>
      <p:graphicFrame>
        <p:nvGraphicFramePr>
          <p:cNvPr id="10" name="Table 9">
            <a:extLst>
              <a:ext uri="{FF2B5EF4-FFF2-40B4-BE49-F238E27FC236}">
                <a16:creationId xmlns:a16="http://schemas.microsoft.com/office/drawing/2014/main" id="{79132619-2406-33F4-EFBB-9077AAE08AF3}"/>
              </a:ext>
            </a:extLst>
          </p:cNvPr>
          <p:cNvGraphicFramePr>
            <a:graphicFrameLocks noGrp="1"/>
          </p:cNvGraphicFramePr>
          <p:nvPr/>
        </p:nvGraphicFramePr>
        <p:xfrm>
          <a:off x="117748" y="620688"/>
          <a:ext cx="11706350" cy="5974315"/>
        </p:xfrm>
        <a:graphic>
          <a:graphicData uri="http://schemas.openxmlformats.org/drawingml/2006/table">
            <a:tbl>
              <a:tblPr firstRow="1" bandRow="1">
                <a:effectLst/>
                <a:tableStyleId>{5C22544A-7EE6-4342-B048-85BDC9FD1C3A}</a:tableStyleId>
              </a:tblPr>
              <a:tblGrid>
                <a:gridCol w="1292973">
                  <a:extLst>
                    <a:ext uri="{9D8B030D-6E8A-4147-A177-3AD203B41FA5}">
                      <a16:colId xmlns:a16="http://schemas.microsoft.com/office/drawing/2014/main" val="1521787262"/>
                    </a:ext>
                  </a:extLst>
                </a:gridCol>
                <a:gridCol w="5331763">
                  <a:extLst>
                    <a:ext uri="{9D8B030D-6E8A-4147-A177-3AD203B41FA5}">
                      <a16:colId xmlns:a16="http://schemas.microsoft.com/office/drawing/2014/main" val="1534630355"/>
                    </a:ext>
                  </a:extLst>
                </a:gridCol>
                <a:gridCol w="1584176">
                  <a:extLst>
                    <a:ext uri="{9D8B030D-6E8A-4147-A177-3AD203B41FA5}">
                      <a16:colId xmlns:a16="http://schemas.microsoft.com/office/drawing/2014/main" val="314813257"/>
                    </a:ext>
                  </a:extLst>
                </a:gridCol>
                <a:gridCol w="3497438">
                  <a:extLst>
                    <a:ext uri="{9D8B030D-6E8A-4147-A177-3AD203B41FA5}">
                      <a16:colId xmlns:a16="http://schemas.microsoft.com/office/drawing/2014/main" val="3172779559"/>
                    </a:ext>
                  </a:extLst>
                </a:gridCol>
              </a:tblGrid>
              <a:tr h="293105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br>
                        <a:rPr lang="en-US" sz="1600" dirty="0">
                          <a:solidFill>
                            <a:srgbClr val="7030A0"/>
                          </a:solidFill>
                          <a:latin typeface="Arial" panose="020B0604020202020204" pitchFamily="34" charset="0"/>
                          <a:cs typeface="Arial" panose="020B0604020202020204" pitchFamily="34" charset="0"/>
                        </a:rPr>
                      </a:br>
                      <a:r>
                        <a:rPr lang="en-US" sz="1600" dirty="0">
                          <a:solidFill>
                            <a:srgbClr val="7030A0"/>
                          </a:solidFill>
                          <a:latin typeface="Arial" panose="020B0604020202020204" pitchFamily="34" charset="0"/>
                          <a:cs typeface="Arial" panose="020B0604020202020204" pitchFamily="34" charset="0"/>
                        </a:rPr>
                        <a:t>Results – </a:t>
                      </a:r>
                      <a:r>
                        <a:rPr lang="en-US" sz="1600" b="0" dirty="0">
                          <a:solidFill>
                            <a:srgbClr val="7030A0"/>
                          </a:solidFill>
                          <a:latin typeface="Arial" panose="020B0604020202020204" pitchFamily="34" charset="0"/>
                          <a:cs typeface="Arial" panose="020B0604020202020204" pitchFamily="34" charset="0"/>
                        </a:rPr>
                        <a:t>What we are achieving.</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solidFill>
                          <a:srgbClr val="7030A0"/>
                        </a:solidFill>
                        <a:latin typeface="Arial" panose="020B0604020202020204" pitchFamily="34" charset="0"/>
                        <a:cs typeface="Arial" panose="020B0604020202020204" pitchFamily="34" charset="0"/>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dirty="0">
                          <a:solidFill>
                            <a:srgbClr val="8A2746"/>
                          </a:solidFill>
                          <a:latin typeface="Arial" panose="020B0604020202020204" pitchFamily="34" charset="0"/>
                          <a:cs typeface="Arial" panose="020B0604020202020204" pitchFamily="34" charset="0"/>
                        </a:rPr>
                      </a:br>
                      <a:r>
                        <a:rPr lang="en-US" sz="1600" dirty="0">
                          <a:solidFill>
                            <a:srgbClr val="8A2746"/>
                          </a:solidFill>
                          <a:latin typeface="Arial" panose="020B0604020202020204" pitchFamily="34" charset="0"/>
                          <a:cs typeface="Arial" panose="020B0604020202020204" pitchFamily="34" charset="0"/>
                        </a:rPr>
                        <a:t>Accelerators – </a:t>
                      </a:r>
                      <a:r>
                        <a:rPr lang="en-US" sz="1600" b="0" dirty="0">
                          <a:solidFill>
                            <a:srgbClr val="8A2746"/>
                          </a:solidFill>
                          <a:latin typeface="Arial" panose="020B0604020202020204" pitchFamily="34" charset="0"/>
                          <a:cs typeface="Arial" panose="020B0604020202020204" pitchFamily="34" charset="0"/>
                        </a:rPr>
                        <a:t>What moves us forward.</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2244435"/>
                  </a:ext>
                </a:extLst>
              </a:tr>
              <a:tr h="3017779">
                <a:tc>
                  <a:txBody>
                    <a:bodyPr/>
                    <a:lstStyle/>
                    <a:p>
                      <a:endParaRPr lang="en-US" sz="1800" dirty="0"/>
                    </a:p>
                    <a:p>
                      <a:endParaRPr lang="en-US" sz="1800" dirty="0"/>
                    </a:p>
                    <a:p>
                      <a:endParaRPr lang="en-US" sz="1800" dirty="0"/>
                    </a:p>
                    <a:p>
                      <a:endParaRPr lang="en-US" sz="1800" dirty="0"/>
                    </a:p>
                    <a:p>
                      <a:endParaRPr lang="en-US" sz="1800" dirty="0"/>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b="1" dirty="0">
                          <a:solidFill>
                            <a:srgbClr val="4474A2"/>
                          </a:solidFill>
                          <a:latin typeface="Arial" panose="020B0604020202020204" pitchFamily="34" charset="0"/>
                          <a:cs typeface="Arial" panose="020B0604020202020204" pitchFamily="34" charset="0"/>
                        </a:rPr>
                      </a:br>
                      <a:r>
                        <a:rPr lang="en-US" sz="1600" b="1" dirty="0">
                          <a:solidFill>
                            <a:srgbClr val="4474A2"/>
                          </a:solidFill>
                          <a:latin typeface="Arial" panose="020B0604020202020204" pitchFamily="34" charset="0"/>
                          <a:cs typeface="Arial" panose="020B0604020202020204" pitchFamily="34" charset="0"/>
                        </a:rPr>
                        <a:t>Observable Behaviors – </a:t>
                      </a:r>
                      <a:r>
                        <a:rPr lang="en-US" sz="1600" b="0" dirty="0">
                          <a:solidFill>
                            <a:srgbClr val="4474A2"/>
                          </a:solidFill>
                          <a:latin typeface="Arial" panose="020B0604020202020204" pitchFamily="34" charset="0"/>
                          <a:cs typeface="Arial" panose="020B0604020202020204" pitchFamily="34" charset="0"/>
                        </a:rPr>
                        <a:t>What people say and do.</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dirty="0">
                          <a:solidFill>
                            <a:schemeClr val="accent2"/>
                          </a:solidFill>
                          <a:latin typeface="Arial" panose="020B0604020202020204" pitchFamily="34" charset="0"/>
                          <a:cs typeface="Arial" panose="020B0604020202020204" pitchFamily="34" charset="0"/>
                        </a:rPr>
                      </a:br>
                      <a:r>
                        <a:rPr lang="en-US" sz="1600" dirty="0">
                          <a:solidFill>
                            <a:schemeClr val="accent2"/>
                          </a:solidFill>
                          <a:latin typeface="Arial" panose="020B0604020202020204" pitchFamily="34" charset="0"/>
                          <a:cs typeface="Arial" panose="020B0604020202020204" pitchFamily="34" charset="0"/>
                        </a:rPr>
                        <a:t>Decelerators – </a:t>
                      </a:r>
                      <a:r>
                        <a:rPr lang="en-US" sz="1600" b="0" dirty="0">
                          <a:solidFill>
                            <a:schemeClr val="accent2"/>
                          </a:solidFill>
                          <a:latin typeface="Arial" panose="020B0604020202020204" pitchFamily="34" charset="0"/>
                          <a:cs typeface="Arial" panose="020B0604020202020204" pitchFamily="34" charset="0"/>
                        </a:rPr>
                        <a:t>What gets in the way – slows us down.</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5101342"/>
                  </a:ext>
                </a:extLst>
              </a:tr>
            </a:tbl>
          </a:graphicData>
        </a:graphic>
      </p:graphicFrame>
      <p:pic>
        <p:nvPicPr>
          <p:cNvPr id="2" name="Content Placeholder 4" descr="Bullseye with solid fill">
            <a:extLst>
              <a:ext uri="{FF2B5EF4-FFF2-40B4-BE49-F238E27FC236}">
                <a16:creationId xmlns:a16="http://schemas.microsoft.com/office/drawing/2014/main" id="{B4D11BEF-DC3A-EE10-BDBE-BC55C1B340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7748" y="1055993"/>
            <a:ext cx="1286538" cy="1286538"/>
          </a:xfrm>
          <a:prstGeom prst="rect">
            <a:avLst/>
          </a:prstGeom>
        </p:spPr>
      </p:pic>
      <p:pic>
        <p:nvPicPr>
          <p:cNvPr id="3" name="Graphic 2" descr="Magnifying glass with solid fill">
            <a:extLst>
              <a:ext uri="{FF2B5EF4-FFF2-40B4-BE49-F238E27FC236}">
                <a16:creationId xmlns:a16="http://schemas.microsoft.com/office/drawing/2014/main" id="{343E3714-5409-B9F3-6C15-680ABB4FEF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421" y="3930638"/>
            <a:ext cx="1298562" cy="1298562"/>
          </a:xfrm>
          <a:prstGeom prst="rect">
            <a:avLst/>
          </a:prstGeom>
        </p:spPr>
      </p:pic>
      <p:pic>
        <p:nvPicPr>
          <p:cNvPr id="4" name="Graphic 3" descr="Rocket with solid fill">
            <a:extLst>
              <a:ext uri="{FF2B5EF4-FFF2-40B4-BE49-F238E27FC236}">
                <a16:creationId xmlns:a16="http://schemas.microsoft.com/office/drawing/2014/main" id="{1DF94ADF-20A3-F600-26D5-623E5F208FB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84082" y="1050318"/>
            <a:ext cx="1298562" cy="1298562"/>
          </a:xfrm>
          <a:prstGeom prst="rect">
            <a:avLst/>
          </a:prstGeom>
        </p:spPr>
      </p:pic>
      <p:pic>
        <p:nvPicPr>
          <p:cNvPr id="7" name="Graphic 6" descr="Traffic cone with solid fill">
            <a:extLst>
              <a:ext uri="{FF2B5EF4-FFF2-40B4-BE49-F238E27FC236}">
                <a16:creationId xmlns:a16="http://schemas.microsoft.com/office/drawing/2014/main" id="{CF557FC9-4CCB-4A6B-0EE0-069AD29F365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84082" y="3930638"/>
            <a:ext cx="1298562" cy="1298562"/>
          </a:xfrm>
          <a:prstGeom prst="rect">
            <a:avLst/>
          </a:prstGeom>
        </p:spPr>
      </p:pic>
      <p:sp>
        <p:nvSpPr>
          <p:cNvPr id="5" name="TextBox 4">
            <a:extLst>
              <a:ext uri="{FF2B5EF4-FFF2-40B4-BE49-F238E27FC236}">
                <a16:creationId xmlns:a16="http://schemas.microsoft.com/office/drawing/2014/main" id="{0B818007-B4E1-C54A-51AE-846A53ED7332}"/>
              </a:ext>
            </a:extLst>
          </p:cNvPr>
          <p:cNvSpPr txBox="1"/>
          <p:nvPr/>
        </p:nvSpPr>
        <p:spPr>
          <a:xfrm>
            <a:off x="1485900" y="620688"/>
            <a:ext cx="1944216" cy="200055"/>
          </a:xfrm>
          <a:prstGeom prst="rect">
            <a:avLst/>
          </a:prstGeom>
          <a:noFill/>
        </p:spPr>
        <p:txBody>
          <a:bodyPr wrap="square" rtlCol="0">
            <a:spAutoFit/>
          </a:bodyPr>
          <a:lstStyle/>
          <a:p>
            <a:r>
              <a:rPr lang="en-US" sz="700" b="1" i="1" dirty="0">
                <a:solidFill>
                  <a:prstClr val="black"/>
                </a:solidFill>
                <a:latin typeface="Arial"/>
                <a:cs typeface="Arial"/>
              </a:rPr>
              <a:t>Product and Service Results:  </a:t>
            </a:r>
          </a:p>
        </p:txBody>
      </p:sp>
      <p:sp>
        <p:nvSpPr>
          <p:cNvPr id="6" name="TextBox 5">
            <a:extLst>
              <a:ext uri="{FF2B5EF4-FFF2-40B4-BE49-F238E27FC236}">
                <a16:creationId xmlns:a16="http://schemas.microsoft.com/office/drawing/2014/main" id="{F4B2226D-C36A-2A1A-8270-51A40E55EAE4}"/>
              </a:ext>
            </a:extLst>
          </p:cNvPr>
          <p:cNvSpPr txBox="1"/>
          <p:nvPr/>
        </p:nvSpPr>
        <p:spPr>
          <a:xfrm>
            <a:off x="1485901" y="2564904"/>
            <a:ext cx="1872208" cy="200055"/>
          </a:xfrm>
          <a:prstGeom prst="rect">
            <a:avLst/>
          </a:prstGeom>
          <a:noFill/>
        </p:spPr>
        <p:txBody>
          <a:bodyPr wrap="square" rtlCol="0">
            <a:spAutoFit/>
          </a:bodyPr>
          <a:lstStyle/>
          <a:p>
            <a:r>
              <a:rPr lang="en-US" sz="700" b="1" i="1" dirty="0">
                <a:solidFill>
                  <a:prstClr val="black"/>
                </a:solidFill>
                <a:latin typeface="Arial"/>
                <a:cs typeface="Arial"/>
              </a:rPr>
              <a:t>Customer – Experience Results :</a:t>
            </a:r>
          </a:p>
        </p:txBody>
      </p:sp>
      <p:sp>
        <p:nvSpPr>
          <p:cNvPr id="8" name="TextBox 7">
            <a:extLst>
              <a:ext uri="{FF2B5EF4-FFF2-40B4-BE49-F238E27FC236}">
                <a16:creationId xmlns:a16="http://schemas.microsoft.com/office/drawing/2014/main" id="{83071188-32C6-4CCF-951D-7003767DFC19}"/>
              </a:ext>
            </a:extLst>
          </p:cNvPr>
          <p:cNvSpPr txBox="1"/>
          <p:nvPr/>
        </p:nvSpPr>
        <p:spPr>
          <a:xfrm>
            <a:off x="3624225" y="1340768"/>
            <a:ext cx="2649560" cy="200055"/>
          </a:xfrm>
          <a:prstGeom prst="rect">
            <a:avLst/>
          </a:prstGeom>
          <a:noFill/>
        </p:spPr>
        <p:txBody>
          <a:bodyPr wrap="square" rtlCol="0">
            <a:spAutoFit/>
          </a:bodyPr>
          <a:lstStyle>
            <a:defPPr>
              <a:defRPr lang="en-US"/>
            </a:defPPr>
            <a:lvl1pPr>
              <a:defRPr sz="1400" b="1" i="1"/>
            </a:lvl1pPr>
          </a:lstStyle>
          <a:p>
            <a:r>
              <a:rPr lang="en-US" sz="700" dirty="0">
                <a:solidFill>
                  <a:prstClr val="black"/>
                </a:solidFill>
                <a:latin typeface="Arial"/>
                <a:cs typeface="Arial"/>
              </a:rPr>
              <a:t>Workforce Results:</a:t>
            </a:r>
            <a:endParaRPr lang="en-US" sz="700" b="0" i="0" dirty="0">
              <a:solidFill>
                <a:prstClr val="black"/>
              </a:solidFill>
              <a:latin typeface="Arial"/>
              <a:cs typeface="Arial"/>
            </a:endParaRPr>
          </a:p>
        </p:txBody>
      </p:sp>
      <p:sp>
        <p:nvSpPr>
          <p:cNvPr id="11" name="TextBox 10">
            <a:extLst>
              <a:ext uri="{FF2B5EF4-FFF2-40B4-BE49-F238E27FC236}">
                <a16:creationId xmlns:a16="http://schemas.microsoft.com/office/drawing/2014/main" id="{95C03DDB-96AC-9958-5A37-E151B43C3ABF}"/>
              </a:ext>
            </a:extLst>
          </p:cNvPr>
          <p:cNvSpPr txBox="1"/>
          <p:nvPr/>
        </p:nvSpPr>
        <p:spPr>
          <a:xfrm>
            <a:off x="1485900" y="1772816"/>
            <a:ext cx="1944216" cy="307777"/>
          </a:xfrm>
          <a:prstGeom prst="rect">
            <a:avLst/>
          </a:prstGeom>
          <a:noFill/>
        </p:spPr>
        <p:txBody>
          <a:bodyPr wrap="square" rtlCol="0">
            <a:spAutoFit/>
          </a:bodyPr>
          <a:lstStyle/>
          <a:p>
            <a:r>
              <a:rPr lang="en-US" sz="700" b="1" i="1" dirty="0">
                <a:solidFill>
                  <a:prstClr val="black"/>
                </a:solidFill>
                <a:latin typeface="Arial"/>
                <a:cs typeface="Arial"/>
              </a:rPr>
              <a:t>Finance:</a:t>
            </a:r>
          </a:p>
          <a:p>
            <a:pPr marL="63500" indent="-63500">
              <a:buFont typeface="Arial" panose="020B0604020202020204" pitchFamily="34" charset="0"/>
              <a:buChar char="•"/>
            </a:pPr>
            <a:endParaRPr lang="en-US" sz="700" dirty="0">
              <a:solidFill>
                <a:prstClr val="black"/>
              </a:solidFill>
              <a:latin typeface="Arial"/>
              <a:cs typeface="Arial"/>
            </a:endParaRPr>
          </a:p>
        </p:txBody>
      </p:sp>
      <p:sp>
        <p:nvSpPr>
          <p:cNvPr id="12" name="TextBox 11">
            <a:extLst>
              <a:ext uri="{FF2B5EF4-FFF2-40B4-BE49-F238E27FC236}">
                <a16:creationId xmlns:a16="http://schemas.microsoft.com/office/drawing/2014/main" id="{0AD61834-C2ED-93E5-24A9-19BA730CBB3D}"/>
              </a:ext>
            </a:extLst>
          </p:cNvPr>
          <p:cNvSpPr txBox="1"/>
          <p:nvPr/>
        </p:nvSpPr>
        <p:spPr>
          <a:xfrm>
            <a:off x="3624225" y="620688"/>
            <a:ext cx="2539162" cy="307777"/>
          </a:xfrm>
          <a:prstGeom prst="rect">
            <a:avLst/>
          </a:prstGeom>
          <a:noFill/>
        </p:spPr>
        <p:txBody>
          <a:bodyPr wrap="square" rtlCol="0">
            <a:spAutoFit/>
          </a:bodyPr>
          <a:lstStyle/>
          <a:p>
            <a:r>
              <a:rPr lang="en-US" sz="700" b="1" i="1" dirty="0">
                <a:solidFill>
                  <a:prstClr val="black"/>
                </a:solidFill>
                <a:latin typeface="Arial"/>
                <a:cs typeface="Arial"/>
              </a:rPr>
              <a:t>Growth:  </a:t>
            </a:r>
          </a:p>
          <a:p>
            <a:pPr marL="113214"/>
            <a:endParaRPr lang="en-US" sz="700" dirty="0">
              <a:solidFill>
                <a:prstClr val="black"/>
              </a:solidFill>
              <a:latin typeface="Arial"/>
              <a:cs typeface="Arial"/>
            </a:endParaRPr>
          </a:p>
        </p:txBody>
      </p:sp>
      <p:sp>
        <p:nvSpPr>
          <p:cNvPr id="13" name="TextBox 12">
            <a:extLst>
              <a:ext uri="{FF2B5EF4-FFF2-40B4-BE49-F238E27FC236}">
                <a16:creationId xmlns:a16="http://schemas.microsoft.com/office/drawing/2014/main" id="{309CD6C6-0414-1AAF-1EE7-8D347F0C434D}"/>
              </a:ext>
            </a:extLst>
          </p:cNvPr>
          <p:cNvSpPr txBox="1"/>
          <p:nvPr/>
        </p:nvSpPr>
        <p:spPr>
          <a:xfrm>
            <a:off x="3624225" y="2132856"/>
            <a:ext cx="2539162" cy="307777"/>
          </a:xfrm>
          <a:prstGeom prst="rect">
            <a:avLst/>
          </a:prstGeom>
          <a:noFill/>
        </p:spPr>
        <p:txBody>
          <a:bodyPr wrap="square" rtlCol="0">
            <a:spAutoFit/>
          </a:bodyPr>
          <a:lstStyle/>
          <a:p>
            <a:r>
              <a:rPr lang="en-US" sz="700" b="1" i="1" dirty="0">
                <a:solidFill>
                  <a:prstClr val="black"/>
                </a:solidFill>
                <a:latin typeface="Arial"/>
                <a:cs typeface="Arial"/>
              </a:rPr>
              <a:t>Leadership Results:  </a:t>
            </a:r>
          </a:p>
          <a:p>
            <a:pPr marL="63500" indent="-63500">
              <a:buFont typeface="Arial" panose="020B0604020202020204" pitchFamily="34" charset="0"/>
              <a:buChar char="•"/>
            </a:pPr>
            <a:endParaRPr lang="en-US" sz="700" dirty="0">
              <a:solidFill>
                <a:prstClr val="black"/>
              </a:solidFill>
              <a:latin typeface="Arial"/>
              <a:cs typeface="Arial"/>
            </a:endParaRPr>
          </a:p>
        </p:txBody>
      </p:sp>
      <p:sp>
        <p:nvSpPr>
          <p:cNvPr id="14" name="TextBox 13">
            <a:extLst>
              <a:ext uri="{FF2B5EF4-FFF2-40B4-BE49-F238E27FC236}">
                <a16:creationId xmlns:a16="http://schemas.microsoft.com/office/drawing/2014/main" id="{5941AF65-5784-9A31-14F6-F6D007FA1325}"/>
              </a:ext>
            </a:extLst>
          </p:cNvPr>
          <p:cNvSpPr txBox="1"/>
          <p:nvPr/>
        </p:nvSpPr>
        <p:spPr>
          <a:xfrm>
            <a:off x="1413892" y="3554432"/>
            <a:ext cx="2455473" cy="276999"/>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 </a:t>
            </a:r>
          </a:p>
          <a:p>
            <a:pPr marL="63500" indent="-63500">
              <a:buFont typeface="Arial" panose="020B0604020202020204" pitchFamily="34" charset="0"/>
              <a:buChar char="•"/>
            </a:pPr>
            <a:endParaRPr lang="en-US" sz="600" dirty="0">
              <a:solidFill>
                <a:prstClr val="black"/>
              </a:solidFill>
              <a:latin typeface="Arial"/>
              <a:cs typeface="Arial"/>
            </a:endParaRPr>
          </a:p>
        </p:txBody>
      </p:sp>
      <p:sp>
        <p:nvSpPr>
          <p:cNvPr id="15" name="TextBox 14">
            <a:extLst>
              <a:ext uri="{FF2B5EF4-FFF2-40B4-BE49-F238E27FC236}">
                <a16:creationId xmlns:a16="http://schemas.microsoft.com/office/drawing/2014/main" id="{48050D56-F586-0E8D-FF73-032D11A50F82}"/>
              </a:ext>
            </a:extLst>
          </p:cNvPr>
          <p:cNvSpPr txBox="1"/>
          <p:nvPr/>
        </p:nvSpPr>
        <p:spPr>
          <a:xfrm>
            <a:off x="3859721" y="4414850"/>
            <a:ext cx="2827213" cy="184666"/>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endParaRPr lang="en-US" sz="600" dirty="0">
              <a:solidFill>
                <a:prstClr val="black"/>
              </a:solidFill>
              <a:latin typeface="Arial"/>
              <a:cs typeface="Arial"/>
            </a:endParaRPr>
          </a:p>
        </p:txBody>
      </p:sp>
      <p:sp>
        <p:nvSpPr>
          <p:cNvPr id="16" name="TextBox 15">
            <a:extLst>
              <a:ext uri="{FF2B5EF4-FFF2-40B4-BE49-F238E27FC236}">
                <a16:creationId xmlns:a16="http://schemas.microsoft.com/office/drawing/2014/main" id="{A83FA8C2-C72F-4D5F-81F9-16AFA99F53D6}"/>
              </a:ext>
            </a:extLst>
          </p:cNvPr>
          <p:cNvSpPr txBox="1"/>
          <p:nvPr/>
        </p:nvSpPr>
        <p:spPr>
          <a:xfrm>
            <a:off x="1413892" y="5054986"/>
            <a:ext cx="2448271" cy="276999"/>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p>
          <a:p>
            <a:endParaRPr lang="en-US" sz="600" dirty="0">
              <a:solidFill>
                <a:prstClr val="black"/>
              </a:solidFill>
              <a:latin typeface="Arial"/>
              <a:cs typeface="Arial"/>
            </a:endParaRPr>
          </a:p>
        </p:txBody>
      </p:sp>
      <p:sp>
        <p:nvSpPr>
          <p:cNvPr id="17" name="TextBox 16">
            <a:extLst>
              <a:ext uri="{FF2B5EF4-FFF2-40B4-BE49-F238E27FC236}">
                <a16:creationId xmlns:a16="http://schemas.microsoft.com/office/drawing/2014/main" id="{3AF87395-437B-0F65-E33A-2BD1FEAB62E4}"/>
              </a:ext>
            </a:extLst>
          </p:cNvPr>
          <p:cNvSpPr txBox="1"/>
          <p:nvPr/>
        </p:nvSpPr>
        <p:spPr>
          <a:xfrm>
            <a:off x="3856628" y="3554432"/>
            <a:ext cx="2870202" cy="184666"/>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endParaRPr lang="en-US" sz="600" dirty="0">
              <a:solidFill>
                <a:prstClr val="black"/>
              </a:solidFill>
              <a:latin typeface="Arial"/>
              <a:cs typeface="Arial"/>
            </a:endParaRPr>
          </a:p>
        </p:txBody>
      </p:sp>
      <p:sp>
        <p:nvSpPr>
          <p:cNvPr id="20" name="TextBox 19">
            <a:extLst>
              <a:ext uri="{FF2B5EF4-FFF2-40B4-BE49-F238E27FC236}">
                <a16:creationId xmlns:a16="http://schemas.microsoft.com/office/drawing/2014/main" id="{5F2626F7-FA4A-1F66-AA09-EFE12316214D}"/>
              </a:ext>
            </a:extLst>
          </p:cNvPr>
          <p:cNvSpPr txBox="1"/>
          <p:nvPr/>
        </p:nvSpPr>
        <p:spPr>
          <a:xfrm>
            <a:off x="1413892" y="4304709"/>
            <a:ext cx="2520279" cy="276999"/>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p>
          <a:p>
            <a:endParaRPr lang="en-US" sz="600" dirty="0">
              <a:solidFill>
                <a:prstClr val="black"/>
              </a:solidFill>
              <a:latin typeface="Arial"/>
              <a:cs typeface="Arial"/>
            </a:endParaRPr>
          </a:p>
        </p:txBody>
      </p:sp>
      <p:sp>
        <p:nvSpPr>
          <p:cNvPr id="22" name="TextBox 21">
            <a:extLst>
              <a:ext uri="{FF2B5EF4-FFF2-40B4-BE49-F238E27FC236}">
                <a16:creationId xmlns:a16="http://schemas.microsoft.com/office/drawing/2014/main" id="{2573BB18-E93F-26FC-45E7-4A63B43F3C5B}"/>
              </a:ext>
            </a:extLst>
          </p:cNvPr>
          <p:cNvSpPr txBox="1"/>
          <p:nvPr/>
        </p:nvSpPr>
        <p:spPr>
          <a:xfrm>
            <a:off x="1413893" y="5805264"/>
            <a:ext cx="2376264" cy="276999"/>
          </a:xfrm>
          <a:prstGeom prst="rect">
            <a:avLst/>
          </a:prstGeom>
          <a:noFill/>
        </p:spPr>
        <p:txBody>
          <a:bodyPr wrap="square">
            <a:spAutoFit/>
          </a:bodyPr>
          <a:lstStyle/>
          <a:p>
            <a:r>
              <a:rPr lang="en-US" sz="600" b="1" i="1" dirty="0">
                <a:solidFill>
                  <a:prstClr val="black"/>
                </a:solidFill>
                <a:latin typeface="Arial" panose="020B0604020202020204" pitchFamily="34" charset="0"/>
                <a:cs typeface="Arial" panose="020B0604020202020204" pitchFamily="34" charset="0"/>
              </a:rPr>
              <a:t>TITLE</a:t>
            </a:r>
            <a:endParaRPr lang="en-US" sz="600" dirty="0">
              <a:solidFill>
                <a:prstClr val="black"/>
              </a:solidFill>
              <a:latin typeface="Arial"/>
              <a:cs typeface="Arial"/>
            </a:endParaRPr>
          </a:p>
          <a:p>
            <a:endParaRPr lang="en-US" sz="600" dirty="0">
              <a:solidFill>
                <a:prstClr val="black"/>
              </a:solidFill>
              <a:latin typeface="Arial"/>
              <a:cs typeface="Arial"/>
            </a:endParaRPr>
          </a:p>
        </p:txBody>
      </p:sp>
      <p:sp>
        <p:nvSpPr>
          <p:cNvPr id="23" name="TextBox 22">
            <a:extLst>
              <a:ext uri="{FF2B5EF4-FFF2-40B4-BE49-F238E27FC236}">
                <a16:creationId xmlns:a16="http://schemas.microsoft.com/office/drawing/2014/main" id="{AEC4A637-29D7-63B2-A8C2-47F64A7D17B6}"/>
              </a:ext>
            </a:extLst>
          </p:cNvPr>
          <p:cNvSpPr txBox="1"/>
          <p:nvPr/>
        </p:nvSpPr>
        <p:spPr>
          <a:xfrm>
            <a:off x="3862164" y="5367601"/>
            <a:ext cx="2793258" cy="184666"/>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p>
        </p:txBody>
      </p:sp>
      <p:sp>
        <p:nvSpPr>
          <p:cNvPr id="24" name="TextBox 23">
            <a:extLst>
              <a:ext uri="{FF2B5EF4-FFF2-40B4-BE49-F238E27FC236}">
                <a16:creationId xmlns:a16="http://schemas.microsoft.com/office/drawing/2014/main" id="{4D620F10-78FA-02FD-5117-53FE0D047A91}"/>
              </a:ext>
            </a:extLst>
          </p:cNvPr>
          <p:cNvSpPr txBox="1"/>
          <p:nvPr/>
        </p:nvSpPr>
        <p:spPr>
          <a:xfrm>
            <a:off x="3866579" y="6043354"/>
            <a:ext cx="2731889" cy="184666"/>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TITLE</a:t>
            </a:r>
            <a:endParaRPr lang="en-US" sz="600" dirty="0">
              <a:solidFill>
                <a:prstClr val="black"/>
              </a:solidFill>
              <a:latin typeface="Arial"/>
              <a:cs typeface="Arial"/>
            </a:endParaRPr>
          </a:p>
        </p:txBody>
      </p:sp>
      <p:sp>
        <p:nvSpPr>
          <p:cNvPr id="18" name="Rectangle 17">
            <a:extLst>
              <a:ext uri="{FF2B5EF4-FFF2-40B4-BE49-F238E27FC236}">
                <a16:creationId xmlns:a16="http://schemas.microsoft.com/office/drawing/2014/main" id="{C93B868D-7DB9-F0C2-7872-6631E76217FB}"/>
              </a:ext>
            </a:extLst>
          </p:cNvPr>
          <p:cNvSpPr/>
          <p:nvPr/>
        </p:nvSpPr>
        <p:spPr>
          <a:xfrm rot="18921696">
            <a:off x="4060063" y="3278994"/>
            <a:ext cx="4871270" cy="923330"/>
          </a:xfrm>
          <a:prstGeom prst="rect">
            <a:avLst/>
          </a:prstGeom>
          <a:noFill/>
        </p:spPr>
        <p:txBody>
          <a:bodyPr wrap="none" lIns="91440" tIns="45720" rIns="91440" bIns="45720">
            <a:spAutoFit/>
          </a:bodyPr>
          <a:lstStyle/>
          <a:p>
            <a:pPr algn="ctr"/>
            <a:r>
              <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Your text here</a:t>
            </a:r>
          </a:p>
        </p:txBody>
      </p:sp>
    </p:spTree>
    <p:extLst>
      <p:ext uri="{BB962C8B-B14F-4D97-AF65-F5344CB8AC3E}">
        <p14:creationId xmlns:p14="http://schemas.microsoft.com/office/powerpoint/2010/main" val="2387162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Close up of dart board">
            <a:extLst>
              <a:ext uri="{FF2B5EF4-FFF2-40B4-BE49-F238E27FC236}">
                <a16:creationId xmlns:a16="http://schemas.microsoft.com/office/drawing/2014/main" id="{431EEF69-E3DB-8B6E-EF03-FC45DD9319E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0" y="10"/>
            <a:ext cx="12188805" cy="6857990"/>
          </a:xfrm>
          <a:prstGeom prst="rect">
            <a:avLst/>
          </a:prstGeom>
        </p:spPr>
      </p:pic>
      <p:grpSp>
        <p:nvGrpSpPr>
          <p:cNvPr id="16" name="Group 15">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7953" y="457200"/>
            <a:ext cx="3702356" cy="5935132"/>
            <a:chOff x="438068" y="457200"/>
            <a:chExt cx="3703320" cy="5935132"/>
          </a:xfrm>
        </p:grpSpPr>
        <p:sp>
          <p:nvSpPr>
            <p:cNvPr id="17" name="Rectangle 16">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17">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 name="Title 1"/>
          <p:cNvSpPr>
            <a:spLocks noGrp="1"/>
          </p:cNvSpPr>
          <p:nvPr>
            <p:ph type="title"/>
          </p:nvPr>
        </p:nvSpPr>
        <p:spPr>
          <a:xfrm>
            <a:off x="584047" y="1006956"/>
            <a:ext cx="3411179" cy="1372177"/>
          </a:xfrm>
        </p:spPr>
        <p:txBody>
          <a:bodyPr anchor="ctr">
            <a:noAutofit/>
          </a:bodyPr>
          <a:lstStyle/>
          <a:p>
            <a:r>
              <a:rPr lang="en-US" i="0" dirty="0">
                <a:solidFill>
                  <a:srgbClr val="FFFFFF"/>
                </a:solidFill>
                <a:latin typeface="Avenir Black" panose="02000503020000020003" pitchFamily="2" charset="0"/>
              </a:rPr>
              <a:t>The Leadership Challenge</a:t>
            </a:r>
          </a:p>
        </p:txBody>
      </p:sp>
      <p:sp>
        <p:nvSpPr>
          <p:cNvPr id="3" name="Content Placeholder 2"/>
          <p:cNvSpPr>
            <a:spLocks noGrp="1"/>
          </p:cNvSpPr>
          <p:nvPr>
            <p:ph idx="1"/>
          </p:nvPr>
        </p:nvSpPr>
        <p:spPr>
          <a:xfrm>
            <a:off x="581041" y="2780928"/>
            <a:ext cx="3414185" cy="3564467"/>
          </a:xfrm>
        </p:spPr>
        <p:txBody>
          <a:bodyPr>
            <a:normAutofit/>
          </a:bodyPr>
          <a:lstStyle/>
          <a:p>
            <a:pPr>
              <a:buClr>
                <a:schemeClr val="tx1"/>
              </a:buClr>
            </a:pPr>
            <a:r>
              <a:rPr lang="en-US" sz="2800" dirty="0">
                <a:solidFill>
                  <a:srgbClr val="FFFFFF"/>
                </a:solidFill>
                <a:latin typeface="Avenir Medium" panose="02000503020000020003" pitchFamily="2" charset="0"/>
              </a:rPr>
              <a:t>No organization outperforms its leadership system</a:t>
            </a:r>
          </a:p>
          <a:p>
            <a:pPr>
              <a:buClr>
                <a:schemeClr val="tx1"/>
              </a:buClr>
            </a:pPr>
            <a:r>
              <a:rPr lang="en-US" sz="2800" dirty="0">
                <a:solidFill>
                  <a:srgbClr val="FFFFFF"/>
                </a:solidFill>
                <a:latin typeface="Avenir Medium" panose="02000503020000020003" pitchFamily="2" charset="0"/>
              </a:rPr>
              <a:t>Strategy never outruns culture</a:t>
            </a:r>
          </a:p>
          <a:p>
            <a:pPr>
              <a:buClr>
                <a:schemeClr val="tx1"/>
              </a:buClr>
            </a:pPr>
            <a:r>
              <a:rPr lang="en-US" sz="2800" dirty="0">
                <a:solidFill>
                  <a:srgbClr val="FFFFFF"/>
                </a:solidFill>
                <a:latin typeface="Avenir Medium" panose="02000503020000020003" pitchFamily="2" charset="0"/>
              </a:rPr>
              <a:t>Heroics are not sustainable</a:t>
            </a:r>
          </a:p>
        </p:txBody>
      </p:sp>
    </p:spTree>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43A9C-26F6-EBF5-DC3A-647A2B8344FA}"/>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47C2C85-C3C3-8A96-DF15-3D6C0B0CA371}"/>
              </a:ext>
            </a:extLst>
          </p:cNvPr>
          <p:cNvSpPr txBox="1"/>
          <p:nvPr/>
        </p:nvSpPr>
        <p:spPr>
          <a:xfrm>
            <a:off x="-1" y="-76545"/>
            <a:ext cx="12188825" cy="1446293"/>
          </a:xfrm>
          <a:prstGeom prst="rect">
            <a:avLst/>
          </a:prstGeom>
          <a:solidFill>
            <a:schemeClr val="bg1"/>
          </a:solidFill>
        </p:spPr>
        <p:txBody>
          <a:bodyPr wrap="square">
            <a:spAutoFit/>
          </a:bodyPr>
          <a:lstStyle/>
          <a:p>
            <a:pPr algn="ctr"/>
            <a:r>
              <a:rPr lang="en-US" sz="4399" b="1" i="1" dirty="0">
                <a:solidFill>
                  <a:srgbClr val="7030A0"/>
                </a:solidFill>
                <a:latin typeface="Arial" charset="0"/>
                <a:cs typeface="Arial" charset="0"/>
              </a:rPr>
              <a:t>MHM Current State Culture ROADmap Template</a:t>
            </a:r>
            <a:endParaRPr lang="en-US" sz="4399" b="1" i="1" dirty="0">
              <a:solidFill>
                <a:srgbClr val="7030A0"/>
              </a:solidFill>
            </a:endParaRPr>
          </a:p>
        </p:txBody>
      </p:sp>
      <p:graphicFrame>
        <p:nvGraphicFramePr>
          <p:cNvPr id="10" name="Table 9">
            <a:extLst>
              <a:ext uri="{FF2B5EF4-FFF2-40B4-BE49-F238E27FC236}">
                <a16:creationId xmlns:a16="http://schemas.microsoft.com/office/drawing/2014/main" id="{2AE0950D-3710-AD48-D02F-0C5DCB2E9810}"/>
              </a:ext>
            </a:extLst>
          </p:cNvPr>
          <p:cNvGraphicFramePr>
            <a:graphicFrameLocks noGrp="1"/>
          </p:cNvGraphicFramePr>
          <p:nvPr/>
        </p:nvGraphicFramePr>
        <p:xfrm>
          <a:off x="117748" y="620688"/>
          <a:ext cx="11706350" cy="5974315"/>
        </p:xfrm>
        <a:graphic>
          <a:graphicData uri="http://schemas.openxmlformats.org/drawingml/2006/table">
            <a:tbl>
              <a:tblPr firstRow="1" bandRow="1">
                <a:effectLst/>
                <a:tableStyleId>{5C22544A-7EE6-4342-B048-85BDC9FD1C3A}</a:tableStyleId>
              </a:tblPr>
              <a:tblGrid>
                <a:gridCol w="1292973">
                  <a:extLst>
                    <a:ext uri="{9D8B030D-6E8A-4147-A177-3AD203B41FA5}">
                      <a16:colId xmlns:a16="http://schemas.microsoft.com/office/drawing/2014/main" val="1521787262"/>
                    </a:ext>
                  </a:extLst>
                </a:gridCol>
                <a:gridCol w="5331763">
                  <a:extLst>
                    <a:ext uri="{9D8B030D-6E8A-4147-A177-3AD203B41FA5}">
                      <a16:colId xmlns:a16="http://schemas.microsoft.com/office/drawing/2014/main" val="1534630355"/>
                    </a:ext>
                  </a:extLst>
                </a:gridCol>
                <a:gridCol w="1584176">
                  <a:extLst>
                    <a:ext uri="{9D8B030D-6E8A-4147-A177-3AD203B41FA5}">
                      <a16:colId xmlns:a16="http://schemas.microsoft.com/office/drawing/2014/main" val="314813257"/>
                    </a:ext>
                  </a:extLst>
                </a:gridCol>
                <a:gridCol w="3497438">
                  <a:extLst>
                    <a:ext uri="{9D8B030D-6E8A-4147-A177-3AD203B41FA5}">
                      <a16:colId xmlns:a16="http://schemas.microsoft.com/office/drawing/2014/main" val="3172779559"/>
                    </a:ext>
                  </a:extLst>
                </a:gridCol>
              </a:tblGrid>
              <a:tr h="293105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br>
                        <a:rPr lang="en-US" sz="1600" dirty="0">
                          <a:solidFill>
                            <a:srgbClr val="7030A0"/>
                          </a:solidFill>
                          <a:latin typeface="Arial" panose="020B0604020202020204" pitchFamily="34" charset="0"/>
                          <a:cs typeface="Arial" panose="020B0604020202020204" pitchFamily="34" charset="0"/>
                        </a:rPr>
                      </a:br>
                      <a:r>
                        <a:rPr lang="en-US" sz="1600" dirty="0">
                          <a:solidFill>
                            <a:srgbClr val="7030A0"/>
                          </a:solidFill>
                          <a:latin typeface="Arial" panose="020B0604020202020204" pitchFamily="34" charset="0"/>
                          <a:cs typeface="Arial" panose="020B0604020202020204" pitchFamily="34" charset="0"/>
                        </a:rPr>
                        <a:t>Results – </a:t>
                      </a:r>
                      <a:r>
                        <a:rPr lang="en-US" sz="1600" b="0" dirty="0">
                          <a:solidFill>
                            <a:srgbClr val="7030A0"/>
                          </a:solidFill>
                          <a:latin typeface="Arial" panose="020B0604020202020204" pitchFamily="34" charset="0"/>
                          <a:cs typeface="Arial" panose="020B0604020202020204" pitchFamily="34" charset="0"/>
                        </a:rPr>
                        <a:t>What we are achieving.</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solidFill>
                          <a:srgbClr val="7030A0"/>
                        </a:solidFill>
                        <a:latin typeface="Arial" panose="020B0604020202020204" pitchFamily="34" charset="0"/>
                        <a:cs typeface="Arial" panose="020B0604020202020204" pitchFamily="34" charset="0"/>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dirty="0">
                          <a:solidFill>
                            <a:srgbClr val="8A2746"/>
                          </a:solidFill>
                          <a:latin typeface="Arial" panose="020B0604020202020204" pitchFamily="34" charset="0"/>
                          <a:cs typeface="Arial" panose="020B0604020202020204" pitchFamily="34" charset="0"/>
                        </a:rPr>
                      </a:br>
                      <a:r>
                        <a:rPr lang="en-US" sz="1600" dirty="0">
                          <a:solidFill>
                            <a:srgbClr val="8A2746"/>
                          </a:solidFill>
                          <a:latin typeface="Arial" panose="020B0604020202020204" pitchFamily="34" charset="0"/>
                          <a:cs typeface="Arial" panose="020B0604020202020204" pitchFamily="34" charset="0"/>
                        </a:rPr>
                        <a:t>Accelerators – </a:t>
                      </a:r>
                      <a:r>
                        <a:rPr lang="en-US" sz="1600" b="0" dirty="0">
                          <a:solidFill>
                            <a:srgbClr val="8A2746"/>
                          </a:solidFill>
                          <a:latin typeface="Arial" panose="020B0604020202020204" pitchFamily="34" charset="0"/>
                          <a:cs typeface="Arial" panose="020B0604020202020204" pitchFamily="34" charset="0"/>
                        </a:rPr>
                        <a:t>What moves us forward.</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A meaningful, powerful mission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Getting the right people in place to be part of decision making (POS team for example)</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Response to COVID – have a key focus resulted in defining processes, pulling together</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Employee engagement improvement</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Communication – world class</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Defined strategy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The resources we have ($, opportunity, people)</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Regulatory freedom</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Legislative agenda – ability to lobby</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Leaders identifying the need for tools and equipment</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Having Regional Ops, connections to churches in all  74 areas</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Effective prioritization that results in cross-functional collaboration</a:t>
                      </a:r>
                    </a:p>
                    <a:p>
                      <a:pPr marL="63500" indent="-63500" algn="l" defTabSz="457200" rtl="0" eaLnBrk="1" latinLnBrk="0" hangingPunct="1">
                        <a:buFont typeface="Arial" panose="020B0604020202020204" pitchFamily="34" charset="0"/>
                        <a:buChar char="•"/>
                      </a:pPr>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2244435"/>
                  </a:ext>
                </a:extLst>
              </a:tr>
              <a:tr h="3017779">
                <a:tc>
                  <a:txBody>
                    <a:bodyPr/>
                    <a:lstStyle/>
                    <a:p>
                      <a:endParaRPr lang="en-US" sz="1800" dirty="0"/>
                    </a:p>
                    <a:p>
                      <a:endParaRPr lang="en-US" sz="1800" dirty="0"/>
                    </a:p>
                    <a:p>
                      <a:endParaRPr lang="en-US" sz="1800" dirty="0"/>
                    </a:p>
                    <a:p>
                      <a:endParaRPr lang="en-US" sz="1800" dirty="0"/>
                    </a:p>
                    <a:p>
                      <a:endParaRPr lang="en-US" sz="1800" dirty="0"/>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b="1" dirty="0">
                          <a:solidFill>
                            <a:srgbClr val="4474A2"/>
                          </a:solidFill>
                          <a:latin typeface="Arial" panose="020B0604020202020204" pitchFamily="34" charset="0"/>
                          <a:cs typeface="Arial" panose="020B0604020202020204" pitchFamily="34" charset="0"/>
                        </a:rPr>
                      </a:br>
                      <a:r>
                        <a:rPr lang="en-US" sz="1600" b="1" dirty="0">
                          <a:solidFill>
                            <a:srgbClr val="4474A2"/>
                          </a:solidFill>
                          <a:latin typeface="Arial" panose="020B0604020202020204" pitchFamily="34" charset="0"/>
                          <a:cs typeface="Arial" panose="020B0604020202020204" pitchFamily="34" charset="0"/>
                        </a:rPr>
                        <a:t>Observable Behaviors – </a:t>
                      </a:r>
                      <a:r>
                        <a:rPr lang="en-US" sz="1600" b="0" dirty="0">
                          <a:solidFill>
                            <a:srgbClr val="4474A2"/>
                          </a:solidFill>
                          <a:latin typeface="Arial" panose="020B0604020202020204" pitchFamily="34" charset="0"/>
                          <a:cs typeface="Arial" panose="020B0604020202020204" pitchFamily="34" charset="0"/>
                        </a:rPr>
                        <a:t>What people say and do.</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dirty="0">
                          <a:solidFill>
                            <a:schemeClr val="accent2"/>
                          </a:solidFill>
                          <a:latin typeface="Arial" panose="020B0604020202020204" pitchFamily="34" charset="0"/>
                          <a:cs typeface="Arial" panose="020B0604020202020204" pitchFamily="34" charset="0"/>
                        </a:rPr>
                      </a:br>
                      <a:r>
                        <a:rPr lang="en-US" sz="1600" dirty="0">
                          <a:solidFill>
                            <a:schemeClr val="accent2"/>
                          </a:solidFill>
                          <a:latin typeface="Arial" panose="020B0604020202020204" pitchFamily="34" charset="0"/>
                          <a:cs typeface="Arial" panose="020B0604020202020204" pitchFamily="34" charset="0"/>
                        </a:rPr>
                        <a:t>Decelerators – </a:t>
                      </a:r>
                      <a:r>
                        <a:rPr lang="en-US" sz="1600" b="0" dirty="0">
                          <a:solidFill>
                            <a:schemeClr val="accent2"/>
                          </a:solidFill>
                          <a:latin typeface="Arial" panose="020B0604020202020204" pitchFamily="34" charset="0"/>
                          <a:cs typeface="Arial" panose="020B0604020202020204" pitchFamily="34" charset="0"/>
                        </a:rPr>
                        <a:t>What gets in the way – slows us down.</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endParaRPr lang="en-US" sz="900" b="0" i="0" kern="1200" dirty="0">
                        <a:solidFill>
                          <a:prstClr val="black"/>
                        </a:solidFill>
                        <a:latin typeface="Arial"/>
                        <a:ea typeface="+mn-ea"/>
                        <a:cs typeface="Arial"/>
                      </a:endParaRP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Lack of clear understanding of who we are and what we want to be – lack of cohesiveness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Lack of defined levels of empowerment in decision making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Lack of clear measures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Lack of reward and recognition systems that support our strategy and culture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 Lack of accountability</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Timelines that we are expected to work within sometimes limits us in do the best possible work –reduces learning and integration</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Lack of systematic processes </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Data governance – reliability, knowledge management</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Not having a forum to capture ideas and truly innovate</a:t>
                      </a:r>
                    </a:p>
                    <a:p>
                      <a:pPr marL="63500" indent="-63500" algn="l" defTabSz="457200" rtl="0" eaLnBrk="1" latinLnBrk="0" hangingPunct="1">
                        <a:buFont typeface="Arial" panose="020B0604020202020204" pitchFamily="34" charset="0"/>
                        <a:buChar char="•"/>
                      </a:pPr>
                      <a:r>
                        <a:rPr lang="en-US" sz="900" b="0" i="0" kern="1200" dirty="0">
                          <a:solidFill>
                            <a:prstClr val="black"/>
                          </a:solidFill>
                          <a:latin typeface="Arial"/>
                          <a:ea typeface="+mn-ea"/>
                          <a:cs typeface="Arial"/>
                        </a:rPr>
                        <a:t>Failure to effectively prioritize and collaborate</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5101342"/>
                  </a:ext>
                </a:extLst>
              </a:tr>
            </a:tbl>
          </a:graphicData>
        </a:graphic>
      </p:graphicFrame>
      <p:pic>
        <p:nvPicPr>
          <p:cNvPr id="2" name="Content Placeholder 4" descr="Bullseye with solid fill">
            <a:extLst>
              <a:ext uri="{FF2B5EF4-FFF2-40B4-BE49-F238E27FC236}">
                <a16:creationId xmlns:a16="http://schemas.microsoft.com/office/drawing/2014/main" id="{DA4153DD-A6BF-17C9-E370-3FA7750091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7748" y="1055993"/>
            <a:ext cx="1286538" cy="1286538"/>
          </a:xfrm>
          <a:prstGeom prst="rect">
            <a:avLst/>
          </a:prstGeom>
        </p:spPr>
      </p:pic>
      <p:pic>
        <p:nvPicPr>
          <p:cNvPr id="3" name="Graphic 2" descr="Magnifying glass with solid fill">
            <a:extLst>
              <a:ext uri="{FF2B5EF4-FFF2-40B4-BE49-F238E27FC236}">
                <a16:creationId xmlns:a16="http://schemas.microsoft.com/office/drawing/2014/main" id="{E6107A71-A4A2-A5B4-BD5F-362278C3845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421" y="3930638"/>
            <a:ext cx="1298562" cy="1298562"/>
          </a:xfrm>
          <a:prstGeom prst="rect">
            <a:avLst/>
          </a:prstGeom>
        </p:spPr>
      </p:pic>
      <p:pic>
        <p:nvPicPr>
          <p:cNvPr id="4" name="Graphic 3" descr="Rocket with solid fill">
            <a:extLst>
              <a:ext uri="{FF2B5EF4-FFF2-40B4-BE49-F238E27FC236}">
                <a16:creationId xmlns:a16="http://schemas.microsoft.com/office/drawing/2014/main" id="{17BD21FF-88C1-2A7E-03A2-5919A82567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84082" y="1050318"/>
            <a:ext cx="1298562" cy="1298562"/>
          </a:xfrm>
          <a:prstGeom prst="rect">
            <a:avLst/>
          </a:prstGeom>
        </p:spPr>
      </p:pic>
      <p:pic>
        <p:nvPicPr>
          <p:cNvPr id="7" name="Graphic 6" descr="Traffic cone with solid fill">
            <a:extLst>
              <a:ext uri="{FF2B5EF4-FFF2-40B4-BE49-F238E27FC236}">
                <a16:creationId xmlns:a16="http://schemas.microsoft.com/office/drawing/2014/main" id="{F622FF80-9105-E7DD-0BBA-BDC5DC1BFF7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84082" y="3930638"/>
            <a:ext cx="1298562" cy="1298562"/>
          </a:xfrm>
          <a:prstGeom prst="rect">
            <a:avLst/>
          </a:prstGeom>
        </p:spPr>
      </p:pic>
      <p:sp>
        <p:nvSpPr>
          <p:cNvPr id="5" name="TextBox 4">
            <a:extLst>
              <a:ext uri="{FF2B5EF4-FFF2-40B4-BE49-F238E27FC236}">
                <a16:creationId xmlns:a16="http://schemas.microsoft.com/office/drawing/2014/main" id="{C8C70B0B-6437-357F-8C66-2804ED15BE50}"/>
              </a:ext>
            </a:extLst>
          </p:cNvPr>
          <p:cNvSpPr txBox="1"/>
          <p:nvPr/>
        </p:nvSpPr>
        <p:spPr>
          <a:xfrm>
            <a:off x="1485900" y="620688"/>
            <a:ext cx="1944216" cy="1169551"/>
          </a:xfrm>
          <a:prstGeom prst="rect">
            <a:avLst/>
          </a:prstGeom>
          <a:noFill/>
        </p:spPr>
        <p:txBody>
          <a:bodyPr wrap="square" rtlCol="0">
            <a:spAutoFit/>
          </a:bodyPr>
          <a:lstStyle/>
          <a:p>
            <a:r>
              <a:rPr lang="en-US" sz="700" b="1" i="1" dirty="0">
                <a:solidFill>
                  <a:prstClr val="black"/>
                </a:solidFill>
                <a:latin typeface="Arial"/>
                <a:cs typeface="Arial"/>
              </a:rPr>
              <a:t>Product and Service Results:  </a:t>
            </a:r>
          </a:p>
          <a:p>
            <a:pPr marL="63500" indent="-63500">
              <a:buFont typeface="Arial" panose="020B0604020202020204" pitchFamily="34" charset="0"/>
              <a:buChar char="•"/>
            </a:pPr>
            <a:r>
              <a:rPr lang="en-US" sz="700" dirty="0">
                <a:solidFill>
                  <a:prstClr val="black"/>
                </a:solidFill>
                <a:latin typeface="Arial"/>
                <a:cs typeface="Arial"/>
              </a:rPr>
              <a:t>Vaccine immunizations – 70%ile </a:t>
            </a:r>
          </a:p>
          <a:p>
            <a:pPr marL="63500" indent="-63500">
              <a:buFont typeface="Arial" panose="020B0604020202020204" pitchFamily="34" charset="0"/>
              <a:buChar char="•"/>
            </a:pPr>
            <a:r>
              <a:rPr lang="en-US" sz="700" dirty="0">
                <a:solidFill>
                  <a:prstClr val="black"/>
                </a:solidFill>
                <a:latin typeface="Arial"/>
                <a:cs typeface="Arial"/>
              </a:rPr>
              <a:t>Diabetic care – A1C </a:t>
            </a:r>
          </a:p>
          <a:p>
            <a:pPr marL="63500" indent="-63500">
              <a:buFont typeface="Arial" panose="020B0604020202020204" pitchFamily="34" charset="0"/>
              <a:buChar char="•"/>
            </a:pPr>
            <a:r>
              <a:rPr lang="en-US" sz="700" dirty="0">
                <a:solidFill>
                  <a:prstClr val="black"/>
                </a:solidFill>
                <a:latin typeface="Arial"/>
                <a:cs typeface="Arial"/>
              </a:rPr>
              <a:t>Ped – sealants -</a:t>
            </a:r>
          </a:p>
          <a:p>
            <a:pPr marL="63500" indent="-63500">
              <a:buFont typeface="Arial" panose="020B0604020202020204" pitchFamily="34" charset="0"/>
              <a:buChar char="•"/>
            </a:pPr>
            <a:r>
              <a:rPr lang="en-US" sz="700" dirty="0">
                <a:solidFill>
                  <a:prstClr val="black"/>
                </a:solidFill>
                <a:latin typeface="Arial"/>
                <a:cs typeface="Arial"/>
              </a:rPr>
              <a:t>Preventative appointments – </a:t>
            </a:r>
          </a:p>
          <a:p>
            <a:pPr marL="63500" indent="-63500">
              <a:buFont typeface="Arial" panose="020B0604020202020204" pitchFamily="34" charset="0"/>
              <a:buChar char="•"/>
            </a:pPr>
            <a:r>
              <a:rPr lang="en-US" sz="700" dirty="0">
                <a:solidFill>
                  <a:prstClr val="black"/>
                </a:solidFill>
                <a:latin typeface="Arial"/>
                <a:cs typeface="Arial"/>
              </a:rPr>
              <a:t>Community Impact Results</a:t>
            </a:r>
          </a:p>
          <a:p>
            <a:pPr marL="63500" indent="-63500">
              <a:buFont typeface="Arial" panose="020B0604020202020204" pitchFamily="34" charset="0"/>
              <a:buChar char="•"/>
            </a:pPr>
            <a:r>
              <a:rPr lang="en-US" sz="700" dirty="0">
                <a:solidFill>
                  <a:prstClr val="black"/>
                </a:solidFill>
                <a:latin typeface="Arial"/>
                <a:cs typeface="Arial"/>
              </a:rPr>
              <a:t>No shows</a:t>
            </a:r>
          </a:p>
          <a:p>
            <a:pPr marL="63500" indent="-63500">
              <a:buFont typeface="Arial" panose="020B0604020202020204" pitchFamily="34" charset="0"/>
              <a:buChar char="•"/>
            </a:pPr>
            <a:r>
              <a:rPr lang="en-US" sz="700" dirty="0">
                <a:solidFill>
                  <a:prstClr val="black"/>
                </a:solidFill>
                <a:latin typeface="Arial"/>
                <a:cs typeface="Arial"/>
              </a:rPr>
              <a:t>Legislative agenda results – 220 bills became state law of the 1400 in HC</a:t>
            </a:r>
          </a:p>
          <a:p>
            <a:pPr marL="63500" indent="-63500">
              <a:buFont typeface="Arial" panose="020B0604020202020204" pitchFamily="34" charset="0"/>
              <a:buChar char="•"/>
            </a:pPr>
            <a:r>
              <a:rPr lang="en-US" sz="700" dirty="0">
                <a:solidFill>
                  <a:prstClr val="black"/>
                </a:solidFill>
                <a:latin typeface="Arial"/>
                <a:cs typeface="Arial"/>
              </a:rPr>
              <a:t>Improvement outcomes</a:t>
            </a:r>
          </a:p>
        </p:txBody>
      </p:sp>
      <p:sp>
        <p:nvSpPr>
          <p:cNvPr id="6" name="TextBox 5">
            <a:extLst>
              <a:ext uri="{FF2B5EF4-FFF2-40B4-BE49-F238E27FC236}">
                <a16:creationId xmlns:a16="http://schemas.microsoft.com/office/drawing/2014/main" id="{74C287D8-49B5-9B27-37EA-70C240F839B9}"/>
              </a:ext>
            </a:extLst>
          </p:cNvPr>
          <p:cNvSpPr txBox="1"/>
          <p:nvPr/>
        </p:nvSpPr>
        <p:spPr>
          <a:xfrm>
            <a:off x="1485901" y="2564904"/>
            <a:ext cx="1872208" cy="954107"/>
          </a:xfrm>
          <a:prstGeom prst="rect">
            <a:avLst/>
          </a:prstGeom>
          <a:noFill/>
        </p:spPr>
        <p:txBody>
          <a:bodyPr wrap="square" rtlCol="0">
            <a:spAutoFit/>
          </a:bodyPr>
          <a:lstStyle/>
          <a:p>
            <a:r>
              <a:rPr lang="en-US" sz="700" b="1" i="1" dirty="0">
                <a:solidFill>
                  <a:prstClr val="black"/>
                </a:solidFill>
                <a:latin typeface="Arial"/>
                <a:cs typeface="Arial"/>
              </a:rPr>
              <a:t>Customer – Experience Results :</a:t>
            </a:r>
          </a:p>
          <a:p>
            <a:pPr marL="63500" indent="-63500">
              <a:buFont typeface="Arial" panose="020B0604020202020204" pitchFamily="34" charset="0"/>
              <a:buChar char="•"/>
            </a:pPr>
            <a:r>
              <a:rPr lang="en-US" sz="700" dirty="0">
                <a:solidFill>
                  <a:prstClr val="black"/>
                </a:solidFill>
                <a:latin typeface="Arial"/>
                <a:cs typeface="Arial"/>
              </a:rPr>
              <a:t>Patient and Customer Satisfaction -  75th%ile  </a:t>
            </a:r>
          </a:p>
          <a:p>
            <a:pPr marL="63500" indent="-63500">
              <a:buFont typeface="Arial" panose="020B0604020202020204" pitchFamily="34" charset="0"/>
              <a:buChar char="•"/>
            </a:pPr>
            <a:r>
              <a:rPr lang="en-US" sz="700" dirty="0">
                <a:solidFill>
                  <a:prstClr val="black"/>
                </a:solidFill>
                <a:latin typeface="Arial"/>
                <a:cs typeface="Arial"/>
              </a:rPr>
              <a:t>Grantee perception report </a:t>
            </a:r>
          </a:p>
          <a:p>
            <a:pPr marL="63500" indent="-63500">
              <a:buFont typeface="Arial" panose="020B0604020202020204" pitchFamily="34" charset="0"/>
              <a:buChar char="•"/>
            </a:pPr>
            <a:r>
              <a:rPr lang="en-US" sz="700" dirty="0">
                <a:solidFill>
                  <a:prstClr val="black"/>
                </a:solidFill>
                <a:latin typeface="Arial"/>
                <a:cs typeface="Arial"/>
              </a:rPr>
              <a:t> Internal customer survey (Acct. / Communications)</a:t>
            </a:r>
          </a:p>
          <a:p>
            <a:pPr marL="63500" indent="-63500">
              <a:buFont typeface="Arial" panose="020B0604020202020204" pitchFamily="34" charset="0"/>
              <a:buChar char="•"/>
            </a:pPr>
            <a:r>
              <a:rPr lang="en-US" sz="700" dirty="0">
                <a:solidFill>
                  <a:prstClr val="black"/>
                </a:solidFill>
                <a:latin typeface="Arial"/>
                <a:cs typeface="Arial"/>
              </a:rPr>
              <a:t> WN relationship measures (internal measures)</a:t>
            </a:r>
          </a:p>
        </p:txBody>
      </p:sp>
      <p:sp>
        <p:nvSpPr>
          <p:cNvPr id="8" name="TextBox 7">
            <a:extLst>
              <a:ext uri="{FF2B5EF4-FFF2-40B4-BE49-F238E27FC236}">
                <a16:creationId xmlns:a16="http://schemas.microsoft.com/office/drawing/2014/main" id="{ECC3C166-7105-3C53-E9F7-6A827ED3F6D0}"/>
              </a:ext>
            </a:extLst>
          </p:cNvPr>
          <p:cNvSpPr txBox="1"/>
          <p:nvPr/>
        </p:nvSpPr>
        <p:spPr>
          <a:xfrm>
            <a:off x="3624225" y="1340768"/>
            <a:ext cx="2649560" cy="630942"/>
          </a:xfrm>
          <a:prstGeom prst="rect">
            <a:avLst/>
          </a:prstGeom>
          <a:noFill/>
        </p:spPr>
        <p:txBody>
          <a:bodyPr wrap="square" rtlCol="0">
            <a:spAutoFit/>
          </a:bodyPr>
          <a:lstStyle>
            <a:defPPr>
              <a:defRPr lang="en-US"/>
            </a:defPPr>
            <a:lvl1pPr>
              <a:defRPr sz="1400" b="1" i="1"/>
            </a:lvl1pPr>
          </a:lstStyle>
          <a:p>
            <a:r>
              <a:rPr lang="en-US" sz="700" dirty="0">
                <a:solidFill>
                  <a:prstClr val="black"/>
                </a:solidFill>
                <a:latin typeface="Arial"/>
                <a:cs typeface="Arial"/>
              </a:rPr>
              <a:t>People Results:</a:t>
            </a:r>
            <a:endParaRPr lang="en-US" sz="700" b="0" i="0" dirty="0">
              <a:solidFill>
                <a:prstClr val="black"/>
              </a:solidFill>
              <a:latin typeface="Arial"/>
              <a:cs typeface="Arial"/>
            </a:endParaRPr>
          </a:p>
          <a:p>
            <a:pPr marL="63500" indent="-63500">
              <a:buFont typeface="Arial" panose="020B0604020202020204" pitchFamily="34" charset="0"/>
              <a:buChar char="•"/>
            </a:pPr>
            <a:r>
              <a:rPr lang="en-US" sz="700" b="0" dirty="0">
                <a:solidFill>
                  <a:prstClr val="black"/>
                </a:solidFill>
                <a:latin typeface="Arial"/>
                <a:cs typeface="Arial"/>
              </a:rPr>
              <a:t>Employee Engagement 70th%ile ranking</a:t>
            </a:r>
          </a:p>
          <a:p>
            <a:pPr marL="63500" indent="-63500">
              <a:buFont typeface="Arial" panose="020B0604020202020204" pitchFamily="34" charset="0"/>
              <a:buChar char="•"/>
            </a:pPr>
            <a:r>
              <a:rPr lang="en-US" sz="700" b="0" dirty="0">
                <a:solidFill>
                  <a:prstClr val="black"/>
                </a:solidFill>
                <a:latin typeface="Arial"/>
                <a:cs typeface="Arial"/>
              </a:rPr>
              <a:t> Turnover</a:t>
            </a:r>
          </a:p>
          <a:p>
            <a:pPr marL="63500" indent="-63500">
              <a:buFont typeface="Arial" panose="020B0604020202020204" pitchFamily="34" charset="0"/>
              <a:buChar char="•"/>
            </a:pPr>
            <a:r>
              <a:rPr lang="en-US" sz="700" b="0" dirty="0">
                <a:solidFill>
                  <a:prstClr val="black"/>
                </a:solidFill>
                <a:latin typeface="Arial"/>
                <a:cs typeface="Arial"/>
              </a:rPr>
              <a:t> Time to fill </a:t>
            </a:r>
          </a:p>
          <a:p>
            <a:pPr marL="63500" indent="-63500">
              <a:buFont typeface="Arial" panose="020B0604020202020204" pitchFamily="34" charset="0"/>
              <a:buChar char="•"/>
            </a:pPr>
            <a:r>
              <a:rPr lang="en-US" sz="700" b="0" dirty="0">
                <a:solidFill>
                  <a:prstClr val="black"/>
                </a:solidFill>
                <a:latin typeface="Arial"/>
                <a:cs typeface="Arial"/>
              </a:rPr>
              <a:t> Workforce enga</a:t>
            </a:r>
            <a:r>
              <a:rPr lang="en-US" sz="700" b="0" i="0" dirty="0">
                <a:solidFill>
                  <a:prstClr val="black"/>
                </a:solidFill>
                <a:latin typeface="Arial"/>
                <a:cs typeface="Arial"/>
              </a:rPr>
              <a:t>gement in PI projects</a:t>
            </a:r>
          </a:p>
        </p:txBody>
      </p:sp>
      <p:sp>
        <p:nvSpPr>
          <p:cNvPr id="11" name="TextBox 10">
            <a:extLst>
              <a:ext uri="{FF2B5EF4-FFF2-40B4-BE49-F238E27FC236}">
                <a16:creationId xmlns:a16="http://schemas.microsoft.com/office/drawing/2014/main" id="{3F1213C9-9842-CD23-BCE3-8CF1D0BB4161}"/>
              </a:ext>
            </a:extLst>
          </p:cNvPr>
          <p:cNvSpPr txBox="1"/>
          <p:nvPr/>
        </p:nvSpPr>
        <p:spPr>
          <a:xfrm>
            <a:off x="1485900" y="1772816"/>
            <a:ext cx="1944216" cy="738664"/>
          </a:xfrm>
          <a:prstGeom prst="rect">
            <a:avLst/>
          </a:prstGeom>
          <a:noFill/>
        </p:spPr>
        <p:txBody>
          <a:bodyPr wrap="square" rtlCol="0">
            <a:spAutoFit/>
          </a:bodyPr>
          <a:lstStyle/>
          <a:p>
            <a:r>
              <a:rPr lang="en-US" sz="700" b="1" i="1" dirty="0">
                <a:solidFill>
                  <a:prstClr val="black"/>
                </a:solidFill>
                <a:latin typeface="Arial"/>
                <a:cs typeface="Arial"/>
              </a:rPr>
              <a:t>Finance:</a:t>
            </a:r>
          </a:p>
          <a:p>
            <a:pPr marL="63500" indent="-63500">
              <a:buFont typeface="Arial" panose="020B0604020202020204" pitchFamily="34" charset="0"/>
              <a:buChar char="•"/>
            </a:pPr>
            <a:r>
              <a:rPr lang="en-US" sz="700" dirty="0">
                <a:solidFill>
                  <a:prstClr val="black"/>
                </a:solidFill>
                <a:latin typeface="Arial"/>
                <a:cs typeface="Arial"/>
              </a:rPr>
              <a:t>Audit results</a:t>
            </a:r>
          </a:p>
          <a:p>
            <a:pPr marL="63500" indent="-63500">
              <a:buFont typeface="Arial" panose="020B0604020202020204" pitchFamily="34" charset="0"/>
              <a:buChar char="•"/>
            </a:pPr>
            <a:r>
              <a:rPr lang="en-US" sz="700" dirty="0">
                <a:solidFill>
                  <a:prstClr val="black"/>
                </a:solidFill>
                <a:latin typeface="Arial"/>
                <a:cs typeface="Arial"/>
              </a:rPr>
              <a:t>Adherence to budget </a:t>
            </a:r>
          </a:p>
          <a:p>
            <a:pPr marL="63500" indent="-63500">
              <a:buFont typeface="Arial" panose="020B0604020202020204" pitchFamily="34" charset="0"/>
              <a:buChar char="•"/>
            </a:pPr>
            <a:r>
              <a:rPr lang="en-US" sz="700" dirty="0">
                <a:solidFill>
                  <a:prstClr val="black"/>
                </a:solidFill>
                <a:latin typeface="Arial"/>
                <a:cs typeface="Arial"/>
              </a:rPr>
              <a:t>Expenses to budget </a:t>
            </a:r>
          </a:p>
          <a:p>
            <a:pPr marL="63500" indent="-63500">
              <a:buFont typeface="Arial" panose="020B0604020202020204" pitchFamily="34" charset="0"/>
              <a:buChar char="•"/>
            </a:pPr>
            <a:r>
              <a:rPr lang="en-US" sz="700" dirty="0">
                <a:solidFill>
                  <a:prstClr val="black"/>
                </a:solidFill>
                <a:latin typeface="Arial"/>
                <a:cs typeface="Arial"/>
              </a:rPr>
              <a:t>Investment portfolio performance</a:t>
            </a:r>
          </a:p>
          <a:p>
            <a:pPr marL="63500" indent="-63500">
              <a:buFont typeface="Arial" panose="020B0604020202020204" pitchFamily="34" charset="0"/>
              <a:buChar char="•"/>
            </a:pPr>
            <a:r>
              <a:rPr lang="en-US" sz="700" dirty="0">
                <a:solidFill>
                  <a:prstClr val="black"/>
                </a:solidFill>
                <a:latin typeface="Arial"/>
                <a:cs typeface="Arial"/>
              </a:rPr>
              <a:t>Days in accounts payable </a:t>
            </a:r>
          </a:p>
        </p:txBody>
      </p:sp>
      <p:sp>
        <p:nvSpPr>
          <p:cNvPr id="12" name="TextBox 11">
            <a:extLst>
              <a:ext uri="{FF2B5EF4-FFF2-40B4-BE49-F238E27FC236}">
                <a16:creationId xmlns:a16="http://schemas.microsoft.com/office/drawing/2014/main" id="{19B5B7BB-18F2-62D5-445B-9468BBEBA95E}"/>
              </a:ext>
            </a:extLst>
          </p:cNvPr>
          <p:cNvSpPr txBox="1"/>
          <p:nvPr/>
        </p:nvSpPr>
        <p:spPr>
          <a:xfrm>
            <a:off x="3624225" y="620688"/>
            <a:ext cx="2539162" cy="738664"/>
          </a:xfrm>
          <a:prstGeom prst="rect">
            <a:avLst/>
          </a:prstGeom>
          <a:noFill/>
        </p:spPr>
        <p:txBody>
          <a:bodyPr wrap="square" rtlCol="0">
            <a:spAutoFit/>
          </a:bodyPr>
          <a:lstStyle/>
          <a:p>
            <a:r>
              <a:rPr lang="en-US" sz="700" b="1" i="1" dirty="0">
                <a:solidFill>
                  <a:prstClr val="black"/>
                </a:solidFill>
                <a:latin typeface="Arial"/>
                <a:cs typeface="Arial"/>
              </a:rPr>
              <a:t>Growth:  </a:t>
            </a:r>
          </a:p>
          <a:p>
            <a:pPr marL="63500" indent="-63500">
              <a:buFont typeface="Arial" panose="020B0604020202020204" pitchFamily="34" charset="0"/>
              <a:buChar char="•"/>
            </a:pPr>
            <a:r>
              <a:rPr lang="en-US" sz="700" dirty="0">
                <a:solidFill>
                  <a:prstClr val="black"/>
                </a:solidFill>
                <a:latin typeface="Arial"/>
                <a:cs typeface="Arial"/>
              </a:rPr>
              <a:t>Patient encounters  - clinic and regional ops</a:t>
            </a:r>
          </a:p>
          <a:p>
            <a:pPr marL="63500" indent="-63500">
              <a:buFont typeface="Arial" panose="020B0604020202020204" pitchFamily="34" charset="0"/>
              <a:buChar char="•"/>
            </a:pPr>
            <a:r>
              <a:rPr lang="en-US" sz="700" dirty="0">
                <a:solidFill>
                  <a:prstClr val="black"/>
                </a:solidFill>
                <a:latin typeface="Arial"/>
                <a:cs typeface="Arial"/>
              </a:rPr>
              <a:t> $ funded to partners</a:t>
            </a:r>
          </a:p>
          <a:p>
            <a:pPr marL="63500" indent="-63500">
              <a:buFont typeface="Arial" panose="020B0604020202020204" pitchFamily="34" charset="0"/>
              <a:buChar char="•"/>
            </a:pPr>
            <a:r>
              <a:rPr lang="en-US" sz="700" dirty="0">
                <a:solidFill>
                  <a:prstClr val="black"/>
                </a:solidFill>
                <a:latin typeface="Arial"/>
                <a:cs typeface="Arial"/>
              </a:rPr>
              <a:t> Subscription sites, social media results</a:t>
            </a:r>
          </a:p>
          <a:p>
            <a:pPr marL="63500" indent="-63500">
              <a:buFont typeface="Arial" panose="020B0604020202020204" pitchFamily="34" charset="0"/>
              <a:buChar char="•"/>
            </a:pPr>
            <a:r>
              <a:rPr lang="en-US" sz="700" dirty="0">
                <a:solidFill>
                  <a:prstClr val="black"/>
                </a:solidFill>
                <a:latin typeface="Arial"/>
                <a:cs typeface="Arial"/>
              </a:rPr>
              <a:t> Funded partner growth</a:t>
            </a:r>
          </a:p>
          <a:p>
            <a:pPr marL="113214"/>
            <a:endParaRPr lang="en-US" sz="700" dirty="0">
              <a:solidFill>
                <a:prstClr val="black"/>
              </a:solidFill>
              <a:latin typeface="Arial"/>
              <a:cs typeface="Arial"/>
            </a:endParaRPr>
          </a:p>
        </p:txBody>
      </p:sp>
      <p:sp>
        <p:nvSpPr>
          <p:cNvPr id="13" name="TextBox 12">
            <a:extLst>
              <a:ext uri="{FF2B5EF4-FFF2-40B4-BE49-F238E27FC236}">
                <a16:creationId xmlns:a16="http://schemas.microsoft.com/office/drawing/2014/main" id="{0213CE8E-5536-F23D-CD86-95BC737EA8FE}"/>
              </a:ext>
            </a:extLst>
          </p:cNvPr>
          <p:cNvSpPr txBox="1"/>
          <p:nvPr/>
        </p:nvSpPr>
        <p:spPr>
          <a:xfrm>
            <a:off x="3624225" y="2132856"/>
            <a:ext cx="2539162" cy="1169551"/>
          </a:xfrm>
          <a:prstGeom prst="rect">
            <a:avLst/>
          </a:prstGeom>
          <a:noFill/>
        </p:spPr>
        <p:txBody>
          <a:bodyPr wrap="square" rtlCol="0">
            <a:spAutoFit/>
          </a:bodyPr>
          <a:lstStyle/>
          <a:p>
            <a:r>
              <a:rPr lang="en-US" sz="700" b="1" i="1" dirty="0">
                <a:solidFill>
                  <a:prstClr val="black"/>
                </a:solidFill>
                <a:latin typeface="Arial"/>
                <a:cs typeface="Arial"/>
              </a:rPr>
              <a:t>Leadership Results:  </a:t>
            </a:r>
          </a:p>
          <a:p>
            <a:pPr marL="63500" indent="-63500">
              <a:buFont typeface="Arial" panose="020B0604020202020204" pitchFamily="34" charset="0"/>
              <a:buChar char="•"/>
            </a:pPr>
            <a:r>
              <a:rPr lang="en-US" sz="700" i="1" dirty="0">
                <a:solidFill>
                  <a:prstClr val="black"/>
                </a:solidFill>
                <a:latin typeface="Arial"/>
                <a:cs typeface="Arial"/>
              </a:rPr>
              <a:t>COVID relief funding and impacts</a:t>
            </a:r>
          </a:p>
          <a:p>
            <a:pPr marL="63500" indent="-63500">
              <a:buFont typeface="Arial" panose="020B0604020202020204" pitchFamily="34" charset="0"/>
              <a:buChar char="•"/>
            </a:pPr>
            <a:r>
              <a:rPr lang="en-US" sz="700" i="1" dirty="0">
                <a:solidFill>
                  <a:prstClr val="black"/>
                </a:solidFill>
                <a:latin typeface="Arial"/>
                <a:cs typeface="Arial"/>
              </a:rPr>
              <a:t>Regulatory results (lab, pharmacy, etc.) </a:t>
            </a:r>
          </a:p>
          <a:p>
            <a:pPr marL="63500" indent="-63500">
              <a:buFont typeface="Arial" panose="020B0604020202020204" pitchFamily="34" charset="0"/>
              <a:buChar char="•"/>
            </a:pPr>
            <a:r>
              <a:rPr lang="en-US" sz="700" i="1" dirty="0">
                <a:solidFill>
                  <a:prstClr val="black"/>
                </a:solidFill>
                <a:latin typeface="Arial"/>
                <a:cs typeface="Arial"/>
              </a:rPr>
              <a:t>Corporate sponsorships </a:t>
            </a:r>
          </a:p>
          <a:p>
            <a:pPr marL="63500" indent="-63500">
              <a:buFont typeface="Arial" panose="020B0604020202020204" pitchFamily="34" charset="0"/>
              <a:buChar char="•"/>
            </a:pPr>
            <a:r>
              <a:rPr lang="en-US" sz="700" i="1" dirty="0">
                <a:solidFill>
                  <a:prstClr val="black"/>
                </a:solidFill>
                <a:latin typeface="Arial"/>
                <a:cs typeface="Arial"/>
              </a:rPr>
              <a:t>Lead the creation San Antonio State Hospital </a:t>
            </a:r>
          </a:p>
          <a:p>
            <a:pPr marL="63500" indent="-63500">
              <a:buFont typeface="Arial" panose="020B0604020202020204" pitchFamily="34" charset="0"/>
              <a:buChar char="•"/>
            </a:pPr>
            <a:r>
              <a:rPr lang="en-US" sz="700" i="1" dirty="0">
                <a:solidFill>
                  <a:prstClr val="black"/>
                </a:solidFill>
                <a:latin typeface="Arial"/>
                <a:cs typeface="Arial"/>
              </a:rPr>
              <a:t>$100M in community mental health grants</a:t>
            </a:r>
          </a:p>
          <a:p>
            <a:pPr marL="63500" indent="-63500">
              <a:buFont typeface="Arial" panose="020B0604020202020204" pitchFamily="34" charset="0"/>
              <a:buChar char="•"/>
            </a:pPr>
            <a:r>
              <a:rPr lang="en-US" sz="700" i="1" dirty="0">
                <a:solidFill>
                  <a:prstClr val="black"/>
                </a:solidFill>
                <a:latin typeface="Arial"/>
                <a:cs typeface="Arial"/>
              </a:rPr>
              <a:t>Special initiatives (So. Texas Crisis Collaborative, Nursing School funding, etc.)</a:t>
            </a:r>
          </a:p>
          <a:p>
            <a:pPr marL="63500" indent="-63500">
              <a:buFont typeface="Arial" panose="020B0604020202020204" pitchFamily="34" charset="0"/>
              <a:buChar char="•"/>
            </a:pPr>
            <a:r>
              <a:rPr lang="en-US" sz="700" i="1" dirty="0">
                <a:solidFill>
                  <a:prstClr val="black"/>
                </a:solidFill>
                <a:latin typeface="Arial"/>
                <a:cs typeface="Arial"/>
              </a:rPr>
              <a:t>Peer review results – </a:t>
            </a:r>
          </a:p>
          <a:p>
            <a:pPr marL="63500" indent="-63500">
              <a:buFont typeface="Arial" panose="020B0604020202020204" pitchFamily="34" charset="0"/>
              <a:buChar char="•"/>
            </a:pPr>
            <a:r>
              <a:rPr lang="en-US" sz="700" i="1" dirty="0">
                <a:solidFill>
                  <a:prstClr val="black"/>
                </a:solidFill>
                <a:latin typeface="Arial"/>
                <a:cs typeface="Arial"/>
              </a:rPr>
              <a:t>Board review </a:t>
            </a:r>
            <a:r>
              <a:rPr lang="en-US" sz="700" dirty="0">
                <a:solidFill>
                  <a:prstClr val="black"/>
                </a:solidFill>
                <a:latin typeface="Arial"/>
                <a:cs typeface="Arial"/>
              </a:rPr>
              <a:t>results</a:t>
            </a:r>
          </a:p>
        </p:txBody>
      </p:sp>
      <p:sp>
        <p:nvSpPr>
          <p:cNvPr id="14" name="TextBox 13">
            <a:extLst>
              <a:ext uri="{FF2B5EF4-FFF2-40B4-BE49-F238E27FC236}">
                <a16:creationId xmlns:a16="http://schemas.microsoft.com/office/drawing/2014/main" id="{25B358BA-7FC0-48E0-4895-7B9BD342F954}"/>
              </a:ext>
            </a:extLst>
          </p:cNvPr>
          <p:cNvSpPr txBox="1"/>
          <p:nvPr/>
        </p:nvSpPr>
        <p:spPr>
          <a:xfrm>
            <a:off x="1413892" y="3554432"/>
            <a:ext cx="2455473" cy="738664"/>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Silos </a:t>
            </a:r>
          </a:p>
          <a:p>
            <a:pPr marL="63500" indent="-63500">
              <a:buFont typeface="Arial" panose="020B0604020202020204" pitchFamily="34" charset="0"/>
              <a:buChar char="•"/>
            </a:pPr>
            <a:r>
              <a:rPr lang="en-US" sz="600" dirty="0">
                <a:solidFill>
                  <a:prstClr val="black"/>
                </a:solidFill>
                <a:latin typeface="Arial"/>
                <a:cs typeface="Arial"/>
              </a:rPr>
              <a:t>It is difficult to create standards for all  our work</a:t>
            </a:r>
          </a:p>
          <a:p>
            <a:pPr marL="63500" indent="-63500">
              <a:buFont typeface="Arial" panose="020B0604020202020204" pitchFamily="34" charset="0"/>
              <a:buChar char="•"/>
            </a:pPr>
            <a:r>
              <a:rPr lang="en-US" sz="600" dirty="0">
                <a:solidFill>
                  <a:prstClr val="black"/>
                </a:solidFill>
                <a:latin typeface="Arial"/>
                <a:cs typeface="Arial"/>
              </a:rPr>
              <a:t>We have parallel initiatives – operate in silos</a:t>
            </a:r>
          </a:p>
          <a:p>
            <a:pPr marL="63500" indent="-63500">
              <a:buFont typeface="Arial" panose="020B0604020202020204" pitchFamily="34" charset="0"/>
              <a:buChar char="•"/>
            </a:pPr>
            <a:r>
              <a:rPr lang="en-US" sz="600" dirty="0">
                <a:solidFill>
                  <a:prstClr val="black"/>
                </a:solidFill>
                <a:latin typeface="Arial"/>
                <a:cs typeface="Arial"/>
              </a:rPr>
              <a:t>We “own” things within siloes rather than at the MHM level</a:t>
            </a:r>
          </a:p>
          <a:p>
            <a:pPr marL="63500" indent="-63500">
              <a:buFont typeface="Arial" panose="020B0604020202020204" pitchFamily="34" charset="0"/>
              <a:buChar char="•"/>
            </a:pPr>
            <a:r>
              <a:rPr lang="en-US" sz="600" dirty="0">
                <a:solidFill>
                  <a:prstClr val="black"/>
                </a:solidFill>
                <a:latin typeface="Arial"/>
                <a:cs typeface="Arial"/>
              </a:rPr>
              <a:t>People become defensive / territorial </a:t>
            </a:r>
          </a:p>
          <a:p>
            <a:pPr marL="63500" indent="-63500">
              <a:buFont typeface="Arial" panose="020B0604020202020204" pitchFamily="34" charset="0"/>
              <a:buChar char="•"/>
            </a:pPr>
            <a:r>
              <a:rPr lang="en-US" sz="600" dirty="0">
                <a:solidFill>
                  <a:prstClr val="black"/>
                </a:solidFill>
                <a:latin typeface="Arial"/>
                <a:cs typeface="Arial"/>
              </a:rPr>
              <a:t>We don’t have a full view of what other departments do</a:t>
            </a:r>
          </a:p>
          <a:p>
            <a:pPr marL="63500" indent="-63500">
              <a:buFont typeface="Arial" panose="020B0604020202020204" pitchFamily="34" charset="0"/>
              <a:buChar char="•"/>
            </a:pPr>
            <a:r>
              <a:rPr lang="en-US" sz="600" dirty="0">
                <a:solidFill>
                  <a:prstClr val="black"/>
                </a:solidFill>
                <a:latin typeface="Arial"/>
                <a:cs typeface="Arial"/>
              </a:rPr>
              <a:t>We can’t describe who we are as MHM</a:t>
            </a:r>
          </a:p>
        </p:txBody>
      </p:sp>
      <p:sp>
        <p:nvSpPr>
          <p:cNvPr id="15" name="TextBox 14">
            <a:extLst>
              <a:ext uri="{FF2B5EF4-FFF2-40B4-BE49-F238E27FC236}">
                <a16:creationId xmlns:a16="http://schemas.microsoft.com/office/drawing/2014/main" id="{C68CA955-66C2-0BE3-0C51-F0DE7312DA93}"/>
              </a:ext>
            </a:extLst>
          </p:cNvPr>
          <p:cNvSpPr txBox="1"/>
          <p:nvPr/>
        </p:nvSpPr>
        <p:spPr>
          <a:xfrm>
            <a:off x="3859721" y="4414850"/>
            <a:ext cx="2827213" cy="1015663"/>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How we are unique!</a:t>
            </a:r>
          </a:p>
          <a:p>
            <a:pPr marL="63500" indent="-63500">
              <a:buFont typeface="Arial" panose="020B0604020202020204" pitchFamily="34" charset="0"/>
              <a:buChar char="•"/>
            </a:pPr>
            <a:r>
              <a:rPr lang="en-US" sz="600" dirty="0">
                <a:solidFill>
                  <a:prstClr val="black"/>
                </a:solidFill>
                <a:latin typeface="Arial"/>
                <a:cs typeface="Arial"/>
              </a:rPr>
              <a:t>Paid employees at 100% through COVID</a:t>
            </a:r>
          </a:p>
          <a:p>
            <a:pPr marL="63500" indent="-63500">
              <a:buFont typeface="Arial" panose="020B0604020202020204" pitchFamily="34" charset="0"/>
              <a:buChar char="•"/>
            </a:pPr>
            <a:r>
              <a:rPr lang="en-US" sz="600" dirty="0">
                <a:solidFill>
                  <a:prstClr val="black"/>
                </a:solidFill>
                <a:latin typeface="Arial"/>
                <a:cs typeface="Arial"/>
              </a:rPr>
              <a:t>Invest in social events – mandatory fun. </a:t>
            </a:r>
          </a:p>
          <a:p>
            <a:pPr marL="63500" indent="-63500">
              <a:buFont typeface="Arial" panose="020B0604020202020204" pitchFamily="34" charset="0"/>
              <a:buChar char="•"/>
            </a:pPr>
            <a:r>
              <a:rPr lang="en-US" sz="600" dirty="0">
                <a:solidFill>
                  <a:prstClr val="black"/>
                </a:solidFill>
                <a:latin typeface="Arial"/>
                <a:cs typeface="Arial"/>
              </a:rPr>
              <a:t>Demonstrate ministry to the least served to make their lives better. </a:t>
            </a:r>
          </a:p>
          <a:p>
            <a:pPr marL="63500" indent="-63500">
              <a:buFont typeface="Arial" panose="020B0604020202020204" pitchFamily="34" charset="0"/>
              <a:buChar char="•"/>
            </a:pPr>
            <a:r>
              <a:rPr lang="en-US" sz="600" dirty="0">
                <a:solidFill>
                  <a:prstClr val="black"/>
                </a:solidFill>
                <a:latin typeface="Arial"/>
                <a:cs typeface="Arial"/>
              </a:rPr>
              <a:t>No other organizations really do all that we do. </a:t>
            </a:r>
          </a:p>
          <a:p>
            <a:pPr marL="63500" indent="-63500">
              <a:buFont typeface="Arial" panose="020B0604020202020204" pitchFamily="34" charset="0"/>
              <a:buChar char="•"/>
            </a:pPr>
            <a:r>
              <a:rPr lang="en-US" sz="600" dirty="0">
                <a:solidFill>
                  <a:prstClr val="black"/>
                </a:solidFill>
                <a:latin typeface="Arial"/>
                <a:cs typeface="Arial"/>
              </a:rPr>
              <a:t>Don’t do collections – take no public funding</a:t>
            </a:r>
          </a:p>
          <a:p>
            <a:pPr marL="63500" indent="-63500">
              <a:buFont typeface="Arial" panose="020B0604020202020204" pitchFamily="34" charset="0"/>
              <a:buChar char="•"/>
            </a:pPr>
            <a:r>
              <a:rPr lang="en-US" sz="600" dirty="0">
                <a:solidFill>
                  <a:prstClr val="black"/>
                </a:solidFill>
                <a:latin typeface="Arial"/>
                <a:cs typeface="Arial"/>
              </a:rPr>
              <a:t>Bring people together in a way that no one else can – convener and funder</a:t>
            </a:r>
          </a:p>
          <a:p>
            <a:pPr marL="63500" indent="-63500">
              <a:buFont typeface="Arial" panose="020B0604020202020204" pitchFamily="34" charset="0"/>
              <a:buChar char="•"/>
            </a:pPr>
            <a:r>
              <a:rPr lang="en-US" sz="600" dirty="0">
                <a:solidFill>
                  <a:prstClr val="black"/>
                </a:solidFill>
                <a:latin typeface="Arial"/>
                <a:cs typeface="Arial"/>
              </a:rPr>
              <a:t>Committed to the social determinants of health – catalyst in community development</a:t>
            </a:r>
          </a:p>
          <a:p>
            <a:pPr marL="63500" indent="-63500">
              <a:buFont typeface="Arial" panose="020B0604020202020204" pitchFamily="34" charset="0"/>
              <a:buChar char="•"/>
            </a:pPr>
            <a:r>
              <a:rPr lang="en-US" sz="600" dirty="0">
                <a:solidFill>
                  <a:prstClr val="black"/>
                </a:solidFill>
                <a:latin typeface="Arial"/>
                <a:cs typeface="Arial"/>
              </a:rPr>
              <a:t>Provide health care that no one else does</a:t>
            </a:r>
          </a:p>
        </p:txBody>
      </p:sp>
      <p:sp>
        <p:nvSpPr>
          <p:cNvPr id="16" name="TextBox 15">
            <a:extLst>
              <a:ext uri="{FF2B5EF4-FFF2-40B4-BE49-F238E27FC236}">
                <a16:creationId xmlns:a16="http://schemas.microsoft.com/office/drawing/2014/main" id="{F1B50B35-3EB6-CCC8-1949-0F3BD25D8C1B}"/>
              </a:ext>
            </a:extLst>
          </p:cNvPr>
          <p:cNvSpPr txBox="1"/>
          <p:nvPr/>
        </p:nvSpPr>
        <p:spPr>
          <a:xfrm>
            <a:off x="1413892" y="5054986"/>
            <a:ext cx="2448271" cy="738664"/>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Interpersonal relationships</a:t>
            </a:r>
          </a:p>
          <a:p>
            <a:pPr marL="63500" indent="-63500">
              <a:buFont typeface="Arial" panose="020B0604020202020204" pitchFamily="34" charset="0"/>
              <a:buChar char="•"/>
            </a:pPr>
            <a:r>
              <a:rPr lang="en-US" sz="600" dirty="0">
                <a:solidFill>
                  <a:prstClr val="black"/>
                </a:solidFill>
                <a:latin typeface="Arial"/>
                <a:cs typeface="Arial"/>
              </a:rPr>
              <a:t>Avoid addressing conflict that results in negative behaviors and resul</a:t>
            </a:r>
            <a:r>
              <a:rPr lang="en-US" sz="600" dirty="0">
                <a:latin typeface="Arial" panose="020B0604020202020204" pitchFamily="34" charset="0"/>
                <a:ea typeface="Calibri" panose="020F0502020204030204" pitchFamily="34" charset="0"/>
                <a:cs typeface="Arial" panose="020B0604020202020204" pitchFamily="34" charset="0"/>
              </a:rPr>
              <a:t>ts – </a:t>
            </a:r>
            <a:r>
              <a:rPr lang="en-US" sz="600" dirty="0">
                <a:solidFill>
                  <a:prstClr val="black"/>
                </a:solidFill>
                <a:latin typeface="Arial"/>
                <a:cs typeface="Arial"/>
              </a:rPr>
              <a:t>unable to constructively address conflict.</a:t>
            </a:r>
          </a:p>
          <a:p>
            <a:pPr marL="63500" indent="-63500">
              <a:buFont typeface="Arial" panose="020B0604020202020204" pitchFamily="34" charset="0"/>
              <a:buChar char="•"/>
            </a:pPr>
            <a:r>
              <a:rPr lang="en-US" sz="600" dirty="0">
                <a:solidFill>
                  <a:prstClr val="black"/>
                </a:solidFill>
                <a:latin typeface="Arial"/>
                <a:cs typeface="Arial"/>
              </a:rPr>
              <a:t>Relationships in some departments have improved through COVID </a:t>
            </a:r>
          </a:p>
          <a:p>
            <a:pPr marL="63500" indent="-63500">
              <a:buFont typeface="Arial" panose="020B0604020202020204" pitchFamily="34" charset="0"/>
              <a:buChar char="•"/>
            </a:pPr>
            <a:r>
              <a:rPr lang="en-US" sz="600" dirty="0">
                <a:solidFill>
                  <a:prstClr val="black"/>
                </a:solidFill>
                <a:latin typeface="Arial"/>
                <a:cs typeface="Arial"/>
              </a:rPr>
              <a:t>Emotions tied to not being involved in a meeting – may feel exclusion was intentional or not feeling valued </a:t>
            </a:r>
          </a:p>
        </p:txBody>
      </p:sp>
      <p:sp>
        <p:nvSpPr>
          <p:cNvPr id="17" name="TextBox 16">
            <a:extLst>
              <a:ext uri="{FF2B5EF4-FFF2-40B4-BE49-F238E27FC236}">
                <a16:creationId xmlns:a16="http://schemas.microsoft.com/office/drawing/2014/main" id="{A173B88E-0BC1-4BF9-8D02-3A30F494C953}"/>
              </a:ext>
            </a:extLst>
          </p:cNvPr>
          <p:cNvSpPr txBox="1"/>
          <p:nvPr/>
        </p:nvSpPr>
        <p:spPr>
          <a:xfrm>
            <a:off x="3856628" y="3554432"/>
            <a:ext cx="2870202" cy="923330"/>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Bureaucratic</a:t>
            </a:r>
          </a:p>
          <a:p>
            <a:pPr marL="63500" indent="-63500">
              <a:buFont typeface="Arial" panose="020B0604020202020204" pitchFamily="34" charset="0"/>
              <a:buChar char="•"/>
            </a:pPr>
            <a:r>
              <a:rPr lang="en-US" sz="600" dirty="0">
                <a:solidFill>
                  <a:prstClr val="black"/>
                </a:solidFill>
                <a:latin typeface="Arial"/>
                <a:cs typeface="Arial"/>
              </a:rPr>
              <a:t>We tend to to make a </a:t>
            </a:r>
            <a:r>
              <a:rPr lang="en-US" sz="600" b="1" dirty="0">
                <a:solidFill>
                  <a:prstClr val="black"/>
                </a:solidFill>
                <a:latin typeface="Arial"/>
                <a:cs typeface="Arial"/>
              </a:rPr>
              <a:t>policy</a:t>
            </a:r>
            <a:r>
              <a:rPr lang="en-US" sz="600" dirty="0">
                <a:solidFill>
                  <a:prstClr val="black"/>
                </a:solidFill>
                <a:latin typeface="Arial"/>
                <a:cs typeface="Arial"/>
              </a:rPr>
              <a:t> for everything</a:t>
            </a:r>
          </a:p>
          <a:p>
            <a:pPr marL="63500" indent="-63500">
              <a:buFont typeface="Arial" panose="020B0604020202020204" pitchFamily="34" charset="0"/>
              <a:buChar char="•"/>
            </a:pPr>
            <a:r>
              <a:rPr lang="en-US" sz="600" dirty="0">
                <a:solidFill>
                  <a:prstClr val="black"/>
                </a:solidFill>
                <a:latin typeface="Arial"/>
                <a:cs typeface="Arial"/>
              </a:rPr>
              <a:t>We have excessive approval policies. Processes get misused.</a:t>
            </a:r>
          </a:p>
          <a:p>
            <a:pPr marL="63500" indent="-63500">
              <a:buFont typeface="Arial" panose="020B0604020202020204" pitchFamily="34" charset="0"/>
              <a:buChar char="•"/>
            </a:pPr>
            <a:r>
              <a:rPr lang="en-US" sz="600" dirty="0">
                <a:solidFill>
                  <a:prstClr val="black"/>
                </a:solidFill>
                <a:latin typeface="Arial"/>
                <a:cs typeface="Arial"/>
              </a:rPr>
              <a:t>Policies and processes are randomly applied.</a:t>
            </a:r>
          </a:p>
          <a:p>
            <a:pPr marL="63500" indent="-63500">
              <a:buFont typeface="Arial" panose="020B0604020202020204" pitchFamily="34" charset="0"/>
              <a:buChar char="•"/>
            </a:pPr>
            <a:r>
              <a:rPr lang="en-US" sz="600" dirty="0">
                <a:solidFill>
                  <a:prstClr val="black"/>
                </a:solidFill>
                <a:latin typeface="Arial"/>
                <a:cs typeface="Arial"/>
              </a:rPr>
              <a:t>People are not held accountable to work through processes – do workarounds </a:t>
            </a:r>
          </a:p>
          <a:p>
            <a:pPr marL="63500" indent="-63500">
              <a:buFont typeface="Arial" panose="020B0604020202020204" pitchFamily="34" charset="0"/>
              <a:buChar char="•"/>
            </a:pPr>
            <a:r>
              <a:rPr lang="en-US" sz="600" dirty="0">
                <a:solidFill>
                  <a:prstClr val="black"/>
                </a:solidFill>
                <a:latin typeface="Arial"/>
                <a:cs typeface="Arial"/>
              </a:rPr>
              <a:t>We see things in black and white and are inflexible</a:t>
            </a:r>
          </a:p>
          <a:p>
            <a:pPr marL="63500" indent="-63500">
              <a:buFont typeface="Arial" panose="020B0604020202020204" pitchFamily="34" charset="0"/>
              <a:buChar char="•"/>
            </a:pPr>
            <a:r>
              <a:rPr lang="en-US" sz="600" dirty="0">
                <a:solidFill>
                  <a:prstClr val="black"/>
                </a:solidFill>
                <a:latin typeface="Arial"/>
                <a:cs typeface="Arial"/>
              </a:rPr>
              <a:t>We are bureaucratic in our processes that don’t work for our partners – we don’t listen to our partners </a:t>
            </a:r>
          </a:p>
        </p:txBody>
      </p:sp>
      <p:sp>
        <p:nvSpPr>
          <p:cNvPr id="20" name="TextBox 19">
            <a:extLst>
              <a:ext uri="{FF2B5EF4-FFF2-40B4-BE49-F238E27FC236}">
                <a16:creationId xmlns:a16="http://schemas.microsoft.com/office/drawing/2014/main" id="{9C466DDB-A858-F6D1-A678-537CA18934BA}"/>
              </a:ext>
            </a:extLst>
          </p:cNvPr>
          <p:cNvSpPr txBox="1"/>
          <p:nvPr/>
        </p:nvSpPr>
        <p:spPr>
          <a:xfrm>
            <a:off x="1413892" y="4304709"/>
            <a:ext cx="2520279" cy="738664"/>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Competitive</a:t>
            </a:r>
          </a:p>
          <a:p>
            <a:pPr marL="63500" indent="-63500">
              <a:buFont typeface="Arial" panose="020B0604020202020204" pitchFamily="34" charset="0"/>
              <a:buChar char="•"/>
            </a:pPr>
            <a:r>
              <a:rPr lang="en-US" sz="600" dirty="0">
                <a:solidFill>
                  <a:prstClr val="black"/>
                </a:solidFill>
                <a:latin typeface="Arial"/>
                <a:cs typeface="Arial"/>
              </a:rPr>
              <a:t>Everyone fights for the right to survive – we compete for resources </a:t>
            </a:r>
          </a:p>
          <a:p>
            <a:pPr marL="63500" indent="-63500">
              <a:buFont typeface="Arial" panose="020B0604020202020204" pitchFamily="34" charset="0"/>
              <a:buChar char="•"/>
            </a:pPr>
            <a:r>
              <a:rPr lang="en-US" sz="600" dirty="0">
                <a:solidFill>
                  <a:prstClr val="black"/>
                </a:solidFill>
                <a:latin typeface="Arial"/>
                <a:cs typeface="Arial"/>
              </a:rPr>
              <a:t>We want to be everything to everyone</a:t>
            </a:r>
          </a:p>
          <a:p>
            <a:pPr marL="63500" indent="-63500">
              <a:buFont typeface="Arial" panose="020B0604020202020204" pitchFamily="34" charset="0"/>
              <a:buChar char="•"/>
            </a:pPr>
            <a:r>
              <a:rPr lang="en-US" sz="600" dirty="0">
                <a:solidFill>
                  <a:prstClr val="black"/>
                </a:solidFill>
                <a:latin typeface="Arial"/>
                <a:cs typeface="Arial"/>
              </a:rPr>
              <a:t>Lack of a coherent strategy results in lack of alignment</a:t>
            </a:r>
          </a:p>
          <a:p>
            <a:pPr marL="63500" indent="-63500">
              <a:buFont typeface="Arial" panose="020B0604020202020204" pitchFamily="34" charset="0"/>
              <a:buChar char="•"/>
            </a:pPr>
            <a:r>
              <a:rPr lang="en-US" sz="600" dirty="0">
                <a:solidFill>
                  <a:prstClr val="black"/>
                </a:solidFill>
                <a:latin typeface="Arial"/>
                <a:cs typeface="Arial"/>
              </a:rPr>
              <a:t>Every person has to be in every meeting – there is not trust that you will get the needed information</a:t>
            </a:r>
          </a:p>
          <a:p>
            <a:pPr marL="63500" indent="-63500">
              <a:buFont typeface="Arial" panose="020B0604020202020204" pitchFamily="34" charset="0"/>
              <a:buChar char="•"/>
            </a:pPr>
            <a:r>
              <a:rPr lang="en-US" sz="600" dirty="0">
                <a:solidFill>
                  <a:prstClr val="black"/>
                </a:solidFill>
                <a:latin typeface="Arial"/>
                <a:cs typeface="Arial"/>
              </a:rPr>
              <a:t>Territorialism around office space, equipment, etc.</a:t>
            </a:r>
          </a:p>
        </p:txBody>
      </p:sp>
      <p:sp>
        <p:nvSpPr>
          <p:cNvPr id="22" name="TextBox 21">
            <a:extLst>
              <a:ext uri="{FF2B5EF4-FFF2-40B4-BE49-F238E27FC236}">
                <a16:creationId xmlns:a16="http://schemas.microsoft.com/office/drawing/2014/main" id="{8E88D0A7-AEA8-349D-B340-7AE8C41A433A}"/>
              </a:ext>
            </a:extLst>
          </p:cNvPr>
          <p:cNvSpPr txBox="1"/>
          <p:nvPr/>
        </p:nvSpPr>
        <p:spPr>
          <a:xfrm>
            <a:off x="1413893" y="5805264"/>
            <a:ext cx="2376264" cy="646331"/>
          </a:xfrm>
          <a:prstGeom prst="rect">
            <a:avLst/>
          </a:prstGeom>
          <a:noFill/>
        </p:spPr>
        <p:txBody>
          <a:bodyPr wrap="square">
            <a:spAutoFit/>
          </a:bodyPr>
          <a:lstStyle/>
          <a:p>
            <a:r>
              <a:rPr lang="en-US" sz="600" b="1" i="1" dirty="0">
                <a:solidFill>
                  <a:prstClr val="black"/>
                </a:solidFill>
                <a:latin typeface="Arial" panose="020B0604020202020204" pitchFamily="34" charset="0"/>
                <a:cs typeface="Arial" panose="020B0604020202020204" pitchFamily="34" charset="0"/>
              </a:rPr>
              <a:t>Reactive/Impulsive</a:t>
            </a:r>
            <a:endParaRPr lang="en-US" sz="600" dirty="0">
              <a:solidFill>
                <a:prstClr val="black"/>
              </a:solidFill>
              <a:latin typeface="Arial"/>
              <a:cs typeface="Arial"/>
            </a:endParaRPr>
          </a:p>
          <a:p>
            <a:pPr marL="63500" indent="-63500">
              <a:buFont typeface="Arial" panose="020B0604020202020204" pitchFamily="34" charset="0"/>
              <a:buChar char="•"/>
            </a:pPr>
            <a:r>
              <a:rPr lang="en-US" sz="600" dirty="0">
                <a:solidFill>
                  <a:prstClr val="black"/>
                </a:solidFill>
                <a:latin typeface="Arial"/>
                <a:cs typeface="Arial"/>
              </a:rPr>
              <a:t>We wait until something happens – then we go to work</a:t>
            </a:r>
          </a:p>
          <a:p>
            <a:pPr marL="63500" indent="-63500">
              <a:buFont typeface="Arial" panose="020B0604020202020204" pitchFamily="34" charset="0"/>
              <a:buChar char="•"/>
            </a:pPr>
            <a:r>
              <a:rPr lang="en-US" sz="600" dirty="0">
                <a:solidFill>
                  <a:prstClr val="black"/>
                </a:solidFill>
                <a:latin typeface="Arial"/>
                <a:cs typeface="Arial"/>
              </a:rPr>
              <a:t>Funding is sometimes not aligned with strategy. We make impulsive decisions because we are not disciplined,</a:t>
            </a:r>
          </a:p>
          <a:p>
            <a:pPr marL="63500" indent="-63500">
              <a:buFont typeface="Arial" panose="020B0604020202020204" pitchFamily="34" charset="0"/>
              <a:buChar char="•"/>
            </a:pPr>
            <a:r>
              <a:rPr lang="en-US" sz="600" dirty="0">
                <a:solidFill>
                  <a:prstClr val="black"/>
                </a:solidFill>
                <a:latin typeface="Arial"/>
                <a:cs typeface="Arial"/>
              </a:rPr>
              <a:t>Senior leaders don’t always stand up to the board or to other leaders – feels like the employees are not always supported</a:t>
            </a:r>
          </a:p>
        </p:txBody>
      </p:sp>
      <p:sp>
        <p:nvSpPr>
          <p:cNvPr id="23" name="TextBox 22">
            <a:extLst>
              <a:ext uri="{FF2B5EF4-FFF2-40B4-BE49-F238E27FC236}">
                <a16:creationId xmlns:a16="http://schemas.microsoft.com/office/drawing/2014/main" id="{FFCD0BF4-4279-67DB-BCB1-CEDBD686E45D}"/>
              </a:ext>
            </a:extLst>
          </p:cNvPr>
          <p:cNvSpPr txBox="1"/>
          <p:nvPr/>
        </p:nvSpPr>
        <p:spPr>
          <a:xfrm>
            <a:off x="3862164" y="5367601"/>
            <a:ext cx="2793258" cy="738664"/>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Mission-driven</a:t>
            </a:r>
          </a:p>
          <a:p>
            <a:pPr marL="63500" indent="-63500">
              <a:buFont typeface="Arial" panose="020B0604020202020204" pitchFamily="34" charset="0"/>
              <a:buChar char="•"/>
            </a:pPr>
            <a:r>
              <a:rPr lang="en-US" sz="600" dirty="0">
                <a:solidFill>
                  <a:prstClr val="black"/>
                </a:solidFill>
                <a:latin typeface="Arial"/>
                <a:cs typeface="Arial"/>
              </a:rPr>
              <a:t>Passionate about their connection to mission</a:t>
            </a:r>
          </a:p>
          <a:p>
            <a:pPr marL="63500" indent="-63500">
              <a:buFont typeface="Arial" panose="020B0604020202020204" pitchFamily="34" charset="0"/>
              <a:buChar char="•"/>
            </a:pPr>
            <a:r>
              <a:rPr lang="en-US" sz="600" dirty="0">
                <a:solidFill>
                  <a:prstClr val="black"/>
                </a:solidFill>
                <a:latin typeface="Arial"/>
                <a:cs typeface="Arial"/>
              </a:rPr>
              <a:t>People say they stay at MHM because they get to serve the community in ways that make their lives better. </a:t>
            </a:r>
          </a:p>
          <a:p>
            <a:pPr marL="63500" indent="-63500">
              <a:buFont typeface="Arial" panose="020B0604020202020204" pitchFamily="34" charset="0"/>
              <a:buChar char="•"/>
            </a:pPr>
            <a:r>
              <a:rPr lang="en-US" sz="600" dirty="0">
                <a:solidFill>
                  <a:prstClr val="black"/>
                </a:solidFill>
                <a:latin typeface="Arial"/>
                <a:cs typeface="Arial"/>
              </a:rPr>
              <a:t>Leaders may not always articulate their passion around the mission – may appear less passionate (head vs. heart)</a:t>
            </a:r>
          </a:p>
          <a:p>
            <a:pPr marL="63500" indent="-63500">
              <a:buFont typeface="Arial" panose="020B0604020202020204" pitchFamily="34" charset="0"/>
              <a:buChar char="•"/>
            </a:pPr>
            <a:r>
              <a:rPr lang="en-US" sz="600" dirty="0">
                <a:solidFill>
                  <a:prstClr val="black"/>
                </a:solidFill>
                <a:latin typeface="Arial"/>
                <a:cs typeface="Arial"/>
              </a:rPr>
              <a:t>People work to find a way to contribute in any way they can</a:t>
            </a:r>
          </a:p>
        </p:txBody>
      </p:sp>
      <p:sp>
        <p:nvSpPr>
          <p:cNvPr id="24" name="TextBox 23">
            <a:extLst>
              <a:ext uri="{FF2B5EF4-FFF2-40B4-BE49-F238E27FC236}">
                <a16:creationId xmlns:a16="http://schemas.microsoft.com/office/drawing/2014/main" id="{83142BC9-ADD7-8D8D-239B-E06C214E751B}"/>
              </a:ext>
            </a:extLst>
          </p:cNvPr>
          <p:cNvSpPr txBox="1"/>
          <p:nvPr/>
        </p:nvSpPr>
        <p:spPr>
          <a:xfrm>
            <a:off x="3866579" y="6043354"/>
            <a:ext cx="2731889" cy="553998"/>
          </a:xfrm>
          <a:prstGeom prst="rect">
            <a:avLst/>
          </a:prstGeom>
          <a:noFill/>
        </p:spPr>
        <p:txBody>
          <a:bodyPr wrap="square" rtlCol="0">
            <a:spAutoFit/>
          </a:bodyPr>
          <a:lstStyle/>
          <a:p>
            <a:r>
              <a:rPr lang="en-US" sz="600" b="1" i="1" dirty="0">
                <a:solidFill>
                  <a:prstClr val="black"/>
                </a:solidFill>
                <a:latin typeface="Arial" panose="020B0604020202020204" pitchFamily="34" charset="0"/>
                <a:cs typeface="Arial" panose="020B0604020202020204" pitchFamily="34" charset="0"/>
              </a:rPr>
              <a:t>Spiritual</a:t>
            </a:r>
          </a:p>
          <a:p>
            <a:pPr marL="63500" indent="-63500">
              <a:buFont typeface="Arial" panose="020B0604020202020204" pitchFamily="34" charset="0"/>
              <a:buChar char="•"/>
            </a:pPr>
            <a:r>
              <a:rPr lang="en-US" sz="600" dirty="0">
                <a:solidFill>
                  <a:prstClr val="black"/>
                </a:solidFill>
                <a:latin typeface="Arial"/>
                <a:cs typeface="Arial"/>
              </a:rPr>
              <a:t>Life events result in leaders reaching out to team members</a:t>
            </a:r>
          </a:p>
          <a:p>
            <a:pPr marL="63500" indent="-63500">
              <a:buFont typeface="Arial" panose="020B0604020202020204" pitchFamily="34" charset="0"/>
              <a:buChar char="•"/>
            </a:pPr>
            <a:r>
              <a:rPr lang="en-US" sz="600" dirty="0">
                <a:solidFill>
                  <a:prstClr val="black"/>
                </a:solidFill>
                <a:latin typeface="Arial"/>
                <a:cs typeface="Arial"/>
              </a:rPr>
              <a:t>Donating PTO to those in need</a:t>
            </a:r>
          </a:p>
          <a:p>
            <a:pPr marL="63500" indent="-63500">
              <a:buFont typeface="Arial" panose="020B0604020202020204" pitchFamily="34" charset="0"/>
              <a:buChar char="•"/>
            </a:pPr>
            <a:r>
              <a:rPr lang="en-US" sz="600" dirty="0">
                <a:solidFill>
                  <a:prstClr val="black"/>
                </a:solidFill>
                <a:latin typeface="Arial"/>
                <a:cs typeface="Arial"/>
              </a:rPr>
              <a:t>Partner with Methodist church – have our own pastors</a:t>
            </a:r>
          </a:p>
          <a:p>
            <a:pPr marL="63500" indent="-63500">
              <a:buFont typeface="Arial" panose="020B0604020202020204" pitchFamily="34" charset="0"/>
              <a:buChar char="•"/>
            </a:pPr>
            <a:r>
              <a:rPr lang="en-US" sz="600" dirty="0">
                <a:solidFill>
                  <a:prstClr val="black"/>
                </a:solidFill>
                <a:latin typeface="Arial"/>
                <a:cs typeface="Arial"/>
              </a:rPr>
              <a:t>Express spirituality in the workplace – we live our faith</a:t>
            </a:r>
          </a:p>
        </p:txBody>
      </p:sp>
      <p:sp>
        <p:nvSpPr>
          <p:cNvPr id="18" name="Rectangle 17">
            <a:extLst>
              <a:ext uri="{FF2B5EF4-FFF2-40B4-BE49-F238E27FC236}">
                <a16:creationId xmlns:a16="http://schemas.microsoft.com/office/drawing/2014/main" id="{5A9C86F3-0A56-B9FC-D67A-6760FBD00802}"/>
              </a:ext>
            </a:extLst>
          </p:cNvPr>
          <p:cNvSpPr/>
          <p:nvPr/>
        </p:nvSpPr>
        <p:spPr>
          <a:xfrm rot="19114120">
            <a:off x="2397148" y="3420263"/>
            <a:ext cx="6368173" cy="923330"/>
          </a:xfrm>
          <a:prstGeom prst="rect">
            <a:avLst/>
          </a:prstGeom>
          <a:noFill/>
        </p:spPr>
        <p:txBody>
          <a:bodyPr wrap="square" lIns="91440" tIns="45720" rIns="91440" bIns="45720">
            <a:spAutoFit/>
          </a:bodyPr>
          <a:lstStyle/>
          <a:p>
            <a:pPr algn="ctr"/>
            <a:r>
              <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venir Medium" panose="02000503020000020003" pitchFamily="2" charset="0"/>
              </a:rPr>
              <a:t>SAMPLE</a:t>
            </a:r>
          </a:p>
        </p:txBody>
      </p:sp>
    </p:spTree>
    <p:extLst>
      <p:ext uri="{BB962C8B-B14F-4D97-AF65-F5344CB8AC3E}">
        <p14:creationId xmlns:p14="http://schemas.microsoft.com/office/powerpoint/2010/main" val="1761721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349CB-F8EB-9282-192F-A48584829299}"/>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1B048816-DF1E-5A57-E06F-91AD697A98A6}"/>
              </a:ext>
            </a:extLst>
          </p:cNvPr>
          <p:cNvSpPr txBox="1"/>
          <p:nvPr/>
        </p:nvSpPr>
        <p:spPr>
          <a:xfrm>
            <a:off x="-1" y="-76545"/>
            <a:ext cx="12188825" cy="769241"/>
          </a:xfrm>
          <a:prstGeom prst="rect">
            <a:avLst/>
          </a:prstGeom>
          <a:solidFill>
            <a:schemeClr val="bg1"/>
          </a:solidFill>
        </p:spPr>
        <p:txBody>
          <a:bodyPr wrap="square">
            <a:spAutoFit/>
          </a:bodyPr>
          <a:lstStyle/>
          <a:p>
            <a:pPr algn="ctr"/>
            <a:r>
              <a:rPr lang="en-US" sz="4399" b="1" i="1" dirty="0">
                <a:solidFill>
                  <a:srgbClr val="7030A0"/>
                </a:solidFill>
                <a:latin typeface="Arial" charset="0"/>
                <a:cs typeface="Arial" charset="0"/>
              </a:rPr>
              <a:t>MHM Desired State Culture ROADmap V1</a:t>
            </a:r>
            <a:endParaRPr lang="en-US" sz="4399" b="1" i="1" dirty="0">
              <a:solidFill>
                <a:srgbClr val="7030A0"/>
              </a:solidFill>
            </a:endParaRPr>
          </a:p>
        </p:txBody>
      </p:sp>
      <p:graphicFrame>
        <p:nvGraphicFramePr>
          <p:cNvPr id="10" name="Table 9">
            <a:extLst>
              <a:ext uri="{FF2B5EF4-FFF2-40B4-BE49-F238E27FC236}">
                <a16:creationId xmlns:a16="http://schemas.microsoft.com/office/drawing/2014/main" id="{53B2C14C-E90D-83C8-FCFC-2CA9D1A4E3E7}"/>
              </a:ext>
            </a:extLst>
          </p:cNvPr>
          <p:cNvGraphicFramePr>
            <a:graphicFrameLocks noGrp="1"/>
          </p:cNvGraphicFramePr>
          <p:nvPr>
            <p:extLst>
              <p:ext uri="{D42A27DB-BD31-4B8C-83A1-F6EECF244321}">
                <p14:modId xmlns:p14="http://schemas.microsoft.com/office/powerpoint/2010/main" val="52892415"/>
              </p:ext>
            </p:extLst>
          </p:nvPr>
        </p:nvGraphicFramePr>
        <p:xfrm>
          <a:off x="165056" y="656464"/>
          <a:ext cx="11706350" cy="6156912"/>
        </p:xfrm>
        <a:graphic>
          <a:graphicData uri="http://schemas.openxmlformats.org/drawingml/2006/table">
            <a:tbl>
              <a:tblPr firstRow="1" bandRow="1">
                <a:effectLst/>
                <a:tableStyleId>{5C22544A-7EE6-4342-B048-85BDC9FD1C3A}</a:tableStyleId>
              </a:tblPr>
              <a:tblGrid>
                <a:gridCol w="1292973">
                  <a:extLst>
                    <a:ext uri="{9D8B030D-6E8A-4147-A177-3AD203B41FA5}">
                      <a16:colId xmlns:a16="http://schemas.microsoft.com/office/drawing/2014/main" val="1521787262"/>
                    </a:ext>
                  </a:extLst>
                </a:gridCol>
                <a:gridCol w="4560202">
                  <a:extLst>
                    <a:ext uri="{9D8B030D-6E8A-4147-A177-3AD203B41FA5}">
                      <a16:colId xmlns:a16="http://schemas.microsoft.com/office/drawing/2014/main" val="1534630355"/>
                    </a:ext>
                  </a:extLst>
                </a:gridCol>
                <a:gridCol w="1433922">
                  <a:extLst>
                    <a:ext uri="{9D8B030D-6E8A-4147-A177-3AD203B41FA5}">
                      <a16:colId xmlns:a16="http://schemas.microsoft.com/office/drawing/2014/main" val="314813257"/>
                    </a:ext>
                  </a:extLst>
                </a:gridCol>
                <a:gridCol w="4419253">
                  <a:extLst>
                    <a:ext uri="{9D8B030D-6E8A-4147-A177-3AD203B41FA5}">
                      <a16:colId xmlns:a16="http://schemas.microsoft.com/office/drawing/2014/main" val="3172779559"/>
                    </a:ext>
                  </a:extLst>
                </a:gridCol>
              </a:tblGrid>
              <a:tr h="293105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br>
                        <a:rPr lang="en-US" sz="1600" dirty="0">
                          <a:solidFill>
                            <a:srgbClr val="7030A0"/>
                          </a:solidFill>
                          <a:latin typeface="Arial" panose="020B0604020202020204" pitchFamily="34" charset="0"/>
                          <a:cs typeface="Arial" panose="020B0604020202020204" pitchFamily="34" charset="0"/>
                        </a:rPr>
                      </a:br>
                      <a:r>
                        <a:rPr lang="en-US" sz="1600" dirty="0">
                          <a:solidFill>
                            <a:srgbClr val="7030A0"/>
                          </a:solidFill>
                          <a:latin typeface="Arial" panose="020B0604020202020204" pitchFamily="34" charset="0"/>
                          <a:cs typeface="Arial" panose="020B0604020202020204" pitchFamily="34" charset="0"/>
                        </a:rPr>
                        <a:t>Results – </a:t>
                      </a:r>
                      <a:r>
                        <a:rPr lang="en-US" sz="1600" b="0" dirty="0">
                          <a:solidFill>
                            <a:srgbClr val="7030A0"/>
                          </a:solidFill>
                          <a:latin typeface="Arial" panose="020B0604020202020204" pitchFamily="34" charset="0"/>
                          <a:cs typeface="Arial" panose="020B0604020202020204" pitchFamily="34" charset="0"/>
                        </a:rPr>
                        <a:t>What we are achieving.</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399" indent="-171399" algn="l" defTabSz="457063" rtl="0" eaLnBrk="1" latinLnBrk="0" hangingPunct="1">
                        <a:buFont typeface="Arial" panose="020B0604020202020204" pitchFamily="34" charset="0"/>
                        <a:buChar char="•"/>
                      </a:pPr>
                      <a:endParaRPr lang="en-US" sz="1000" b="0" kern="1200" dirty="0">
                        <a:solidFill>
                          <a:prstClr val="black"/>
                        </a:solidFill>
                        <a:latin typeface="Arial"/>
                        <a:ea typeface="+mn-ea"/>
                        <a:cs typeface="Arial"/>
                      </a:endParaRPr>
                    </a:p>
                    <a:p>
                      <a:pPr marL="171399" indent="-171399" algn="l" defTabSz="457063" rtl="0" eaLnBrk="1" latinLnBrk="0" hangingPunct="1">
                        <a:buFont typeface="Arial" panose="020B0604020202020204" pitchFamily="34" charset="0"/>
                        <a:buChar char="•"/>
                      </a:pPr>
                      <a:endParaRPr lang="en-US" sz="1000" b="0" kern="1200" dirty="0">
                        <a:solidFill>
                          <a:prstClr val="black"/>
                        </a:solidFill>
                        <a:latin typeface="Arial"/>
                        <a:ea typeface="+mn-ea"/>
                        <a:cs typeface="Arial"/>
                      </a:endParaRPr>
                    </a:p>
                    <a:p>
                      <a:pPr marL="171399" indent="-171399" algn="l" defTabSz="457063" rtl="0" eaLnBrk="1" latinLnBrk="0" hangingPunct="1">
                        <a:buFont typeface="Arial" panose="020B0604020202020204" pitchFamily="34" charset="0"/>
                        <a:buChar char="•"/>
                      </a:pPr>
                      <a:endParaRPr lang="en-US" sz="1000" b="0" kern="1200" dirty="0">
                        <a:solidFill>
                          <a:prstClr val="black"/>
                        </a:solidFill>
                        <a:latin typeface="Arial"/>
                        <a:ea typeface="+mn-ea"/>
                        <a:cs typeface="Arial"/>
                      </a:endParaRPr>
                    </a:p>
                    <a:p>
                      <a:pPr marL="171399" indent="-171399" algn="l" defTabSz="457063" rtl="0" eaLnBrk="1" latinLnBrk="0" hangingPunct="1">
                        <a:buFont typeface="Arial" panose="020B0604020202020204" pitchFamily="34" charset="0"/>
                        <a:buChar char="•"/>
                      </a:pPr>
                      <a:endParaRPr lang="en-US" sz="1000" b="0" kern="1200" dirty="0">
                        <a:solidFill>
                          <a:prstClr val="black"/>
                        </a:solidFill>
                        <a:latin typeface="Arial"/>
                        <a:ea typeface="+mn-ea"/>
                        <a:cs typeface="Arial"/>
                      </a:endParaRPr>
                    </a:p>
                    <a:p>
                      <a:pPr marL="171399" indent="-171399" algn="l" defTabSz="457063" rtl="0" eaLnBrk="1" latinLnBrk="0" hangingPunct="1">
                        <a:buFont typeface="Arial" panose="020B0604020202020204" pitchFamily="34" charset="0"/>
                        <a:buChar char="•"/>
                      </a:pPr>
                      <a:endParaRPr lang="en-US" sz="1000" b="0" kern="1200" dirty="0">
                        <a:solidFill>
                          <a:prstClr val="black"/>
                        </a:solidFill>
                        <a:latin typeface="Arial"/>
                        <a:ea typeface="+mn-ea"/>
                        <a:cs typeface="Arial"/>
                      </a:endParaRPr>
                    </a:p>
                    <a:p>
                      <a:pPr marL="171399" indent="-171399" algn="l" defTabSz="457063" rtl="0" eaLnBrk="1" latinLnBrk="0" hangingPunct="1">
                        <a:buFont typeface="Arial" panose="020B0604020202020204" pitchFamily="34" charset="0"/>
                        <a:buChar char="•"/>
                      </a:pPr>
                      <a:endParaRPr lang="en-US" sz="1000" b="0" kern="1200" dirty="0">
                        <a:solidFill>
                          <a:prstClr val="black"/>
                        </a:solidFill>
                        <a:latin typeface="Arial"/>
                        <a:ea typeface="+mn-ea"/>
                        <a:cs typeface="Arial"/>
                      </a:endParaRPr>
                    </a:p>
                    <a:p>
                      <a:pPr marL="171399" indent="-171399" algn="l" defTabSz="457063" rtl="0" eaLnBrk="1" latinLnBrk="0" hangingPunct="1">
                        <a:buFont typeface="Arial" panose="020B0604020202020204" pitchFamily="34" charset="0"/>
                        <a:buChar char="•"/>
                      </a:pPr>
                      <a:endParaRPr lang="en-US" sz="1000" b="0" kern="1200" dirty="0">
                        <a:solidFill>
                          <a:prstClr val="black"/>
                        </a:solidFill>
                        <a:latin typeface="Arial"/>
                        <a:ea typeface="+mn-ea"/>
                        <a:cs typeface="Arial"/>
                      </a:endParaRP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Top Decile Product and Service Results:  </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Top Decile Customer Satisfaction and Engagement</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Top Decile Workforce Retention, Satisfaction and Engagement</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Outstanding performance on all leadership results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Outstanding performance on indicators of Financial Stewardship</a:t>
                      </a:r>
                    </a:p>
                    <a:p>
                      <a:endParaRPr lang="en-US" sz="1800" dirty="0">
                        <a:solidFill>
                          <a:srgbClr val="7030A0"/>
                        </a:solidFill>
                        <a:latin typeface="Arial" panose="020B0604020202020204" pitchFamily="34" charset="0"/>
                        <a:cs typeface="Arial" panose="020B0604020202020204" pitchFamily="34" charset="0"/>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dirty="0">
                          <a:solidFill>
                            <a:srgbClr val="8A2746"/>
                          </a:solidFill>
                          <a:latin typeface="Arial" panose="020B0604020202020204" pitchFamily="34" charset="0"/>
                          <a:cs typeface="Arial" panose="020B0604020202020204" pitchFamily="34" charset="0"/>
                        </a:rPr>
                      </a:br>
                      <a:r>
                        <a:rPr lang="en-US" sz="1600" dirty="0">
                          <a:solidFill>
                            <a:srgbClr val="8A2746"/>
                          </a:solidFill>
                          <a:latin typeface="Arial" panose="020B0604020202020204" pitchFamily="34" charset="0"/>
                          <a:cs typeface="Arial" panose="020B0604020202020204" pitchFamily="34" charset="0"/>
                        </a:rPr>
                        <a:t>Accelerators – </a:t>
                      </a:r>
                      <a:r>
                        <a:rPr lang="en-US" sz="1600" b="0" dirty="0">
                          <a:solidFill>
                            <a:srgbClr val="8A2746"/>
                          </a:solidFill>
                          <a:latin typeface="Arial" panose="020B0604020202020204" pitchFamily="34" charset="0"/>
                          <a:cs typeface="Arial" panose="020B0604020202020204" pitchFamily="34" charset="0"/>
                        </a:rPr>
                        <a:t>What moves us forward.</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STAT projects - Focused organizational learning </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Highly Engaging front line team members to implement improvement</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Trained facilitators, PE methodology and Techniques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Clear strategic plan and goal alignment to front-line employees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Resources (people, money, technology)</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Leadership support</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Policy and advocacy work</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Board learning sessions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HCA partnership</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EDI efforts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Listening to our missional population </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Celebrating successes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Asset-based community development</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Broad and deep communication</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Leveraging the MHM successes, legacy, track record</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Leveraging the faith foundation</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Developing and leveraging partnerships that support the plan</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Authenticity leading to growing trust and collaboration</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2244435"/>
                  </a:ext>
                </a:extLst>
              </a:tr>
              <a:tr h="3017779">
                <a:tc>
                  <a:txBody>
                    <a:bodyPr/>
                    <a:lstStyle/>
                    <a:p>
                      <a:endParaRPr lang="en-US" sz="1800" dirty="0"/>
                    </a:p>
                    <a:p>
                      <a:endParaRPr lang="en-US" sz="1800" dirty="0"/>
                    </a:p>
                    <a:p>
                      <a:endParaRPr lang="en-US" sz="1800" dirty="0"/>
                    </a:p>
                    <a:p>
                      <a:endParaRPr lang="en-US" sz="1800" dirty="0"/>
                    </a:p>
                    <a:p>
                      <a:endParaRPr lang="en-US" sz="1800" dirty="0"/>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b="1" dirty="0">
                          <a:solidFill>
                            <a:srgbClr val="4474A2"/>
                          </a:solidFill>
                          <a:latin typeface="Arial" panose="020B0604020202020204" pitchFamily="34" charset="0"/>
                          <a:cs typeface="Arial" panose="020B0604020202020204" pitchFamily="34" charset="0"/>
                        </a:rPr>
                      </a:br>
                      <a:r>
                        <a:rPr lang="en-US" sz="1600" b="1" dirty="0">
                          <a:solidFill>
                            <a:srgbClr val="4474A2"/>
                          </a:solidFill>
                          <a:latin typeface="Arial" panose="020B0604020202020204" pitchFamily="34" charset="0"/>
                          <a:cs typeface="Arial" panose="020B0604020202020204" pitchFamily="34" charset="0"/>
                        </a:rPr>
                        <a:t>Observable Behaviors – </a:t>
                      </a:r>
                      <a:r>
                        <a:rPr lang="en-US" sz="1600" b="0" dirty="0">
                          <a:solidFill>
                            <a:srgbClr val="4474A2"/>
                          </a:solidFill>
                          <a:latin typeface="Arial" panose="020B0604020202020204" pitchFamily="34" charset="0"/>
                          <a:cs typeface="Arial" panose="020B0604020202020204" pitchFamily="34" charset="0"/>
                        </a:rPr>
                        <a:t>What people say and do.</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399" indent="-171399" algn="l" defTabSz="457063" rtl="0" eaLnBrk="1" latinLnBrk="0" hangingPunct="1">
                        <a:buFont typeface="Arial" panose="020B0604020202020204" pitchFamily="34" charset="0"/>
                        <a:buChar char="•"/>
                      </a:pPr>
                      <a:endParaRPr lang="en-US" sz="1000" b="0" kern="1200" dirty="0">
                        <a:solidFill>
                          <a:prstClr val="black"/>
                        </a:solidFill>
                        <a:latin typeface="Arial"/>
                        <a:ea typeface="+mn-ea"/>
                        <a:cs typeface="Arial"/>
                      </a:endParaRPr>
                    </a:p>
                    <a:p>
                      <a:pPr marL="171399" indent="-171399" algn="l" defTabSz="457063" rtl="0" eaLnBrk="1" latinLnBrk="0" hangingPunct="1">
                        <a:buFont typeface="Arial" panose="020B0604020202020204" pitchFamily="34" charset="0"/>
                        <a:buChar char="•"/>
                      </a:pPr>
                      <a:endParaRPr lang="en-US" sz="1000" b="0" kern="1200" dirty="0">
                        <a:solidFill>
                          <a:prstClr val="black"/>
                        </a:solidFill>
                        <a:latin typeface="Arial"/>
                        <a:ea typeface="+mn-ea"/>
                        <a:cs typeface="Arial"/>
                      </a:endParaRPr>
                    </a:p>
                    <a:p>
                      <a:pPr marL="0" indent="0" algn="l" defTabSz="457063" rtl="0" eaLnBrk="1" latinLnBrk="0" hangingPunct="1">
                        <a:buFont typeface="Arial" panose="020B0604020202020204" pitchFamily="34" charset="0"/>
                        <a:buNone/>
                      </a:pPr>
                      <a:endParaRPr lang="en-US" sz="1000" b="0" kern="1200" dirty="0">
                        <a:solidFill>
                          <a:prstClr val="black"/>
                        </a:solidFill>
                        <a:latin typeface="Arial"/>
                        <a:ea typeface="+mn-ea"/>
                        <a:cs typeface="Arial"/>
                      </a:endParaRPr>
                    </a:p>
                    <a:p>
                      <a:pPr marL="171399" indent="-171399" algn="l" defTabSz="457063" rtl="0" eaLnBrk="1" latinLnBrk="0" hangingPunct="1">
                        <a:buFont typeface="Arial" panose="020B0604020202020204" pitchFamily="34" charset="0"/>
                        <a:buChar char="•"/>
                      </a:pPr>
                      <a:endParaRPr lang="en-US" sz="1000" b="0" kern="1200" dirty="0">
                        <a:solidFill>
                          <a:prstClr val="black"/>
                        </a:solidFill>
                        <a:latin typeface="Arial"/>
                        <a:ea typeface="+mn-ea"/>
                        <a:cs typeface="Arial"/>
                      </a:endParaRP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Embracing our uniqueness and living the mission, vision, values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Living our Spirituality</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Building and Maintaining Trusted Relationships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Embracing the MHM mission, vision, values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Building and maintaining trusted team relationships leading to collaborative work</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Working Collaboratively</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Delivering Organizational Excellence</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Building Strong Community Relationships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Advancing our mission and vision through organizational excellence</a:t>
                      </a:r>
                    </a:p>
                    <a:p>
                      <a:pPr marL="171399" indent="-171399" algn="l" defTabSz="457063" rtl="0" eaLnBrk="1" latinLnBrk="0" hangingPunct="1">
                        <a:buFont typeface="Arial" panose="020B0604020202020204" pitchFamily="34" charset="0"/>
                        <a:buChar char="•"/>
                      </a:pPr>
                      <a:endParaRPr lang="en-US" sz="1400" b="0" kern="1200" dirty="0">
                        <a:solidFill>
                          <a:prstClr val="black"/>
                        </a:solidFill>
                        <a:latin typeface="Arial"/>
                        <a:ea typeface="+mn-ea"/>
                        <a:cs typeface="Aria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dirty="0">
                        <a:solidFill>
                          <a:srgbClr val="7030A0"/>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br>
                        <a:rPr lang="en-US" sz="1600" dirty="0">
                          <a:solidFill>
                            <a:schemeClr val="accent2"/>
                          </a:solidFill>
                          <a:latin typeface="Arial" panose="020B0604020202020204" pitchFamily="34" charset="0"/>
                          <a:cs typeface="Arial" panose="020B0604020202020204" pitchFamily="34" charset="0"/>
                        </a:rPr>
                      </a:br>
                      <a:r>
                        <a:rPr lang="en-US" sz="1600" dirty="0">
                          <a:solidFill>
                            <a:schemeClr val="accent2"/>
                          </a:solidFill>
                          <a:latin typeface="Arial" panose="020B0604020202020204" pitchFamily="34" charset="0"/>
                          <a:cs typeface="Arial" panose="020B0604020202020204" pitchFamily="34" charset="0"/>
                        </a:rPr>
                        <a:t>Decelerators – </a:t>
                      </a:r>
                      <a:r>
                        <a:rPr lang="en-US" sz="1600" b="0" dirty="0">
                          <a:solidFill>
                            <a:schemeClr val="accent2"/>
                          </a:solidFill>
                          <a:latin typeface="Arial" panose="020B0604020202020204" pitchFamily="34" charset="0"/>
                          <a:cs typeface="Arial" panose="020B0604020202020204" pitchFamily="34" charset="0"/>
                        </a:rPr>
                        <a:t>What gets in the way – slows us down.</a:t>
                      </a:r>
                    </a:p>
                    <a:p>
                      <a:endParaRPr lang="en-US" sz="1800" dirty="0"/>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Misaligned reward and recognition </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Understanding or misalignment of goals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Failing to take the time to recognize the talent of MHM staff</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Failure to build a strong, cohesive leadership team - </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Not holding people accountability to highest standards</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Tolerating bad behavior</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Failure to invest in building trust</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Optionality – allowing process to not be followed</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Fear of conflict</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People failing to “let go’ of the past – accepting the status quo</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Failing to intentionally invest in building future leaders and team members of value  (allowing time, $, stretch assignments, etc.) aligned to organizational direction</a:t>
                      </a:r>
                    </a:p>
                    <a:p>
                      <a:pPr marL="171399" indent="-171399" algn="l" defTabSz="457063" rtl="0" eaLnBrk="1" latinLnBrk="0" hangingPunct="1">
                        <a:buFont typeface="Arial" panose="020B0604020202020204" pitchFamily="34" charset="0"/>
                        <a:buChar char="•"/>
                      </a:pPr>
                      <a:r>
                        <a:rPr lang="en-US" sz="1000" b="0" kern="1200" dirty="0">
                          <a:solidFill>
                            <a:prstClr val="black"/>
                          </a:solidFill>
                          <a:latin typeface="Arial"/>
                          <a:ea typeface="+mn-ea"/>
                          <a:cs typeface="Arial"/>
                        </a:rPr>
                        <a:t>Lack of innovation (</a:t>
                      </a:r>
                      <a:r>
                        <a:rPr lang="en-US" sz="1000" dirty="0">
                          <a:solidFill>
                            <a:prstClr val="black"/>
                          </a:solidFill>
                          <a:latin typeface="Arial"/>
                          <a:cs typeface="Arial"/>
                        </a:rPr>
                        <a:t>Fear of risk taking)</a:t>
                      </a:r>
                    </a:p>
                    <a:p>
                      <a:pPr marL="114272" indent="-114272">
                        <a:buFont typeface="Arial"/>
                        <a:buChar char="•"/>
                      </a:pPr>
                      <a:r>
                        <a:rPr lang="en-US" sz="1000" dirty="0">
                          <a:solidFill>
                            <a:prstClr val="black"/>
                          </a:solidFill>
                          <a:latin typeface="Arial"/>
                          <a:cs typeface="Arial"/>
                        </a:rPr>
                        <a:t>Too many competing priorities / failing to prioritize</a:t>
                      </a:r>
                    </a:p>
                    <a:p>
                      <a:pPr marL="114272" indent="-114272">
                        <a:buFont typeface="Arial"/>
                        <a:buChar char="•"/>
                      </a:pPr>
                      <a:r>
                        <a:rPr lang="en-US" sz="1000" dirty="0">
                          <a:solidFill>
                            <a:prstClr val="black"/>
                          </a:solidFill>
                          <a:latin typeface="Arial"/>
                          <a:cs typeface="Arial"/>
                        </a:rPr>
                        <a:t>Scope creep in projects</a:t>
                      </a:r>
                    </a:p>
                    <a:p>
                      <a:pPr marL="114272" indent="-114272">
                        <a:buFont typeface="Arial"/>
                        <a:buChar char="•"/>
                      </a:pPr>
                      <a:r>
                        <a:rPr lang="en-US" sz="1000" dirty="0">
                          <a:solidFill>
                            <a:prstClr val="black"/>
                          </a:solidFill>
                          <a:latin typeface="Arial"/>
                          <a:cs typeface="Arial"/>
                        </a:rPr>
                        <a:t>Not assuming the best of intentions (negative storytelling)</a:t>
                      </a:r>
                    </a:p>
                    <a:p>
                      <a:pPr marL="114272" indent="-114272">
                        <a:buFont typeface="Arial"/>
                        <a:buChar char="•"/>
                      </a:pPr>
                      <a:r>
                        <a:rPr lang="en-US" sz="1000" dirty="0">
                          <a:solidFill>
                            <a:prstClr val="black"/>
                          </a:solidFill>
                          <a:latin typeface="Arial"/>
                          <a:cs typeface="Arial"/>
                        </a:rPr>
                        <a:t>Failure to delegate (bogs us down and prevents growth of others)</a:t>
                      </a:r>
                    </a:p>
                    <a:p>
                      <a:pPr marL="114272" indent="-114272">
                        <a:buFont typeface="Arial"/>
                        <a:buChar char="•"/>
                      </a:pPr>
                      <a:r>
                        <a:rPr lang="en-US" sz="1000" dirty="0">
                          <a:solidFill>
                            <a:prstClr val="black"/>
                          </a:solidFill>
                          <a:latin typeface="Arial"/>
                          <a:cs typeface="Arial"/>
                        </a:rPr>
                        <a:t>Lack of Discipline around processes</a:t>
                      </a:r>
                    </a:p>
                    <a:p>
                      <a:pPr marL="114272" indent="-114272">
                        <a:buFont typeface="Arial"/>
                        <a:buChar char="•"/>
                      </a:pPr>
                      <a:r>
                        <a:rPr lang="en-US" sz="1000" dirty="0">
                          <a:solidFill>
                            <a:prstClr val="black"/>
                          </a:solidFill>
                          <a:latin typeface="Arial"/>
                          <a:cs typeface="Arial"/>
                        </a:rPr>
                        <a:t>Lack of change management</a:t>
                      </a: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5101342"/>
                  </a:ext>
                </a:extLst>
              </a:tr>
            </a:tbl>
          </a:graphicData>
        </a:graphic>
      </p:graphicFrame>
      <p:pic>
        <p:nvPicPr>
          <p:cNvPr id="2" name="Content Placeholder 4" descr="Bullseye with solid fill">
            <a:extLst>
              <a:ext uri="{FF2B5EF4-FFF2-40B4-BE49-F238E27FC236}">
                <a16:creationId xmlns:a16="http://schemas.microsoft.com/office/drawing/2014/main" id="{AAEDB78D-F4AD-2530-35E1-F29070CFAB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7748" y="1055993"/>
            <a:ext cx="1286538" cy="1286538"/>
          </a:xfrm>
          <a:prstGeom prst="rect">
            <a:avLst/>
          </a:prstGeom>
        </p:spPr>
      </p:pic>
      <p:pic>
        <p:nvPicPr>
          <p:cNvPr id="3" name="Graphic 2" descr="Magnifying glass with solid fill">
            <a:extLst>
              <a:ext uri="{FF2B5EF4-FFF2-40B4-BE49-F238E27FC236}">
                <a16:creationId xmlns:a16="http://schemas.microsoft.com/office/drawing/2014/main" id="{2E25CFBC-DF93-3B05-7A61-8E261DE63A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421" y="3930638"/>
            <a:ext cx="1298562" cy="1298562"/>
          </a:xfrm>
          <a:prstGeom prst="rect">
            <a:avLst/>
          </a:prstGeom>
        </p:spPr>
      </p:pic>
      <p:pic>
        <p:nvPicPr>
          <p:cNvPr id="4" name="Graphic 3" descr="Rocket with solid fill">
            <a:extLst>
              <a:ext uri="{FF2B5EF4-FFF2-40B4-BE49-F238E27FC236}">
                <a16:creationId xmlns:a16="http://schemas.microsoft.com/office/drawing/2014/main" id="{5FDFE809-4DDF-C7DA-CFE3-40EFC2CEBF9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91815" y="1050318"/>
            <a:ext cx="1298562" cy="1298562"/>
          </a:xfrm>
          <a:prstGeom prst="rect">
            <a:avLst/>
          </a:prstGeom>
        </p:spPr>
      </p:pic>
      <p:pic>
        <p:nvPicPr>
          <p:cNvPr id="7" name="Graphic 6" descr="Traffic cone with solid fill">
            <a:extLst>
              <a:ext uri="{FF2B5EF4-FFF2-40B4-BE49-F238E27FC236}">
                <a16:creationId xmlns:a16="http://schemas.microsoft.com/office/drawing/2014/main" id="{1D2D385F-985D-B59F-FD14-3C133D68A41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91815" y="3930638"/>
            <a:ext cx="1298562" cy="1298562"/>
          </a:xfrm>
          <a:prstGeom prst="rect">
            <a:avLst/>
          </a:prstGeom>
        </p:spPr>
      </p:pic>
      <p:sp>
        <p:nvSpPr>
          <p:cNvPr id="5" name="Rectangle 4">
            <a:extLst>
              <a:ext uri="{FF2B5EF4-FFF2-40B4-BE49-F238E27FC236}">
                <a16:creationId xmlns:a16="http://schemas.microsoft.com/office/drawing/2014/main" id="{98195C70-EA83-D9B8-78F0-460398F7D264}"/>
              </a:ext>
            </a:extLst>
          </p:cNvPr>
          <p:cNvSpPr/>
          <p:nvPr/>
        </p:nvSpPr>
        <p:spPr>
          <a:xfrm rot="19114120">
            <a:off x="2397148" y="3420263"/>
            <a:ext cx="6368173" cy="923330"/>
          </a:xfrm>
          <a:prstGeom prst="rect">
            <a:avLst/>
          </a:prstGeom>
          <a:noFill/>
        </p:spPr>
        <p:txBody>
          <a:bodyPr wrap="square" lIns="91440" tIns="45720" rIns="91440" bIns="45720">
            <a:spAutoFit/>
          </a:bodyPr>
          <a:lstStyle/>
          <a:p>
            <a:pPr algn="ctr"/>
            <a:r>
              <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venir Medium" panose="02000503020000020003" pitchFamily="2" charset="0"/>
              </a:rPr>
              <a:t>SAMPLE</a:t>
            </a:r>
          </a:p>
        </p:txBody>
      </p:sp>
    </p:spTree>
    <p:extLst>
      <p:ext uri="{BB962C8B-B14F-4D97-AF65-F5344CB8AC3E}">
        <p14:creationId xmlns:p14="http://schemas.microsoft.com/office/powerpoint/2010/main" val="3990699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E5E4503-CC62-4DA9-9121-0A157199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457200"/>
            <a:ext cx="370235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3" name="Rectangle 12">
            <a:extLst>
              <a:ext uri="{FF2B5EF4-FFF2-40B4-BE49-F238E27FC236}">
                <a16:creationId xmlns:a16="http://schemas.microsoft.com/office/drawing/2014/main" id="{D8D61A1B-3C4C-4F0E-965F-15837624C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0052" y="453643"/>
            <a:ext cx="3702356"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00E56243-9701-44E8-8A92-319433305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0725" y="457200"/>
            <a:ext cx="3702355"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16">
            <a:extLst>
              <a:ext uri="{FF2B5EF4-FFF2-40B4-BE49-F238E27FC236}">
                <a16:creationId xmlns:a16="http://schemas.microsoft.com/office/drawing/2014/main" id="{5B1F1915-E076-48EB-BB4A-EE9808EB4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3085765"/>
            <a:ext cx="11259933"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793CE10E-0781-D278-DB01-73A5AAAD57A2}"/>
              </a:ext>
            </a:extLst>
          </p:cNvPr>
          <p:cNvSpPr txBox="1"/>
          <p:nvPr/>
        </p:nvSpPr>
        <p:spPr>
          <a:xfrm>
            <a:off x="477788" y="4666455"/>
            <a:ext cx="11233248" cy="1066801"/>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400" b="1" i="1" cap="all" dirty="0">
                <a:solidFill>
                  <a:srgbClr val="FFFFFF"/>
                </a:solidFill>
                <a:latin typeface="Avenir Black Oblique" panose="02000503020000020003" pitchFamily="2" charset="0"/>
                <a:ea typeface="+mj-ea"/>
                <a:cs typeface="+mj-cs"/>
              </a:rPr>
              <a:t>Making Culture Visible</a:t>
            </a:r>
            <a:endParaRPr lang="en-US" sz="4400" b="1" i="1" cap="all" dirty="0">
              <a:solidFill>
                <a:srgbClr val="FFFFFF"/>
              </a:solidFill>
              <a:latin typeface="Avenir Black Oblique" panose="02000503020000020003" pitchFamily="2" charset="0"/>
              <a:ea typeface="+mj-ea"/>
              <a:cs typeface="+mj-cs"/>
            </a:endParaRPr>
          </a:p>
        </p:txBody>
      </p:sp>
      <p:sp useBgFill="1">
        <p:nvSpPr>
          <p:cNvPr id="19" name="Rectangle 18">
            <a:extLst>
              <a:ext uri="{FF2B5EF4-FFF2-40B4-BE49-F238E27FC236}">
                <a16:creationId xmlns:a16="http://schemas.microsoft.com/office/drawing/2014/main" id="{4DC9F8D5-BF3E-4B69-8F17-AE72302BE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88825" cy="37081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43C98417-D50B-4AA2-9624-E78A6120EC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8991" y="641102"/>
            <a:ext cx="3665789" cy="3698516"/>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2CF1EAE-7C46-7F10-CA17-A9BAA43DAC0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9887" y="1482812"/>
            <a:ext cx="3566160" cy="2077288"/>
          </a:xfrm>
          <a:prstGeom prst="rect">
            <a:avLst/>
          </a:prstGeom>
        </p:spPr>
      </p:pic>
      <p:sp>
        <p:nvSpPr>
          <p:cNvPr id="23" name="Rectangle 22">
            <a:extLst>
              <a:ext uri="{FF2B5EF4-FFF2-40B4-BE49-F238E27FC236}">
                <a16:creationId xmlns:a16="http://schemas.microsoft.com/office/drawing/2014/main" id="{A3E945F2-E9C6-457A-A5A6-46D9ABF09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9572" y="641102"/>
            <a:ext cx="3665789" cy="3698516"/>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9E0B7393-B34F-E286-E657-C360F4A39C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20469" y="1488099"/>
            <a:ext cx="3566160" cy="2066714"/>
          </a:xfrm>
          <a:prstGeom prst="rect">
            <a:avLst/>
          </a:prstGeom>
        </p:spPr>
      </p:pic>
      <p:pic>
        <p:nvPicPr>
          <p:cNvPr id="5" name="Picture 4">
            <a:extLst>
              <a:ext uri="{FF2B5EF4-FFF2-40B4-BE49-F238E27FC236}">
                <a16:creationId xmlns:a16="http://schemas.microsoft.com/office/drawing/2014/main" id="{88D62690-82D6-4E32-7EE2-D83C6A18690B}"/>
              </a:ext>
            </a:extLst>
          </p:cNvPr>
          <p:cNvPicPr>
            <a:picLocks/>
          </p:cNvPicPr>
          <p:nvPr/>
        </p:nvPicPr>
        <p:blipFill>
          <a:blip r:embed="rId4" cstate="screen">
            <a:extLst>
              <a:ext uri="{28A0092B-C50C-407E-A947-70E740481C1C}">
                <a14:useLocalDpi xmlns:a14="http://schemas.microsoft.com/office/drawing/2010/main"/>
              </a:ext>
            </a:extLst>
          </a:blip>
          <a:srcRect/>
          <a:stretch>
            <a:fillRect/>
          </a:stretch>
        </p:blipFill>
        <p:spPr>
          <a:xfrm>
            <a:off x="8110636" y="1469896"/>
            <a:ext cx="3566160" cy="2103120"/>
          </a:xfrm>
          <a:prstGeom prst="rect">
            <a:avLst/>
          </a:prstGeom>
        </p:spPr>
      </p:pic>
      <p:sp>
        <p:nvSpPr>
          <p:cNvPr id="25" name="Rectangle 24">
            <a:extLst>
              <a:ext uri="{FF2B5EF4-FFF2-40B4-BE49-F238E27FC236}">
                <a16:creationId xmlns:a16="http://schemas.microsoft.com/office/drawing/2014/main" id="{AD1FF191-71A7-48F6-8069-4B5DB0F5FE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56852" y="641102"/>
            <a:ext cx="3665789" cy="3698516"/>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E051B9BE-1550-4F91-A22E-F5818696C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45626" y="4432079"/>
            <a:ext cx="83709" cy="196077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5EC4D7C-690E-DC4E-D091-88F084E3C34E}"/>
              </a:ext>
            </a:extLst>
          </p:cNvPr>
          <p:cNvSpPr/>
          <p:nvPr/>
        </p:nvSpPr>
        <p:spPr>
          <a:xfrm>
            <a:off x="8110636" y="3645024"/>
            <a:ext cx="3600400" cy="461641"/>
          </a:xfrm>
          <a:prstGeom prst="rect">
            <a:avLst/>
          </a:prstGeom>
          <a:noFill/>
          <a:ln>
            <a:noFill/>
          </a:ln>
        </p:spPr>
        <p:txBody>
          <a:bodyPr wrap="square" lIns="91416" tIns="45708" rIns="91416" bIns="45708">
            <a:spAutoFit/>
          </a:bodyPr>
          <a:lstStyle/>
          <a:p>
            <a:pPr algn="ctr"/>
            <a:r>
              <a:rPr lang="en-US" sz="2400" i="1" dirty="0">
                <a:solidFill>
                  <a:srgbClr val="7030A0"/>
                </a:solidFill>
                <a:latin typeface="Avenir Medium Oblique" panose="02000503020000020003" pitchFamily="2" charset="0"/>
                <a:cs typeface="Arial" charset="0"/>
              </a:rPr>
              <a:t>Computer-Generated</a:t>
            </a:r>
            <a:endParaRPr lang="en-US" sz="2400" i="1" dirty="0">
              <a:ln w="9525">
                <a:solidFill>
                  <a:schemeClr val="bg1"/>
                </a:solidFill>
                <a:prstDash val="solid"/>
              </a:ln>
              <a:solidFill>
                <a:srgbClr val="81479D"/>
              </a:solidFill>
              <a:effectLst>
                <a:outerShdw blurRad="12700" dist="38100" dir="2700000" algn="tl" rotWithShape="0">
                  <a:schemeClr val="accent5">
                    <a:lumMod val="60000"/>
                    <a:lumOff val="40000"/>
                  </a:schemeClr>
                </a:outerShdw>
              </a:effectLst>
              <a:latin typeface="Avenir Medium Oblique" panose="02000503020000020003" pitchFamily="2" charset="0"/>
            </a:endParaRPr>
          </a:p>
        </p:txBody>
      </p:sp>
      <p:sp>
        <p:nvSpPr>
          <p:cNvPr id="8" name="Rectangle 7">
            <a:extLst>
              <a:ext uri="{FF2B5EF4-FFF2-40B4-BE49-F238E27FC236}">
                <a16:creationId xmlns:a16="http://schemas.microsoft.com/office/drawing/2014/main" id="{66A5A61E-0E22-E5FD-F616-CFA43338C11D}"/>
              </a:ext>
            </a:extLst>
          </p:cNvPr>
          <p:cNvSpPr/>
          <p:nvPr/>
        </p:nvSpPr>
        <p:spPr>
          <a:xfrm>
            <a:off x="4294212" y="3645024"/>
            <a:ext cx="3600400" cy="461641"/>
          </a:xfrm>
          <a:prstGeom prst="rect">
            <a:avLst/>
          </a:prstGeom>
          <a:noFill/>
          <a:ln>
            <a:noFill/>
          </a:ln>
        </p:spPr>
        <p:txBody>
          <a:bodyPr wrap="square" lIns="91416" tIns="45708" rIns="91416" bIns="45708">
            <a:spAutoFit/>
          </a:bodyPr>
          <a:lstStyle/>
          <a:p>
            <a:pPr algn="ctr"/>
            <a:r>
              <a:rPr lang="en-US" sz="2400" i="1" dirty="0">
                <a:solidFill>
                  <a:srgbClr val="7030A0"/>
                </a:solidFill>
                <a:latin typeface="Avenir Medium Oblique" panose="02000503020000020003" pitchFamily="2" charset="0"/>
                <a:cs typeface="Arial" charset="0"/>
              </a:rPr>
              <a:t>Hand-Drawn</a:t>
            </a:r>
            <a:endParaRPr lang="en-US" sz="2400" i="1" dirty="0">
              <a:ln w="9525">
                <a:solidFill>
                  <a:schemeClr val="bg1"/>
                </a:solidFill>
                <a:prstDash val="solid"/>
              </a:ln>
              <a:solidFill>
                <a:srgbClr val="81479D"/>
              </a:solidFill>
              <a:effectLst>
                <a:outerShdw blurRad="12700" dist="38100" dir="2700000" algn="tl" rotWithShape="0">
                  <a:schemeClr val="accent5">
                    <a:lumMod val="60000"/>
                    <a:lumOff val="40000"/>
                  </a:schemeClr>
                </a:outerShdw>
              </a:effectLst>
              <a:latin typeface="Avenir Medium Oblique" panose="02000503020000020003" pitchFamily="2" charset="0"/>
            </a:endParaRPr>
          </a:p>
        </p:txBody>
      </p:sp>
      <p:sp>
        <p:nvSpPr>
          <p:cNvPr id="9" name="Rectangle 8">
            <a:extLst>
              <a:ext uri="{FF2B5EF4-FFF2-40B4-BE49-F238E27FC236}">
                <a16:creationId xmlns:a16="http://schemas.microsoft.com/office/drawing/2014/main" id="{4C0B6612-2B00-8212-FDE8-37081A5264CB}"/>
              </a:ext>
            </a:extLst>
          </p:cNvPr>
          <p:cNvSpPr/>
          <p:nvPr/>
        </p:nvSpPr>
        <p:spPr>
          <a:xfrm>
            <a:off x="477788" y="3645024"/>
            <a:ext cx="3600400" cy="461641"/>
          </a:xfrm>
          <a:prstGeom prst="rect">
            <a:avLst/>
          </a:prstGeom>
          <a:noFill/>
          <a:ln>
            <a:noFill/>
          </a:ln>
        </p:spPr>
        <p:txBody>
          <a:bodyPr wrap="square" lIns="91416" tIns="45708" rIns="91416" bIns="45708">
            <a:spAutoFit/>
          </a:bodyPr>
          <a:lstStyle/>
          <a:p>
            <a:pPr algn="ctr"/>
            <a:r>
              <a:rPr lang="en-US" sz="2400" i="1" dirty="0">
                <a:solidFill>
                  <a:srgbClr val="7030A0"/>
                </a:solidFill>
                <a:latin typeface="Avenir Medium Oblique" panose="02000503020000020003" pitchFamily="2" charset="0"/>
                <a:cs typeface="Arial" charset="0"/>
              </a:rPr>
              <a:t>Hand-Drawn</a:t>
            </a:r>
            <a:endParaRPr lang="en-US" sz="2400" i="1" dirty="0">
              <a:ln w="9525">
                <a:solidFill>
                  <a:schemeClr val="bg1"/>
                </a:solidFill>
                <a:prstDash val="solid"/>
              </a:ln>
              <a:solidFill>
                <a:srgbClr val="81479D"/>
              </a:solidFill>
              <a:effectLst>
                <a:outerShdw blurRad="12700" dist="38100" dir="2700000" algn="tl" rotWithShape="0">
                  <a:schemeClr val="accent5">
                    <a:lumMod val="60000"/>
                    <a:lumOff val="40000"/>
                  </a:schemeClr>
                </a:outerShdw>
              </a:effectLst>
              <a:latin typeface="Avenir Medium Oblique" panose="02000503020000020003" pitchFamily="2" charset="0"/>
            </a:endParaRPr>
          </a:p>
        </p:txBody>
      </p:sp>
    </p:spTree>
    <p:extLst>
      <p:ext uri="{BB962C8B-B14F-4D97-AF65-F5344CB8AC3E}">
        <p14:creationId xmlns:p14="http://schemas.microsoft.com/office/powerpoint/2010/main" val="3573782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448775" y="702156"/>
            <a:ext cx="7156001" cy="1013800"/>
          </a:xfrm>
        </p:spPr>
        <p:txBody>
          <a:bodyPr>
            <a:normAutofit/>
          </a:bodyPr>
          <a:lstStyle/>
          <a:p>
            <a:r>
              <a:rPr lang="en-US" dirty="0">
                <a:solidFill>
                  <a:schemeClr val="tx2"/>
                </a:solidFill>
              </a:rPr>
              <a:t>The Leadership Questions</a:t>
            </a:r>
          </a:p>
        </p:txBody>
      </p:sp>
      <p:pic>
        <p:nvPicPr>
          <p:cNvPr id="5" name="Picture 4" descr="Hands-on top of each other">
            <a:extLst>
              <a:ext uri="{FF2B5EF4-FFF2-40B4-BE49-F238E27FC236}">
                <a16:creationId xmlns:a16="http://schemas.microsoft.com/office/drawing/2014/main" id="{220F7F2C-A236-BEDB-984F-F85F48B90A8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0" y="10"/>
            <a:ext cx="4130637"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8775" y="457200"/>
            <a:ext cx="7221878" cy="91440"/>
          </a:xfrm>
          <a:prstGeom prst="rect">
            <a:avLst/>
          </a:prstGeom>
          <a:solidFill>
            <a:srgbClr val="BF866C"/>
          </a:solidFill>
          <a:ln>
            <a:solidFill>
              <a:srgbClr val="BF866C"/>
            </a:solid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Content Placeholder 2"/>
          <p:cNvSpPr>
            <a:spLocks noGrp="1"/>
          </p:cNvSpPr>
          <p:nvPr>
            <p:ph idx="1"/>
          </p:nvPr>
        </p:nvSpPr>
        <p:spPr>
          <a:xfrm>
            <a:off x="4448775" y="1896533"/>
            <a:ext cx="7156002" cy="3962266"/>
          </a:xfrm>
        </p:spPr>
        <p:txBody>
          <a:bodyPr>
            <a:normAutofit/>
          </a:bodyPr>
          <a:lstStyle/>
          <a:p>
            <a:pPr>
              <a:buClr>
                <a:srgbClr val="BF866C"/>
              </a:buClr>
            </a:pPr>
            <a:r>
              <a:rPr dirty="0"/>
              <a:t>Are we building something that lasts beyond us?</a:t>
            </a:r>
            <a:endParaRPr lang="en-US" dirty="0"/>
          </a:p>
          <a:p>
            <a:pPr>
              <a:buClr>
                <a:srgbClr val="BF866C"/>
              </a:buClr>
            </a:pPr>
            <a:r>
              <a:rPr dirty="0"/>
              <a:t>Are our systems strong enough to endure change?</a:t>
            </a:r>
            <a:endParaRPr lang="en-US" dirty="0"/>
          </a:p>
          <a:p>
            <a:pPr>
              <a:buClr>
                <a:srgbClr val="BF866C"/>
              </a:buClr>
            </a:pPr>
            <a:r>
              <a:rPr lang="en-US" dirty="0"/>
              <a:t>How can I leave a legacy?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Blue arrows pointing at a red button">
            <a:extLst>
              <a:ext uri="{FF2B5EF4-FFF2-40B4-BE49-F238E27FC236}">
                <a16:creationId xmlns:a16="http://schemas.microsoft.com/office/drawing/2014/main" id="{A9937254-3440-F91B-18F4-E6F09F9445C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0" y="10"/>
            <a:ext cx="12188805" cy="6857990"/>
          </a:xfrm>
          <a:prstGeom prst="rect">
            <a:avLst/>
          </a:prstGeom>
        </p:spPr>
      </p:pic>
      <p:grpSp>
        <p:nvGrpSpPr>
          <p:cNvPr id="14" name="Group 13">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7953" y="457200"/>
            <a:ext cx="3702356" cy="5935132"/>
            <a:chOff x="438068" y="457200"/>
            <a:chExt cx="3703320" cy="5935132"/>
          </a:xfrm>
        </p:grpSpPr>
        <p:sp>
          <p:nvSpPr>
            <p:cNvPr id="15" name="Rectangle 14">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Rectangle 15">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 name="Title 1"/>
          <p:cNvSpPr>
            <a:spLocks noGrp="1"/>
          </p:cNvSpPr>
          <p:nvPr>
            <p:ph type="title"/>
          </p:nvPr>
        </p:nvSpPr>
        <p:spPr>
          <a:xfrm>
            <a:off x="584047" y="1006956"/>
            <a:ext cx="3411179" cy="1372177"/>
          </a:xfrm>
        </p:spPr>
        <p:txBody>
          <a:bodyPr anchor="ctr">
            <a:normAutofit/>
          </a:bodyPr>
          <a:lstStyle/>
          <a:p>
            <a:pPr>
              <a:lnSpc>
                <a:spcPct val="90000"/>
              </a:lnSpc>
            </a:pPr>
            <a:r>
              <a:rPr lang="en-US" sz="3100" dirty="0">
                <a:solidFill>
                  <a:srgbClr val="FFFFFF"/>
                </a:solidFill>
              </a:rPr>
              <a:t>Senior Leader Commitments – </a:t>
            </a:r>
          </a:p>
        </p:txBody>
      </p:sp>
      <p:sp>
        <p:nvSpPr>
          <p:cNvPr id="3" name="Content Placeholder 2"/>
          <p:cNvSpPr>
            <a:spLocks noGrp="1"/>
          </p:cNvSpPr>
          <p:nvPr>
            <p:ph idx="1"/>
          </p:nvPr>
        </p:nvSpPr>
        <p:spPr>
          <a:xfrm>
            <a:off x="581041" y="2438399"/>
            <a:ext cx="3414185" cy="3564467"/>
          </a:xfrm>
        </p:spPr>
        <p:txBody>
          <a:bodyPr>
            <a:normAutofit/>
          </a:bodyPr>
          <a:lstStyle/>
          <a:p>
            <a:r>
              <a:rPr lang="en-US" dirty="0">
                <a:solidFill>
                  <a:srgbClr val="FFFFFF"/>
                </a:solidFill>
              </a:rPr>
              <a:t>Use Baldrige to assess your organization</a:t>
            </a:r>
          </a:p>
          <a:p>
            <a:r>
              <a:rPr lang="en-US" dirty="0">
                <a:solidFill>
                  <a:srgbClr val="FFFFFF"/>
                </a:solidFill>
              </a:rPr>
              <a:t>Design your leadership system</a:t>
            </a:r>
          </a:p>
          <a:p>
            <a:r>
              <a:rPr lang="en-US" dirty="0">
                <a:solidFill>
                  <a:srgbClr val="FFFFFF"/>
                </a:solidFill>
              </a:rPr>
              <a:t>Intentionally shape culture by using culture mapping</a:t>
            </a:r>
          </a:p>
        </p:txBody>
      </p:sp>
    </p:spTree>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4">
            <a:extLst>
              <a:ext uri="{FF2B5EF4-FFF2-40B4-BE49-F238E27FC236}">
                <a16:creationId xmlns:a16="http://schemas.microsoft.com/office/drawing/2014/main" id="{0C9038FC-37BC-BE04-9090-7B7F91171BF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439565"/>
            <a:ext cx="347572" cy="325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E3ADE2C-41BB-8DCF-6C5F-5171D3391F6B}"/>
              </a:ext>
            </a:extLst>
          </p:cNvPr>
          <p:cNvSpPr/>
          <p:nvPr/>
        </p:nvSpPr>
        <p:spPr>
          <a:xfrm>
            <a:off x="1413892" y="4725144"/>
            <a:ext cx="6399134" cy="1753228"/>
          </a:xfrm>
          <a:prstGeom prst="rect">
            <a:avLst/>
          </a:prstGeom>
          <a:noFill/>
          <a:ln>
            <a:noFill/>
          </a:ln>
        </p:spPr>
        <p:txBody>
          <a:bodyPr wrap="square" lIns="91416" tIns="45708" rIns="91416" bIns="45708">
            <a:spAutoFit/>
          </a:bodyPr>
          <a:lstStyle/>
          <a:p>
            <a:pPr algn="ctr"/>
            <a:r>
              <a:rPr lang="en-US" sz="5398" b="1" i="1" dirty="0">
                <a:ln w="9525">
                  <a:solidFill>
                    <a:schemeClr val="bg1"/>
                  </a:solidFill>
                  <a:prstDash val="solid"/>
                </a:ln>
                <a:solidFill>
                  <a:srgbClr val="81479D"/>
                </a:solidFill>
                <a:effectLst>
                  <a:outerShdw blurRad="12700" dist="38100" dir="2700000" algn="tl" rotWithShape="0">
                    <a:schemeClr val="accent5">
                      <a:lumMod val="60000"/>
                      <a:lumOff val="40000"/>
                    </a:schemeClr>
                  </a:outerShdw>
                </a:effectLst>
                <a:latin typeface="Avenir Black Oblique" panose="02000503020000020003" pitchFamily="2" charset="0"/>
              </a:rPr>
              <a:t>Computer-Generated</a:t>
            </a:r>
          </a:p>
        </p:txBody>
      </p:sp>
    </p:spTree>
    <p:extLst>
      <p:ext uri="{BB962C8B-B14F-4D97-AF65-F5344CB8AC3E}">
        <p14:creationId xmlns:p14="http://schemas.microsoft.com/office/powerpoint/2010/main" val="857648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8EC849-3043-D7C8-F554-E3CD34A9EBB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59244" y="39519"/>
            <a:ext cx="11534727" cy="6727459"/>
          </a:xfrm>
          <a:prstGeom prst="rect">
            <a:avLst/>
          </a:prstGeom>
        </p:spPr>
      </p:pic>
    </p:spTree>
    <p:extLst>
      <p:ext uri="{BB962C8B-B14F-4D97-AF65-F5344CB8AC3E}">
        <p14:creationId xmlns:p14="http://schemas.microsoft.com/office/powerpoint/2010/main" val="34986608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EBF1E-0E6E-DA2A-8908-1A2A75B355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B3D596-18D0-CCC5-7A17-C049449A61EB}"/>
              </a:ext>
            </a:extLst>
          </p:cNvPr>
          <p:cNvSpPr>
            <a:spLocks noGrp="1"/>
          </p:cNvSpPr>
          <p:nvPr>
            <p:ph type="title"/>
          </p:nvPr>
        </p:nvSpPr>
        <p:spPr/>
        <p:txBody>
          <a:bodyPr>
            <a:normAutofit/>
          </a:bodyPr>
          <a:lstStyle/>
          <a:p>
            <a:r>
              <a:rPr lang="en-US" dirty="0"/>
              <a:t>Three Elements of Sustainable Excellence</a:t>
            </a:r>
          </a:p>
        </p:txBody>
      </p:sp>
      <p:grpSp>
        <p:nvGrpSpPr>
          <p:cNvPr id="27" name="Group 26">
            <a:extLst>
              <a:ext uri="{FF2B5EF4-FFF2-40B4-BE49-F238E27FC236}">
                <a16:creationId xmlns:a16="http://schemas.microsoft.com/office/drawing/2014/main" id="{F1A61B5F-EFD2-9510-E0F8-45F365633F4E}"/>
              </a:ext>
            </a:extLst>
          </p:cNvPr>
          <p:cNvGrpSpPr/>
          <p:nvPr/>
        </p:nvGrpSpPr>
        <p:grpSpPr>
          <a:xfrm>
            <a:off x="501926" y="2071331"/>
            <a:ext cx="2760036" cy="4656682"/>
            <a:chOff x="501926" y="2071331"/>
            <a:chExt cx="2760036" cy="4656682"/>
          </a:xfrm>
        </p:grpSpPr>
        <p:pic>
          <p:nvPicPr>
            <p:cNvPr id="2050" name="Picture 2" descr="2023-2024 Baldrige Excellence Framework (Healthcare) | ASQ">
              <a:extLst>
                <a:ext uri="{FF2B5EF4-FFF2-40B4-BE49-F238E27FC236}">
                  <a16:creationId xmlns:a16="http://schemas.microsoft.com/office/drawing/2014/main" id="{16F43763-289C-4328-E904-B9E36A02566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8930" y="2071331"/>
              <a:ext cx="2606028" cy="34747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B7D3B86-538C-0567-0BB4-175A6FCEC5C6}"/>
                </a:ext>
              </a:extLst>
            </p:cNvPr>
            <p:cNvSpPr txBox="1"/>
            <p:nvPr/>
          </p:nvSpPr>
          <p:spPr>
            <a:xfrm>
              <a:off x="501926" y="5589240"/>
              <a:ext cx="2760036" cy="113877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54186"/>
                  </a:solidFill>
                  <a:effectLst/>
                  <a:uLnTx/>
                  <a:uFillTx/>
                  <a:latin typeface="Avenir Medium" panose="02000503020000020003" pitchFamily="2" charset="0"/>
                  <a:ea typeface="+mn-ea"/>
                  <a:cs typeface="+mn-cs"/>
                </a:rPr>
                <a:t>Baldrige – </a:t>
              </a:r>
              <a:r>
                <a:rPr kumimoji="0" lang="en-US" sz="2000" b="1" i="0" u="none" strike="noStrike" kern="1200" cap="none" spc="0" normalizeH="0" baseline="0" noProof="0" dirty="0">
                  <a:ln>
                    <a:noFill/>
                  </a:ln>
                  <a:solidFill>
                    <a:srgbClr val="754186"/>
                  </a:solidFill>
                  <a:effectLst/>
                  <a:uLnTx/>
                  <a:uFillTx/>
                  <a:latin typeface="Avenir Medium" panose="02000503020000020003" pitchFamily="2" charset="0"/>
                  <a:ea typeface="+mn-ea"/>
                  <a:cs typeface="+mn-cs"/>
                </a:rPr>
                <a:t>Overarching leadership framework</a:t>
              </a:r>
            </a:p>
          </p:txBody>
        </p:sp>
      </p:grpSp>
      <p:grpSp>
        <p:nvGrpSpPr>
          <p:cNvPr id="29" name="Group 28">
            <a:extLst>
              <a:ext uri="{FF2B5EF4-FFF2-40B4-BE49-F238E27FC236}">
                <a16:creationId xmlns:a16="http://schemas.microsoft.com/office/drawing/2014/main" id="{30142A6B-3A46-A70E-6240-8D015384D959}"/>
              </a:ext>
            </a:extLst>
          </p:cNvPr>
          <p:cNvGrpSpPr/>
          <p:nvPr/>
        </p:nvGrpSpPr>
        <p:grpSpPr>
          <a:xfrm>
            <a:off x="8326660" y="2060848"/>
            <a:ext cx="3456384" cy="4644852"/>
            <a:chOff x="8326660" y="2060848"/>
            <a:chExt cx="3456384" cy="4644852"/>
          </a:xfrm>
        </p:grpSpPr>
        <p:sp>
          <p:nvSpPr>
            <p:cNvPr id="18" name="TextBox 17">
              <a:extLst>
                <a:ext uri="{FF2B5EF4-FFF2-40B4-BE49-F238E27FC236}">
                  <a16:creationId xmlns:a16="http://schemas.microsoft.com/office/drawing/2014/main" id="{EF51C067-2850-A57F-9C03-17BCFD3E77E2}"/>
                </a:ext>
              </a:extLst>
            </p:cNvPr>
            <p:cNvSpPr txBox="1"/>
            <p:nvPr/>
          </p:nvSpPr>
          <p:spPr>
            <a:xfrm>
              <a:off x="8326660" y="5566927"/>
              <a:ext cx="3456384" cy="113877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54186"/>
                  </a:solidFill>
                  <a:effectLst/>
                  <a:uLnTx/>
                  <a:uFillTx/>
                  <a:latin typeface="Avenir Medium" panose="02000503020000020003" pitchFamily="2" charset="0"/>
                  <a:ea typeface="+mn-ea"/>
                  <a:cs typeface="+mn-cs"/>
                </a:rPr>
                <a:t>Intentional Culture– </a:t>
              </a:r>
              <a:r>
                <a:rPr kumimoji="0" lang="en-US" sz="2000" b="1" i="0" u="none" strike="noStrike" kern="1200" cap="none" spc="0" normalizeH="0" baseline="0" noProof="0" dirty="0">
                  <a:ln>
                    <a:noFill/>
                  </a:ln>
                  <a:solidFill>
                    <a:srgbClr val="754186"/>
                  </a:solidFill>
                  <a:effectLst/>
                  <a:uLnTx/>
                  <a:uFillTx/>
                  <a:latin typeface="Avenir Medium" panose="02000503020000020003" pitchFamily="2" charset="0"/>
                  <a:ea typeface="+mn-ea"/>
                  <a:cs typeface="+mn-cs"/>
                </a:rPr>
                <a:t>Daily behaviors that drive results</a:t>
              </a:r>
            </a:p>
          </p:txBody>
        </p:sp>
        <p:pic>
          <p:nvPicPr>
            <p:cNvPr id="2054" name="Picture 6" descr="Organizational culture &amp; its types.">
              <a:extLst>
                <a:ext uri="{FF2B5EF4-FFF2-40B4-BE49-F238E27FC236}">
                  <a16:creationId xmlns:a16="http://schemas.microsoft.com/office/drawing/2014/main" id="{D23C0FCA-8473-D553-677F-412F166428B0}"/>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8506680" y="2060848"/>
              <a:ext cx="3096344" cy="35283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7C4521C7-775B-C5EB-0EBE-05AF4515EDC2}"/>
              </a:ext>
            </a:extLst>
          </p:cNvPr>
          <p:cNvGrpSpPr/>
          <p:nvPr/>
        </p:nvGrpSpPr>
        <p:grpSpPr>
          <a:xfrm>
            <a:off x="4011231" y="2060848"/>
            <a:ext cx="3566160" cy="4359389"/>
            <a:chOff x="3891251" y="2060848"/>
            <a:chExt cx="3566160" cy="4359389"/>
          </a:xfrm>
        </p:grpSpPr>
        <p:sp>
          <p:nvSpPr>
            <p:cNvPr id="16" name="TextBox 15">
              <a:extLst>
                <a:ext uri="{FF2B5EF4-FFF2-40B4-BE49-F238E27FC236}">
                  <a16:creationId xmlns:a16="http://schemas.microsoft.com/office/drawing/2014/main" id="{CDFED8C6-C55E-4960-1CDD-A3FC7F690F5F}"/>
                </a:ext>
              </a:extLst>
            </p:cNvPr>
            <p:cNvSpPr txBox="1"/>
            <p:nvPr/>
          </p:nvSpPr>
          <p:spPr>
            <a:xfrm>
              <a:off x="3910135" y="5589240"/>
              <a:ext cx="3528392"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54186"/>
                  </a:solidFill>
                  <a:effectLst/>
                  <a:uLnTx/>
                  <a:uFillTx/>
                  <a:latin typeface="Avenir Medium" panose="02000503020000020003" pitchFamily="2" charset="0"/>
                  <a:ea typeface="+mn-ea"/>
                  <a:cs typeface="+mn-cs"/>
                </a:rPr>
                <a:t>Leadership System – </a:t>
              </a:r>
              <a:r>
                <a:rPr kumimoji="0" lang="en-US" sz="2000" b="1" i="0" u="none" strike="noStrike" kern="1200" cap="none" spc="0" normalizeH="0" baseline="0" noProof="0" dirty="0">
                  <a:ln>
                    <a:noFill/>
                  </a:ln>
                  <a:solidFill>
                    <a:srgbClr val="754186"/>
                  </a:solidFill>
                  <a:effectLst/>
                  <a:uLnTx/>
                  <a:uFillTx/>
                  <a:latin typeface="Avenir Medium" panose="02000503020000020003" pitchFamily="2" charset="0"/>
                  <a:ea typeface="+mn-ea"/>
                  <a:cs typeface="+mn-cs"/>
                </a:rPr>
                <a:t>Processes and behaviors</a:t>
              </a:r>
            </a:p>
          </p:txBody>
        </p:sp>
        <p:pic>
          <p:nvPicPr>
            <p:cNvPr id="31" name="Picture 30">
              <a:extLst>
                <a:ext uri="{FF2B5EF4-FFF2-40B4-BE49-F238E27FC236}">
                  <a16:creationId xmlns:a16="http://schemas.microsoft.com/office/drawing/2014/main" id="{7385F896-6879-E196-E7E1-7334473004B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891251" y="2060848"/>
              <a:ext cx="3566160" cy="3566160"/>
            </a:xfrm>
            <a:prstGeom prst="rect">
              <a:avLst/>
            </a:prstGeom>
          </p:spPr>
        </p:pic>
      </p:grpSp>
    </p:spTree>
    <p:extLst>
      <p:ext uri="{BB962C8B-B14F-4D97-AF65-F5344CB8AC3E}">
        <p14:creationId xmlns:p14="http://schemas.microsoft.com/office/powerpoint/2010/main" val="40823990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78"/>
        <p:cNvGrpSpPr/>
        <p:nvPr/>
      </p:nvGrpSpPr>
      <p:grpSpPr>
        <a:xfrm>
          <a:off x="0" y="0"/>
          <a:ext cx="0" cy="0"/>
          <a:chOff x="0" y="0"/>
          <a:chExt cx="0" cy="0"/>
        </a:xfrm>
      </p:grpSpPr>
      <p:pic>
        <p:nvPicPr>
          <p:cNvPr id="5679" name="Google Shape;5679;p318" descr="Question mark boxes"/>
          <p:cNvPicPr preferRelativeResize="0"/>
          <p:nvPr/>
        </p:nvPicPr>
        <p:blipFill>
          <a:blip r:embed="rId3" cstate="screen">
            <a:extLst>
              <a:ext uri="{28A0092B-C50C-407E-A947-70E740481C1C}">
                <a14:useLocalDpi xmlns:a14="http://schemas.microsoft.com/office/drawing/2010/main"/>
              </a:ext>
            </a:extLst>
          </a:blip>
          <a:srcRect/>
          <a:stretch/>
        </p:blipFill>
        <p:spPr>
          <a:xfrm>
            <a:off x="19" y="903"/>
            <a:ext cx="12188805" cy="6856204"/>
          </a:xfrm>
          <a:prstGeom prst="rect">
            <a:avLst/>
          </a:prstGeom>
          <a:noFill/>
          <a:ln>
            <a:noFill/>
          </a:ln>
        </p:spPr>
      </p:pic>
      <p:sp>
        <p:nvSpPr>
          <p:cNvPr id="5680" name="Google Shape;5680;p318"/>
          <p:cNvSpPr/>
          <p:nvPr/>
        </p:nvSpPr>
        <p:spPr>
          <a:xfrm>
            <a:off x="-1" y="5319650"/>
            <a:ext cx="12188825" cy="736359"/>
          </a:xfrm>
          <a:prstGeom prst="rect">
            <a:avLst/>
          </a:prstGeom>
          <a:solidFill>
            <a:schemeClr val="lt1">
              <a:alpha val="92549"/>
            </a:schemeClr>
          </a:solidFill>
          <a:ln>
            <a:noFill/>
          </a:ln>
        </p:spPr>
        <p:txBody>
          <a:bodyPr spcFirstLastPara="1" wrap="square" lIns="91401" tIns="45688" rIns="91401" bIns="45688" anchor="ctr" anchorCtr="0">
            <a:noAutofit/>
          </a:bodyPr>
          <a:lstStyle/>
          <a:p>
            <a:pPr algn="ctr" defTabSz="914126">
              <a:buClr>
                <a:srgbClr val="000000"/>
              </a:buClr>
              <a:buSzPts val="1800"/>
              <a:defRPr/>
            </a:pPr>
            <a:endParaRPr sz="1799" kern="0" dirty="0">
              <a:solidFill>
                <a:srgbClr val="FFFFFF"/>
              </a:solidFill>
              <a:latin typeface="Calibri"/>
              <a:ea typeface="Calibri"/>
              <a:cs typeface="Calibri"/>
              <a:sym typeface="Calibri"/>
            </a:endParaRPr>
          </a:p>
        </p:txBody>
      </p:sp>
      <p:sp>
        <p:nvSpPr>
          <p:cNvPr id="5681" name="Google Shape;5681;p318"/>
          <p:cNvSpPr txBox="1">
            <a:spLocks noGrp="1"/>
          </p:cNvSpPr>
          <p:nvPr>
            <p:ph type="title"/>
          </p:nvPr>
        </p:nvSpPr>
        <p:spPr>
          <a:xfrm>
            <a:off x="523739" y="5316748"/>
            <a:ext cx="11208005" cy="744642"/>
          </a:xfrm>
          <a:prstGeom prst="rect">
            <a:avLst/>
          </a:prstGeom>
          <a:noFill/>
          <a:ln>
            <a:noFill/>
          </a:ln>
        </p:spPr>
        <p:txBody>
          <a:bodyPr spcFirstLastPara="1" vert="horz" wrap="square" lIns="91401" tIns="45688" rIns="91401" bIns="45688" rtlCol="0" anchor="ctr" anchorCtr="0">
            <a:normAutofit fontScale="90000"/>
          </a:bodyPr>
          <a:lstStyle/>
          <a:p>
            <a:pPr algn="ctr"/>
            <a:r>
              <a:rPr lang="en-US" sz="4799" dirty="0">
                <a:latin typeface="+mn-lt"/>
                <a:ea typeface="Calibri"/>
                <a:cs typeface="Calibri"/>
                <a:sym typeface="Calibri"/>
              </a:rPr>
              <a:t>Questions</a:t>
            </a:r>
            <a:endParaRPr sz="6598" dirty="0">
              <a:latin typeface="+mn-lt"/>
            </a:endParaRPr>
          </a:p>
        </p:txBody>
      </p:sp>
      <p:cxnSp>
        <p:nvCxnSpPr>
          <p:cNvPr id="5682" name="Google Shape;5682;p318"/>
          <p:cNvCxnSpPr/>
          <p:nvPr/>
        </p:nvCxnSpPr>
        <p:spPr>
          <a:xfrm>
            <a:off x="-1" y="5241511"/>
            <a:ext cx="12188825" cy="0"/>
          </a:xfrm>
          <a:prstGeom prst="straightConnector1">
            <a:avLst/>
          </a:prstGeom>
          <a:noFill/>
          <a:ln w="41275" cap="flat" cmpd="sng">
            <a:solidFill>
              <a:schemeClr val="lt1">
                <a:alpha val="89411"/>
              </a:schemeClr>
            </a:solidFill>
            <a:prstDash val="solid"/>
            <a:miter lim="800000"/>
            <a:headEnd type="none" w="sm" len="sm"/>
            <a:tailEnd type="none" w="sm" len="sm"/>
          </a:ln>
        </p:spPr>
      </p:cxnSp>
      <p:cxnSp>
        <p:nvCxnSpPr>
          <p:cNvPr id="5683" name="Google Shape;5683;p318"/>
          <p:cNvCxnSpPr/>
          <p:nvPr/>
        </p:nvCxnSpPr>
        <p:spPr>
          <a:xfrm>
            <a:off x="-1" y="6134147"/>
            <a:ext cx="12188825" cy="0"/>
          </a:xfrm>
          <a:prstGeom prst="straightConnector1">
            <a:avLst/>
          </a:prstGeom>
          <a:noFill/>
          <a:ln w="41275" cap="flat" cmpd="sng">
            <a:solidFill>
              <a:schemeClr val="lt1">
                <a:alpha val="89411"/>
              </a:schemeClr>
            </a:solidFill>
            <a:prstDash val="solid"/>
            <a:miter lim="800000"/>
            <a:headEnd type="none" w="sm" len="sm"/>
            <a:tailEnd type="none" w="sm" len="sm"/>
          </a:ln>
        </p:spPr>
      </p:cxnSp>
      <p:sp>
        <p:nvSpPr>
          <p:cNvPr id="2" name="Google Shape;140;p4">
            <a:extLst>
              <a:ext uri="{FF2B5EF4-FFF2-40B4-BE49-F238E27FC236}">
                <a16:creationId xmlns:a16="http://schemas.microsoft.com/office/drawing/2014/main" id="{F21F637D-9A18-E7BF-21B2-B48CFB95D7BB}"/>
              </a:ext>
            </a:extLst>
          </p:cNvPr>
          <p:cNvSpPr txBox="1">
            <a:spLocks/>
          </p:cNvSpPr>
          <p:nvPr/>
        </p:nvSpPr>
        <p:spPr>
          <a:xfrm>
            <a:off x="11485746" y="6511463"/>
            <a:ext cx="703079" cy="379314"/>
          </a:xfrm>
          <a:prstGeom prst="rect">
            <a:avLst/>
          </a:prstGeom>
          <a:noFill/>
          <a:ln>
            <a:noFill/>
          </a:ln>
        </p:spPr>
        <p:txBody>
          <a:bodyPr spcFirstLastPara="1" wrap="square" lIns="91401" tIns="45688" rIns="91401" bIns="45688" anchor="ctr" anchorCtr="0">
            <a:norm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lgn="ctr">
              <a:lnSpc>
                <a:spcPct val="70000"/>
              </a:lnSpc>
              <a:buClr>
                <a:srgbClr val="FFFFFF"/>
              </a:buClr>
              <a:buSzPts val="2145"/>
              <a:buFont typeface="Calibri"/>
              <a:buNone/>
            </a:pPr>
            <a:fld id="{00000000-1234-1234-1234-123412341234}" type="slidenum">
              <a:rPr lang="en-US" sz="1400" kern="0">
                <a:solidFill>
                  <a:schemeClr val="tx1">
                    <a:lumMod val="50000"/>
                    <a:lumOff val="50000"/>
                  </a:schemeClr>
                </a:solidFill>
                <a:latin typeface="+mj-lt"/>
              </a:rPr>
              <a:pPr algn="ctr">
                <a:lnSpc>
                  <a:spcPct val="70000"/>
                </a:lnSpc>
                <a:buClr>
                  <a:srgbClr val="FFFFFF"/>
                </a:buClr>
                <a:buSzPts val="2145"/>
                <a:buFont typeface="Calibri"/>
                <a:buNone/>
              </a:pPr>
              <a:t>38</a:t>
            </a:fld>
            <a:endParaRPr lang="en-US" sz="1400" kern="0" dirty="0">
              <a:solidFill>
                <a:schemeClr val="tx1">
                  <a:lumMod val="50000"/>
                  <a:lumOff val="50000"/>
                </a:schemeClr>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
            <a:extLst>
              <a:ext uri="{FF2B5EF4-FFF2-40B4-BE49-F238E27FC236}">
                <a16:creationId xmlns:a16="http://schemas.microsoft.com/office/drawing/2014/main" id="{E6FE62B1-BC03-FB3A-5ECB-102EBE6D53C3}"/>
              </a:ext>
            </a:extLst>
          </p:cNvPr>
          <p:cNvSpPr>
            <a:spLocks noGrp="1"/>
          </p:cNvSpPr>
          <p:nvPr>
            <p:ph type="ctrTitle"/>
          </p:nvPr>
        </p:nvSpPr>
        <p:spPr>
          <a:xfrm>
            <a:off x="0" y="44624"/>
            <a:ext cx="12188825" cy="833707"/>
          </a:xfrm>
          <a:solidFill>
            <a:schemeClr val="bg1"/>
          </a:solidFill>
        </p:spPr>
        <p:txBody>
          <a:bodyPr vert="horz" lIns="91416" tIns="45708" rIns="91416" bIns="45708" rtlCol="0" anchor="t">
            <a:normAutofit fontScale="90000"/>
          </a:bodyPr>
          <a:lstStyle/>
          <a:p>
            <a:pPr algn="ctr"/>
            <a:r>
              <a:rPr lang="en-US" sz="5400" b="1" i="1" kern="1200" dirty="0"/>
              <a:t>Leaders will Leave with:</a:t>
            </a:r>
          </a:p>
        </p:txBody>
      </p:sp>
      <p:grpSp>
        <p:nvGrpSpPr>
          <p:cNvPr id="6" name="Group 5">
            <a:extLst>
              <a:ext uri="{FF2B5EF4-FFF2-40B4-BE49-F238E27FC236}">
                <a16:creationId xmlns:a16="http://schemas.microsoft.com/office/drawing/2014/main" id="{43E68A76-C312-437B-A4DB-B5AD0C354EBC}"/>
              </a:ext>
            </a:extLst>
          </p:cNvPr>
          <p:cNvGrpSpPr/>
          <p:nvPr/>
        </p:nvGrpSpPr>
        <p:grpSpPr>
          <a:xfrm>
            <a:off x="-6193248" y="-531440"/>
            <a:ext cx="17308008" cy="8624108"/>
            <a:chOff x="-6193248" y="-991066"/>
            <a:chExt cx="17308008" cy="8624108"/>
          </a:xfrm>
        </p:grpSpPr>
        <p:sp>
          <p:nvSpPr>
            <p:cNvPr id="7" name="Block Arc 6">
              <a:extLst>
                <a:ext uri="{FF2B5EF4-FFF2-40B4-BE49-F238E27FC236}">
                  <a16:creationId xmlns:a16="http://schemas.microsoft.com/office/drawing/2014/main" id="{E4AF91EF-7443-75A8-055B-25EA266FF506}"/>
                </a:ext>
              </a:extLst>
            </p:cNvPr>
            <p:cNvSpPr/>
            <p:nvPr/>
          </p:nvSpPr>
          <p:spPr>
            <a:xfrm>
              <a:off x="-6193248" y="-991066"/>
              <a:ext cx="8624108" cy="8624108"/>
            </a:xfrm>
            <a:prstGeom prst="blockArc">
              <a:avLst>
                <a:gd name="adj1" fmla="val 18900000"/>
                <a:gd name="adj2" fmla="val 2700000"/>
                <a:gd name="adj3" fmla="val 250"/>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8" name="Freeform 7">
              <a:extLst>
                <a:ext uri="{FF2B5EF4-FFF2-40B4-BE49-F238E27FC236}">
                  <a16:creationId xmlns:a16="http://schemas.microsoft.com/office/drawing/2014/main" id="{15FA9057-C0D4-82A4-9D16-ECF720BA8C7C}"/>
                </a:ext>
              </a:extLst>
            </p:cNvPr>
            <p:cNvSpPr/>
            <p:nvPr/>
          </p:nvSpPr>
          <p:spPr>
            <a:xfrm>
              <a:off x="1774257" y="609333"/>
              <a:ext cx="9340503" cy="985916"/>
            </a:xfrm>
            <a:custGeom>
              <a:avLst/>
              <a:gdLst>
                <a:gd name="csX0" fmla="*/ 0 w 9340503"/>
                <a:gd name="csY0" fmla="*/ 0 h 985916"/>
                <a:gd name="csX1" fmla="*/ 9340503 w 9340503"/>
                <a:gd name="csY1" fmla="*/ 0 h 985916"/>
                <a:gd name="csX2" fmla="*/ 9340503 w 9340503"/>
                <a:gd name="csY2" fmla="*/ 985916 h 985916"/>
                <a:gd name="csX3" fmla="*/ 0 w 9340503"/>
                <a:gd name="csY3" fmla="*/ 985916 h 985916"/>
                <a:gd name="csX4" fmla="*/ 0 w 9340503"/>
                <a:gd name="csY4" fmla="*/ 0 h 985916"/>
              </a:gdLst>
              <a:ahLst/>
              <a:cxnLst>
                <a:cxn ang="0">
                  <a:pos x="csX0" y="csY0"/>
                </a:cxn>
                <a:cxn ang="0">
                  <a:pos x="csX1" y="csY1"/>
                </a:cxn>
                <a:cxn ang="0">
                  <a:pos x="csX2" y="csY2"/>
                </a:cxn>
                <a:cxn ang="0">
                  <a:pos x="csX3" y="csY3"/>
                </a:cxn>
                <a:cxn ang="0">
                  <a:pos x="csX4" y="csY4"/>
                </a:cxn>
              </a:cxnLst>
              <a:rect l="l" t="t" r="r" b="b"/>
              <a:pathLst>
                <a:path w="9340503" h="985916">
                  <a:moveTo>
                    <a:pt x="0" y="0"/>
                  </a:moveTo>
                  <a:lnTo>
                    <a:pt x="9340503" y="0"/>
                  </a:lnTo>
                  <a:lnTo>
                    <a:pt x="9340503" y="985916"/>
                  </a:lnTo>
                  <a:lnTo>
                    <a:pt x="0" y="98591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82571"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solidFill>
                    <a:srgbClr val="FFFFFF"/>
                  </a:solidFill>
                  <a:latin typeface="Arial" panose="020B0604020202020204" pitchFamily="34" charset="0"/>
                  <a:ea typeface="+mn-ea"/>
                  <a:cs typeface="Arial" panose="020B0604020202020204" pitchFamily="34" charset="0"/>
                </a:rPr>
                <a:t>A shared framework for leadership excellence - Baldrige</a:t>
              </a:r>
            </a:p>
          </p:txBody>
        </p:sp>
        <p:sp>
          <p:nvSpPr>
            <p:cNvPr id="9" name="Oval 8">
              <a:extLst>
                <a:ext uri="{FF2B5EF4-FFF2-40B4-BE49-F238E27FC236}">
                  <a16:creationId xmlns:a16="http://schemas.microsoft.com/office/drawing/2014/main" id="{C72C38D3-017A-E031-E278-329844E3F4C0}"/>
                </a:ext>
              </a:extLst>
            </p:cNvPr>
            <p:cNvSpPr/>
            <p:nvPr/>
          </p:nvSpPr>
          <p:spPr>
            <a:xfrm>
              <a:off x="1158060" y="486094"/>
              <a:ext cx="1232395" cy="1232395"/>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0" name="Freeform 9">
              <a:extLst>
                <a:ext uri="{FF2B5EF4-FFF2-40B4-BE49-F238E27FC236}">
                  <a16:creationId xmlns:a16="http://schemas.microsoft.com/office/drawing/2014/main" id="{D4023B2B-7633-1684-F047-46735C5B09DD}"/>
                </a:ext>
              </a:extLst>
            </p:cNvPr>
            <p:cNvSpPr/>
            <p:nvPr/>
          </p:nvSpPr>
          <p:spPr>
            <a:xfrm>
              <a:off x="2339506" y="2088464"/>
              <a:ext cx="8775254" cy="985916"/>
            </a:xfrm>
            <a:custGeom>
              <a:avLst/>
              <a:gdLst>
                <a:gd name="csX0" fmla="*/ 0 w 8775254"/>
                <a:gd name="csY0" fmla="*/ 0 h 985916"/>
                <a:gd name="csX1" fmla="*/ 8775254 w 8775254"/>
                <a:gd name="csY1" fmla="*/ 0 h 985916"/>
                <a:gd name="csX2" fmla="*/ 8775254 w 8775254"/>
                <a:gd name="csY2" fmla="*/ 985916 h 985916"/>
                <a:gd name="csX3" fmla="*/ 0 w 8775254"/>
                <a:gd name="csY3" fmla="*/ 985916 h 985916"/>
                <a:gd name="csX4" fmla="*/ 0 w 8775254"/>
                <a:gd name="csY4" fmla="*/ 0 h 985916"/>
              </a:gdLst>
              <a:ahLst/>
              <a:cxnLst>
                <a:cxn ang="0">
                  <a:pos x="csX0" y="csY0"/>
                </a:cxn>
                <a:cxn ang="0">
                  <a:pos x="csX1" y="csY1"/>
                </a:cxn>
                <a:cxn ang="0">
                  <a:pos x="csX2" y="csY2"/>
                </a:cxn>
                <a:cxn ang="0">
                  <a:pos x="csX3" y="csY3"/>
                </a:cxn>
                <a:cxn ang="0">
                  <a:pos x="csX4" y="csY4"/>
                </a:cxn>
              </a:cxnLst>
              <a:rect l="l" t="t" r="r" b="b"/>
              <a:pathLst>
                <a:path w="8775254" h="985916">
                  <a:moveTo>
                    <a:pt x="0" y="0"/>
                  </a:moveTo>
                  <a:lnTo>
                    <a:pt x="8775254" y="0"/>
                  </a:lnTo>
                  <a:lnTo>
                    <a:pt x="8775254" y="985916"/>
                  </a:lnTo>
                  <a:lnTo>
                    <a:pt x="0" y="98591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82571"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solidFill>
                    <a:srgbClr val="FFFFFF"/>
                  </a:solidFill>
                  <a:latin typeface="Arial" panose="020B0604020202020204" pitchFamily="34" charset="0"/>
                  <a:ea typeface="+mn-ea"/>
                  <a:cs typeface="Arial" panose="020B0604020202020204" pitchFamily="34" charset="0"/>
                </a:rPr>
                <a:t>Clarity on how leadership must be designed – not assumed</a:t>
              </a:r>
            </a:p>
          </p:txBody>
        </p:sp>
        <p:sp>
          <p:nvSpPr>
            <p:cNvPr id="11" name="Oval 10">
              <a:extLst>
                <a:ext uri="{FF2B5EF4-FFF2-40B4-BE49-F238E27FC236}">
                  <a16:creationId xmlns:a16="http://schemas.microsoft.com/office/drawing/2014/main" id="{4EE0F5D6-AE40-0B77-86FE-F1D16CB45D22}"/>
                </a:ext>
              </a:extLst>
            </p:cNvPr>
            <p:cNvSpPr/>
            <p:nvPr/>
          </p:nvSpPr>
          <p:spPr>
            <a:xfrm>
              <a:off x="1723308" y="1965224"/>
              <a:ext cx="1232395" cy="1232395"/>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2" name="Freeform 11">
              <a:extLst>
                <a:ext uri="{FF2B5EF4-FFF2-40B4-BE49-F238E27FC236}">
                  <a16:creationId xmlns:a16="http://schemas.microsoft.com/office/drawing/2014/main" id="{E3BDED3B-B3B7-973C-B285-86B1F8364B8F}"/>
                </a:ext>
              </a:extLst>
            </p:cNvPr>
            <p:cNvSpPr/>
            <p:nvPr/>
          </p:nvSpPr>
          <p:spPr>
            <a:xfrm>
              <a:off x="2339506" y="3567595"/>
              <a:ext cx="8775254" cy="985916"/>
            </a:xfrm>
            <a:custGeom>
              <a:avLst/>
              <a:gdLst>
                <a:gd name="csX0" fmla="*/ 0 w 8775254"/>
                <a:gd name="csY0" fmla="*/ 0 h 985916"/>
                <a:gd name="csX1" fmla="*/ 8775254 w 8775254"/>
                <a:gd name="csY1" fmla="*/ 0 h 985916"/>
                <a:gd name="csX2" fmla="*/ 8775254 w 8775254"/>
                <a:gd name="csY2" fmla="*/ 985916 h 985916"/>
                <a:gd name="csX3" fmla="*/ 0 w 8775254"/>
                <a:gd name="csY3" fmla="*/ 985916 h 985916"/>
                <a:gd name="csX4" fmla="*/ 0 w 8775254"/>
                <a:gd name="csY4" fmla="*/ 0 h 985916"/>
              </a:gdLst>
              <a:ahLst/>
              <a:cxnLst>
                <a:cxn ang="0">
                  <a:pos x="csX0" y="csY0"/>
                </a:cxn>
                <a:cxn ang="0">
                  <a:pos x="csX1" y="csY1"/>
                </a:cxn>
                <a:cxn ang="0">
                  <a:pos x="csX2" y="csY2"/>
                </a:cxn>
                <a:cxn ang="0">
                  <a:pos x="csX3" y="csY3"/>
                </a:cxn>
                <a:cxn ang="0">
                  <a:pos x="csX4" y="csY4"/>
                </a:cxn>
              </a:cxnLst>
              <a:rect l="l" t="t" r="r" b="b"/>
              <a:pathLst>
                <a:path w="8775254" h="985916">
                  <a:moveTo>
                    <a:pt x="0" y="0"/>
                  </a:moveTo>
                  <a:lnTo>
                    <a:pt x="8775254" y="0"/>
                  </a:lnTo>
                  <a:lnTo>
                    <a:pt x="8775254" y="985916"/>
                  </a:lnTo>
                  <a:lnTo>
                    <a:pt x="0" y="98591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82571"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solidFill>
                    <a:srgbClr val="FFFFFF"/>
                  </a:solidFill>
                  <a:latin typeface="Arial" panose="020B0604020202020204" pitchFamily="34" charset="0"/>
                  <a:ea typeface="+mn-ea"/>
                  <a:cs typeface="Arial" panose="020B0604020202020204" pitchFamily="34" charset="0"/>
                </a:rPr>
                <a:t>A practical understanding of culture as a driver of performance and a tool to map culture</a:t>
              </a:r>
            </a:p>
          </p:txBody>
        </p:sp>
        <p:sp>
          <p:nvSpPr>
            <p:cNvPr id="13" name="Oval 12">
              <a:extLst>
                <a:ext uri="{FF2B5EF4-FFF2-40B4-BE49-F238E27FC236}">
                  <a16:creationId xmlns:a16="http://schemas.microsoft.com/office/drawing/2014/main" id="{BA0A4170-A4E8-9CA2-563B-7251A2BC3902}"/>
                </a:ext>
              </a:extLst>
            </p:cNvPr>
            <p:cNvSpPr/>
            <p:nvPr/>
          </p:nvSpPr>
          <p:spPr>
            <a:xfrm>
              <a:off x="1723308" y="3444355"/>
              <a:ext cx="1232395" cy="1232395"/>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4" name="Freeform 13">
              <a:extLst>
                <a:ext uri="{FF2B5EF4-FFF2-40B4-BE49-F238E27FC236}">
                  <a16:creationId xmlns:a16="http://schemas.microsoft.com/office/drawing/2014/main" id="{6C3E2C25-9AF6-E7EF-0A39-3239F0B6C28F}"/>
                </a:ext>
              </a:extLst>
            </p:cNvPr>
            <p:cNvSpPr/>
            <p:nvPr/>
          </p:nvSpPr>
          <p:spPr>
            <a:xfrm>
              <a:off x="1774257" y="5046725"/>
              <a:ext cx="9340503" cy="985916"/>
            </a:xfrm>
            <a:custGeom>
              <a:avLst/>
              <a:gdLst>
                <a:gd name="csX0" fmla="*/ 0 w 9340503"/>
                <a:gd name="csY0" fmla="*/ 0 h 985916"/>
                <a:gd name="csX1" fmla="*/ 9340503 w 9340503"/>
                <a:gd name="csY1" fmla="*/ 0 h 985916"/>
                <a:gd name="csX2" fmla="*/ 9340503 w 9340503"/>
                <a:gd name="csY2" fmla="*/ 985916 h 985916"/>
                <a:gd name="csX3" fmla="*/ 0 w 9340503"/>
                <a:gd name="csY3" fmla="*/ 985916 h 985916"/>
                <a:gd name="csX4" fmla="*/ 0 w 9340503"/>
                <a:gd name="csY4" fmla="*/ 0 h 985916"/>
              </a:gdLst>
              <a:ahLst/>
              <a:cxnLst>
                <a:cxn ang="0">
                  <a:pos x="csX0" y="csY0"/>
                </a:cxn>
                <a:cxn ang="0">
                  <a:pos x="csX1" y="csY1"/>
                </a:cxn>
                <a:cxn ang="0">
                  <a:pos x="csX2" y="csY2"/>
                </a:cxn>
                <a:cxn ang="0">
                  <a:pos x="csX3" y="csY3"/>
                </a:cxn>
                <a:cxn ang="0">
                  <a:pos x="csX4" y="csY4"/>
                </a:cxn>
              </a:cxnLst>
              <a:rect l="l" t="t" r="r" b="b"/>
              <a:pathLst>
                <a:path w="9340503" h="985916">
                  <a:moveTo>
                    <a:pt x="0" y="0"/>
                  </a:moveTo>
                  <a:lnTo>
                    <a:pt x="9340503" y="0"/>
                  </a:lnTo>
                  <a:lnTo>
                    <a:pt x="9340503" y="985916"/>
                  </a:lnTo>
                  <a:lnTo>
                    <a:pt x="0" y="98591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82571"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solidFill>
                    <a:srgbClr val="FFFFFF"/>
                  </a:solidFill>
                  <a:latin typeface="Arial" panose="020B0604020202020204" pitchFamily="34" charset="0"/>
                  <a:ea typeface="+mn-ea"/>
                  <a:cs typeface="Arial" panose="020B0604020202020204" pitchFamily="34" charset="0"/>
                </a:rPr>
                <a:t>Clear personal leadership commitments to take forward</a:t>
              </a:r>
            </a:p>
          </p:txBody>
        </p:sp>
        <p:sp>
          <p:nvSpPr>
            <p:cNvPr id="15" name="Oval 14">
              <a:extLst>
                <a:ext uri="{FF2B5EF4-FFF2-40B4-BE49-F238E27FC236}">
                  <a16:creationId xmlns:a16="http://schemas.microsoft.com/office/drawing/2014/main" id="{4EBE8120-555F-D513-6D74-04CE6A459DF9}"/>
                </a:ext>
              </a:extLst>
            </p:cNvPr>
            <p:cNvSpPr/>
            <p:nvPr/>
          </p:nvSpPr>
          <p:spPr>
            <a:xfrm>
              <a:off x="1158060" y="4923486"/>
              <a:ext cx="1232395" cy="1232395"/>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dirty="0"/>
            </a:p>
          </p:txBody>
        </p:sp>
      </p:grpSp>
      <p:pic>
        <p:nvPicPr>
          <p:cNvPr id="17" name="Graphic 16" descr="Map with pin with solid fill">
            <a:extLst>
              <a:ext uri="{FF2B5EF4-FFF2-40B4-BE49-F238E27FC236}">
                <a16:creationId xmlns:a16="http://schemas.microsoft.com/office/drawing/2014/main" id="{323A8504-E133-BBDE-1B0B-017081F19A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7948" y="2586608"/>
            <a:ext cx="914400" cy="914400"/>
          </a:xfrm>
          <a:prstGeom prst="rect">
            <a:avLst/>
          </a:prstGeom>
        </p:spPr>
      </p:pic>
      <p:pic>
        <p:nvPicPr>
          <p:cNvPr id="21" name="Graphic 20" descr="Storytelling with solid fill">
            <a:extLst>
              <a:ext uri="{FF2B5EF4-FFF2-40B4-BE49-F238E27FC236}">
                <a16:creationId xmlns:a16="http://schemas.microsoft.com/office/drawing/2014/main" id="{C6ADC5C0-8C4A-1D34-A17D-2CC747C9F7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41884" y="1052736"/>
            <a:ext cx="914400" cy="914400"/>
          </a:xfrm>
          <a:prstGeom prst="rect">
            <a:avLst/>
          </a:prstGeom>
        </p:spPr>
      </p:pic>
      <p:pic>
        <p:nvPicPr>
          <p:cNvPr id="23" name="Graphic 22" descr="Blueprint with solid fill">
            <a:extLst>
              <a:ext uri="{FF2B5EF4-FFF2-40B4-BE49-F238E27FC236}">
                <a16:creationId xmlns:a16="http://schemas.microsoft.com/office/drawing/2014/main" id="{5828905A-2BCB-D714-B7AE-EB0138D7FCC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91580" y="5517232"/>
            <a:ext cx="914400" cy="914400"/>
          </a:xfrm>
          <a:prstGeom prst="rect">
            <a:avLst/>
          </a:prstGeom>
        </p:spPr>
      </p:pic>
      <p:pic>
        <p:nvPicPr>
          <p:cNvPr id="3" name="Graphic 2" descr="Cheers with solid fill">
            <a:extLst>
              <a:ext uri="{FF2B5EF4-FFF2-40B4-BE49-F238E27FC236}">
                <a16:creationId xmlns:a16="http://schemas.microsoft.com/office/drawing/2014/main" id="{368FFD54-7ACD-6A46-9F34-52E4259B471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45940" y="4077072"/>
            <a:ext cx="914400" cy="914400"/>
          </a:xfrm>
          <a:prstGeom prst="rect">
            <a:avLst/>
          </a:prstGeom>
        </p:spPr>
      </p:pic>
    </p:spTree>
    <p:extLst>
      <p:ext uri="{BB962C8B-B14F-4D97-AF65-F5344CB8AC3E}">
        <p14:creationId xmlns:p14="http://schemas.microsoft.com/office/powerpoint/2010/main" val="2918988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83" name="Rectangle 308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457200"/>
            <a:ext cx="370235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085" name="Rectangle 308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0052" y="453643"/>
            <a:ext cx="3702356"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087" name="Rectangle 308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0725" y="457200"/>
            <a:ext cx="3702355"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089" name="Rectangle 3088">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171" y="614407"/>
            <a:ext cx="11306393"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3078" name="Picture 6" descr="The Essentials: The C-17 Globemaster – WETSU Company">
            <a:extLst>
              <a:ext uri="{FF2B5EF4-FFF2-40B4-BE49-F238E27FC236}">
                <a16:creationId xmlns:a16="http://schemas.microsoft.com/office/drawing/2014/main" id="{E54A60B9-C79B-EAF0-9F66-B76E9D84FDBC}"/>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0" y="10"/>
            <a:ext cx="12188805" cy="6857990"/>
          </a:xfrm>
          <a:prstGeom prst="rect">
            <a:avLst/>
          </a:prstGeom>
          <a:noFill/>
          <a:extLst>
            <a:ext uri="{909E8E84-426E-40DD-AFC4-6F175D3DCCD1}">
              <a14:hiddenFill xmlns:a14="http://schemas.microsoft.com/office/drawing/2010/main">
                <a:solidFill>
                  <a:srgbClr val="FFFFFF"/>
                </a:solidFill>
              </a14:hiddenFill>
            </a:ext>
          </a:extLst>
        </p:spPr>
      </p:pic>
      <p:sp useBgFill="1">
        <p:nvSpPr>
          <p:cNvPr id="3091" name="Rectangle 3090">
            <a:extLst>
              <a:ext uri="{FF2B5EF4-FFF2-40B4-BE49-F238E27FC236}">
                <a16:creationId xmlns:a16="http://schemas.microsoft.com/office/drawing/2014/main" id="{36B822CC-7DA9-4417-AA94-64CEB676F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2782" y="849057"/>
            <a:ext cx="3702356" cy="94997"/>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useBgFill="1">
        <p:nvSpPr>
          <p:cNvPr id="3093" name="Rectangle 3092">
            <a:extLst>
              <a:ext uri="{FF2B5EF4-FFF2-40B4-BE49-F238E27FC236}">
                <a16:creationId xmlns:a16="http://schemas.microsoft.com/office/drawing/2014/main" id="{AFA01E88-71CC-4FF3-9E81-51E0C32B4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3968" y="1032991"/>
            <a:ext cx="3701170" cy="4182242"/>
          </a:xfrm>
          <a:prstGeom prst="rect">
            <a:avLst/>
          </a:prstGeom>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7918444" y="1186426"/>
            <a:ext cx="3373386" cy="938766"/>
          </a:xfrm>
        </p:spPr>
        <p:txBody>
          <a:bodyPr vert="horz" lIns="91440" tIns="45720" rIns="91440" bIns="45720" rtlCol="0" anchor="b">
            <a:normAutofit/>
          </a:bodyPr>
          <a:lstStyle/>
          <a:p>
            <a:pPr defTabSz="457200"/>
            <a:r>
              <a:rPr lang="en-US" sz="2400" i="0" cap="all" dirty="0">
                <a:solidFill>
                  <a:schemeClr val="tx1"/>
                </a:solidFill>
                <a:latin typeface="Avenir Black" panose="02000503020000020003" pitchFamily="2" charset="0"/>
              </a:rPr>
              <a:t>A Familiar Story </a:t>
            </a:r>
          </a:p>
        </p:txBody>
      </p:sp>
      <p:sp>
        <p:nvSpPr>
          <p:cNvPr id="3" name="Content Placeholder 2"/>
          <p:cNvSpPr>
            <a:spLocks noGrp="1"/>
          </p:cNvSpPr>
          <p:nvPr>
            <p:ph sz="half" idx="2"/>
          </p:nvPr>
        </p:nvSpPr>
        <p:spPr>
          <a:xfrm>
            <a:off x="7918445" y="2266683"/>
            <a:ext cx="3265853" cy="2704562"/>
          </a:xfrm>
        </p:spPr>
        <p:txBody>
          <a:bodyPr vert="horz" lIns="91440" tIns="45720" rIns="91440" bIns="45720" rtlCol="0" anchor="ctr">
            <a:normAutofit/>
          </a:bodyPr>
          <a:lstStyle/>
          <a:p>
            <a:pPr defTabSz="457200">
              <a:buClr>
                <a:srgbClr val="86ADD8"/>
              </a:buClr>
              <a:buSzPct val="92000"/>
              <a:buFont typeface="Wingdings 2" panose="05020102010507070707" pitchFamily="18" charset="2"/>
              <a:buChar char=""/>
            </a:pPr>
            <a:r>
              <a:rPr lang="en-US" b="1" dirty="0">
                <a:solidFill>
                  <a:schemeClr val="tx1"/>
                </a:solidFill>
                <a:latin typeface="Avenir Medium" panose="02000503020000020003" pitchFamily="2" charset="0"/>
              </a:rPr>
              <a:t>Strong mission</a:t>
            </a:r>
          </a:p>
          <a:p>
            <a:pPr defTabSz="457200">
              <a:buClr>
                <a:srgbClr val="86ADD8"/>
              </a:buClr>
              <a:buSzPct val="92000"/>
              <a:buFont typeface="Wingdings 2" panose="05020102010507070707" pitchFamily="18" charset="2"/>
              <a:buChar char=""/>
            </a:pPr>
            <a:r>
              <a:rPr lang="en-US" b="1" dirty="0">
                <a:solidFill>
                  <a:schemeClr val="tx1"/>
                </a:solidFill>
                <a:latin typeface="Avenir Medium" panose="02000503020000020003" pitchFamily="2" charset="0"/>
              </a:rPr>
              <a:t>Dedicated people</a:t>
            </a:r>
          </a:p>
          <a:p>
            <a:pPr defTabSz="457200">
              <a:buClr>
                <a:srgbClr val="86ADD8"/>
              </a:buClr>
              <a:buSzPct val="92000"/>
              <a:buFont typeface="Wingdings 2" panose="05020102010507070707" pitchFamily="18" charset="2"/>
              <a:buChar char=""/>
            </a:pPr>
            <a:r>
              <a:rPr lang="en-US" b="1" dirty="0">
                <a:solidFill>
                  <a:schemeClr val="tx1"/>
                </a:solidFill>
                <a:latin typeface="Avenir Medium" panose="02000503020000020003" pitchFamily="2" charset="0"/>
              </a:rPr>
              <a:t>Exhausted leaders</a:t>
            </a:r>
          </a:p>
          <a:p>
            <a:pPr defTabSz="457200">
              <a:buClr>
                <a:srgbClr val="86ADD8"/>
              </a:buClr>
              <a:buSzPct val="92000"/>
              <a:buFont typeface="Wingdings 2" panose="05020102010507070707" pitchFamily="18" charset="2"/>
              <a:buChar char=""/>
            </a:pPr>
            <a:r>
              <a:rPr lang="en-US" b="1" dirty="0">
                <a:solidFill>
                  <a:schemeClr val="tx1"/>
                </a:solidFill>
                <a:latin typeface="Avenir Medium" panose="02000503020000020003" pitchFamily="2" charset="0"/>
              </a:rPr>
              <a:t>Poor performance</a:t>
            </a:r>
          </a:p>
        </p:txBody>
      </p:sp>
    </p:spTree>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D439DA-DDB3-C643-9EAB-B9443F311F0E}"/>
              </a:ext>
            </a:extLst>
          </p:cNvPr>
          <p:cNvSpPr>
            <a:spLocks noGrp="1"/>
          </p:cNvSpPr>
          <p:nvPr>
            <p:ph type="title" idx="4294967295"/>
          </p:nvPr>
        </p:nvSpPr>
        <p:spPr>
          <a:xfrm>
            <a:off x="7655322" y="1333460"/>
            <a:ext cx="2529397" cy="3791928"/>
          </a:xfrm>
        </p:spPr>
        <p:txBody>
          <a:bodyPr vert="horz" lIns="68580" tIns="34290" rIns="68580" bIns="34290" rtlCol="0" anchor="ctr">
            <a:normAutofit/>
          </a:bodyPr>
          <a:lstStyle/>
          <a:p>
            <a:r>
              <a:rPr lang="en-US" b="1" i="1" dirty="0"/>
              <a:t>Where it started – Boeing Airlift and Tanker - 1997</a:t>
            </a:r>
          </a:p>
        </p:txBody>
      </p:sp>
      <p:sp>
        <p:nvSpPr>
          <p:cNvPr id="69637" name="Text Box 27"/>
          <p:cNvSpPr txBox="1">
            <a:spLocks noChangeArrowheads="1"/>
          </p:cNvSpPr>
          <p:nvPr/>
        </p:nvSpPr>
        <p:spPr bwMode="auto">
          <a:xfrm rot="5400000">
            <a:off x="2018448" y="2253218"/>
            <a:ext cx="756837" cy="321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defTabSz="486918">
              <a:spcAft>
                <a:spcPts val="450"/>
              </a:spcAft>
            </a:pPr>
            <a:r>
              <a:rPr lang="en-US" altLang="en-US" sz="746" dirty="0">
                <a:solidFill>
                  <a:schemeClr val="bg1"/>
                </a:solidFill>
                <a:latin typeface="Times New Roman" charset="0"/>
              </a:rPr>
              <a:t>Lives the </a:t>
            </a:r>
            <a:br>
              <a:rPr lang="en-US" altLang="en-US" sz="746" dirty="0">
                <a:solidFill>
                  <a:schemeClr val="bg1"/>
                </a:solidFill>
                <a:latin typeface="Times New Roman" charset="0"/>
              </a:rPr>
            </a:br>
            <a:r>
              <a:rPr lang="en-US" altLang="en-US" sz="746" dirty="0">
                <a:solidFill>
                  <a:schemeClr val="bg1"/>
                </a:solidFill>
                <a:latin typeface="Times New Roman" charset="0"/>
              </a:rPr>
              <a:t>Boeing Values</a:t>
            </a:r>
            <a:endParaRPr lang="en-US" altLang="en-US" sz="1050" dirty="0">
              <a:solidFill>
                <a:schemeClr val="bg1"/>
              </a:solidFill>
              <a:latin typeface="Times New Roman" charset="0"/>
            </a:endParaRPr>
          </a:p>
        </p:txBody>
      </p:sp>
      <p:sp>
        <p:nvSpPr>
          <p:cNvPr id="2" name="Slide Number Placeholder 1"/>
          <p:cNvSpPr>
            <a:spLocks noGrp="1"/>
          </p:cNvSpPr>
          <p:nvPr>
            <p:ph type="sldNum" sz="quarter" idx="12"/>
          </p:nvPr>
        </p:nvSpPr>
        <p:spPr>
          <a:xfrm>
            <a:off x="6018389" y="4446752"/>
            <a:ext cx="1161874" cy="169559"/>
          </a:xfrm>
        </p:spPr>
        <p:txBody>
          <a:bodyPr/>
          <a:lstStyle/>
          <a:p>
            <a:pPr defTabSz="486918">
              <a:spcAft>
                <a:spcPts val="450"/>
              </a:spcAft>
            </a:pPr>
            <a:fld id="{2A60DDEB-04E5-E648-9425-990DA42282A8}" type="slidenum">
              <a:rPr lang="en-US" altLang="en-US" sz="560">
                <a:solidFill>
                  <a:srgbClr val="FFFFFF"/>
                </a:solidFill>
              </a:rPr>
              <a:pPr defTabSz="486918">
                <a:spcAft>
                  <a:spcPts val="450"/>
                </a:spcAft>
              </a:pPr>
              <a:t>6</a:t>
            </a:fld>
            <a:endParaRPr lang="en-US" altLang="en-US" dirty="0"/>
          </a:p>
        </p:txBody>
      </p:sp>
      <p:sp>
        <p:nvSpPr>
          <p:cNvPr id="4" name="Slide Number Placeholder 3">
            <a:extLst>
              <a:ext uri="{FF2B5EF4-FFF2-40B4-BE49-F238E27FC236}">
                <a16:creationId xmlns:a16="http://schemas.microsoft.com/office/drawing/2014/main" id="{84547CBF-A5AC-790B-79E9-73ECCB7B2CBC}"/>
              </a:ext>
            </a:extLst>
          </p:cNvPr>
          <p:cNvSpPr txBox="1">
            <a:spLocks/>
          </p:cNvSpPr>
          <p:nvPr/>
        </p:nvSpPr>
        <p:spPr>
          <a:xfrm>
            <a:off x="8947756" y="5692895"/>
            <a:ext cx="1615787" cy="283039"/>
          </a:xfrm>
          <a:prstGeom prst="rect">
            <a:avLst/>
          </a:prstGeom>
        </p:spPr>
        <p:txBody>
          <a:bodyPr vert="horz" lIns="68580" tIns="34290" rIns="68580" bIns="34290" rtlCol="0" anchor="ctr">
            <a:normAutofit/>
          </a:bodyPr>
          <a:lstStyle>
            <a:defPPr>
              <a:defRPr lang="en-US"/>
            </a:defPPr>
            <a:lvl1pPr marL="0" algn="r" defTabSz="914400" rtl="0" eaLnBrk="1" latinLnBrk="0" hangingPunct="1">
              <a:defRPr sz="105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2D1B0A83-309B-A244-A4F9-F6C66C6B9A4F}" type="slidenum">
              <a:rPr lang="en-US" sz="788">
                <a:solidFill>
                  <a:schemeClr val="bg1"/>
                </a:solidFill>
              </a:rPr>
              <a:pPr>
                <a:spcAft>
                  <a:spcPts val="450"/>
                </a:spcAft>
              </a:pPr>
              <a:t>6</a:t>
            </a:fld>
            <a:endParaRPr lang="en-US" sz="788" dirty="0">
              <a:solidFill>
                <a:schemeClr val="bg1"/>
              </a:solidFill>
            </a:endParaRPr>
          </a:p>
        </p:txBody>
      </p:sp>
      <p:pic>
        <p:nvPicPr>
          <p:cNvPr id="4098" name="Picture 2" descr="Inside the Baldrige Leadership Journey with Dr. David Spong - Seasons  Leadership Podcast">
            <a:extLst>
              <a:ext uri="{FF2B5EF4-FFF2-40B4-BE49-F238E27FC236}">
                <a16:creationId xmlns:a16="http://schemas.microsoft.com/office/drawing/2014/main" id="{691161B7-38DE-DD57-E814-DE1B5B224F5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7606580" y="1556792"/>
            <a:ext cx="4286932" cy="450912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aldrige Resource Center - Institute for Performance Excellence">
            <a:extLst>
              <a:ext uri="{FF2B5EF4-FFF2-40B4-BE49-F238E27FC236}">
                <a16:creationId xmlns:a16="http://schemas.microsoft.com/office/drawing/2014/main" id="{8B6E9E76-6915-A376-332D-E39BC458261E}"/>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337930" y="1671402"/>
            <a:ext cx="6341166" cy="427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617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0" name="Rectangle 1049">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4"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52" name="Rectangle 1051">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cxnSp>
        <p:nvCxnSpPr>
          <p:cNvPr id="1054" name="Straight Connector 1053">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343"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30" name="Picture 6" descr="James C. Collins Quote: “I see the Baldrige process as a powerful set of  mechanisms for disciplined people engaged in disciplined thought and tak...”">
            <a:extLst>
              <a:ext uri="{FF2B5EF4-FFF2-40B4-BE49-F238E27FC236}">
                <a16:creationId xmlns:a16="http://schemas.microsoft.com/office/drawing/2014/main" id="{A2225782-E7A2-0AD2-A35E-BD9EFBCD7B5B}"/>
              </a:ext>
            </a:extLst>
          </p:cNvPr>
          <p:cNvPicPr>
            <a:picLocks noGrp="1" noChangeAspect="1" noChangeArrowheads="1"/>
          </p:cNvPicPr>
          <p:nvPr>
            <p:ph type="pic" idx="1"/>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31" y="10"/>
            <a:ext cx="12188855" cy="4915066"/>
          </a:xfrm>
          <a:prstGeom prst="rect">
            <a:avLst/>
          </a:prstGeom>
          <a:noFill/>
          <a:extLst>
            <a:ext uri="{909E8E84-426E-40DD-AFC4-6F175D3DCCD1}">
              <a14:hiddenFill xmlns:a14="http://schemas.microsoft.com/office/drawing/2010/main">
                <a:solidFill>
                  <a:srgbClr val="FFFFFF"/>
                </a:solidFill>
              </a14:hiddenFill>
            </a:ext>
          </a:extLst>
        </p:spPr>
      </p:pic>
      <p:sp>
        <p:nvSpPr>
          <p:cNvPr id="1056" name="Rectangle 1055">
            <a:extLst>
              <a:ext uri="{FF2B5EF4-FFF2-40B4-BE49-F238E27FC236}">
                <a16:creationId xmlns:a16="http://schemas.microsoft.com/office/drawing/2014/main" id="{B76D919A-FC3E-4B4E-BAF0-ED6CFB8DC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6" y="4953000"/>
            <a:ext cx="12185778"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A1D31F61-1C94-CEB5-C813-120987471451}"/>
              </a:ext>
            </a:extLst>
          </p:cNvPr>
          <p:cNvSpPr>
            <a:spLocks noGrp="1"/>
          </p:cNvSpPr>
          <p:nvPr>
            <p:ph type="title"/>
          </p:nvPr>
        </p:nvSpPr>
        <p:spPr>
          <a:xfrm>
            <a:off x="1" y="5301208"/>
            <a:ext cx="12188824" cy="822960"/>
          </a:xfrm>
        </p:spPr>
        <p:txBody>
          <a:bodyPr vert="horz" lIns="91440" tIns="45720" rIns="91440" bIns="45720" rtlCol="0" anchor="b">
            <a:noAutofit/>
          </a:bodyPr>
          <a:lstStyle/>
          <a:p>
            <a:pPr algn="ctr" defTabSz="914400"/>
            <a:r>
              <a:rPr lang="en-US" sz="4000" dirty="0">
                <a:latin typeface="Avenir Black Oblique" panose="02000503020000020003" pitchFamily="2" charset="0"/>
              </a:rPr>
              <a:t>Element #1 - Baldrige an Overarching Framework</a:t>
            </a:r>
          </a:p>
        </p:txBody>
      </p:sp>
      <p:sp>
        <p:nvSpPr>
          <p:cNvPr id="3" name="Slide Number Placeholder 2">
            <a:extLst>
              <a:ext uri="{FF2B5EF4-FFF2-40B4-BE49-F238E27FC236}">
                <a16:creationId xmlns:a16="http://schemas.microsoft.com/office/drawing/2014/main" id="{E5DF24AB-7819-5C9D-83EF-F05CAA7FD443}"/>
              </a:ext>
            </a:extLst>
          </p:cNvPr>
          <p:cNvSpPr txBox="1">
            <a:spLocks/>
          </p:cNvSpPr>
          <p:nvPr/>
        </p:nvSpPr>
        <p:spPr>
          <a:xfrm>
            <a:off x="11725293" y="6375649"/>
            <a:ext cx="273775" cy="36571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defPPr>
              <a:defRPr lang="en-US"/>
            </a:defPPr>
            <a:lvl1pPr marL="0" algn="r"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1pPr>
            <a:lvl2pPr marL="37931725" indent="-37474525"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5pPr>
            <a:lvl6pPr marL="4572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6pPr>
            <a:lvl7pPr marL="9144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7pPr>
            <a:lvl8pPr marL="13716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8pPr>
            <a:lvl9pPr marL="18288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9pPr>
          </a:lstStyle>
          <a:p>
            <a:pPr algn="l">
              <a:lnSpc>
                <a:spcPct val="90000"/>
              </a:lnSpc>
              <a:spcBef>
                <a:spcPts val="1200"/>
              </a:spcBef>
              <a:spcAft>
                <a:spcPts val="200"/>
              </a:spcAft>
              <a:buClr>
                <a:schemeClr val="accent1"/>
              </a:buClr>
              <a:buSzPct val="100000"/>
            </a:pPr>
            <a:fld id="{51C010C0-24D5-0F4F-AA00-0492DB18AA88}" type="slidenum">
              <a:rPr lang="en-US" altLang="en-US" sz="1500" cap="all" spc="200">
                <a:solidFill>
                  <a:srgbClr val="FFFFFF"/>
                </a:solidFill>
                <a:latin typeface="+mj-lt"/>
                <a:ea typeface="+mn-ea"/>
              </a:rPr>
              <a:pPr algn="l">
                <a:lnSpc>
                  <a:spcPct val="90000"/>
                </a:lnSpc>
                <a:spcBef>
                  <a:spcPts val="1200"/>
                </a:spcBef>
                <a:spcAft>
                  <a:spcPts val="200"/>
                </a:spcAft>
                <a:buClr>
                  <a:schemeClr val="accent1"/>
                </a:buClr>
                <a:buSzPct val="100000"/>
              </a:pPr>
              <a:t>7</a:t>
            </a:fld>
            <a:endParaRPr lang="en-US" altLang="en-US" sz="1500" cap="all" spc="200" dirty="0">
              <a:solidFill>
                <a:srgbClr val="FFFFFF"/>
              </a:solidFill>
              <a:latin typeface="+mj-lt"/>
              <a:ea typeface="+mn-ea"/>
            </a:endParaRPr>
          </a:p>
        </p:txBody>
      </p:sp>
      <p:sp>
        <p:nvSpPr>
          <p:cNvPr id="1058" name="Rectangle 1057">
            <a:extLst>
              <a:ext uri="{FF2B5EF4-FFF2-40B4-BE49-F238E27FC236}">
                <a16:creationId xmlns:a16="http://schemas.microsoft.com/office/drawing/2014/main" id="{8F66ACBD-1C82-4782-AA7C-05504DD7D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6" y="4906176"/>
            <a:ext cx="12185778"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16549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Malcolm Baldrige National Quality Award: Excellence in Action">
            <a:extLst>
              <a:ext uri="{FF2B5EF4-FFF2-40B4-BE49-F238E27FC236}">
                <a16:creationId xmlns:a16="http://schemas.microsoft.com/office/drawing/2014/main" id="{4DCDA647-9939-0FDD-B0A1-EAC88340287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0" y="10"/>
            <a:ext cx="4577759" cy="6857990"/>
          </a:xfrm>
          <a:prstGeom prst="rect">
            <a:avLst/>
          </a:prstGeom>
          <a:noFill/>
          <a:extLst>
            <a:ext uri="{909E8E84-426E-40DD-AFC4-6F175D3DCCD1}">
              <a14:hiddenFill xmlns:a14="http://schemas.microsoft.com/office/drawing/2010/main">
                <a:solidFill>
                  <a:srgbClr val="FFFFFF"/>
                </a:solidFill>
              </a14:hiddenFill>
            </a:ext>
          </a:extLst>
        </p:spPr>
      </p:pic>
      <p:sp>
        <p:nvSpPr>
          <p:cNvPr id="8209" name="Rectangle 8208">
            <a:extLst>
              <a:ext uri="{FF2B5EF4-FFF2-40B4-BE49-F238E27FC236}">
                <a16:creationId xmlns:a16="http://schemas.microsoft.com/office/drawing/2014/main" id="{F4C359F3-25B2-4E2B-8713-5583EAF4C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638524" y="0"/>
            <a:ext cx="75503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194" name="Rectangle 2"/>
          <p:cNvSpPr>
            <a:spLocks noGrp="1" noChangeArrowheads="1"/>
          </p:cNvSpPr>
          <p:nvPr>
            <p:ph type="title"/>
          </p:nvPr>
        </p:nvSpPr>
        <p:spPr>
          <a:xfrm>
            <a:off x="5122871" y="516835"/>
            <a:ext cx="6338189" cy="1666501"/>
          </a:xfrm>
        </p:spPr>
        <p:txBody>
          <a:bodyPr>
            <a:normAutofit/>
          </a:bodyPr>
          <a:lstStyle/>
          <a:p>
            <a:r>
              <a:rPr lang="en-US" sz="4000" dirty="0">
                <a:solidFill>
                  <a:srgbClr val="FFFFFF"/>
                </a:solidFill>
                <a:latin typeface="Avenir Black Oblique" panose="02000503020000020003" pitchFamily="2" charset="0"/>
                <a:ea typeface="ＭＳ Ｐゴシック" pitchFamily="34" charset="-128"/>
                <a:cs typeface="Arial Narrow" pitchFamily="34" charset="0"/>
              </a:rPr>
              <a:t>Baldrige as a Leadership Framework</a:t>
            </a:r>
          </a:p>
        </p:txBody>
      </p:sp>
      <p:sp>
        <p:nvSpPr>
          <p:cNvPr id="8211" name="Rectangle 8210">
            <a:extLst>
              <a:ext uri="{FF2B5EF4-FFF2-40B4-BE49-F238E27FC236}">
                <a16:creationId xmlns:a16="http://schemas.microsoft.com/office/drawing/2014/main" id="{B026EB53-A064-438C-B0CD-AC150363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7779" y="0"/>
            <a:ext cx="6399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195" name="Rectangle 3"/>
          <p:cNvSpPr>
            <a:spLocks noGrp="1" noChangeArrowheads="1"/>
          </p:cNvSpPr>
          <p:nvPr>
            <p:ph idx="1"/>
          </p:nvPr>
        </p:nvSpPr>
        <p:spPr>
          <a:xfrm>
            <a:off x="5122871" y="2236304"/>
            <a:ext cx="6338189" cy="4433056"/>
          </a:xfrm>
        </p:spPr>
        <p:txBody>
          <a:bodyPr>
            <a:normAutofit/>
          </a:bodyPr>
          <a:lstStyle/>
          <a:p>
            <a:pPr marL="55295" indent="0">
              <a:lnSpc>
                <a:spcPct val="100000"/>
              </a:lnSpc>
              <a:spcBef>
                <a:spcPts val="0"/>
              </a:spcBef>
              <a:spcAft>
                <a:spcPts val="600"/>
              </a:spcAft>
              <a:buNone/>
            </a:pPr>
            <a:r>
              <a:rPr lang="en-US" sz="2400" dirty="0">
                <a:solidFill>
                  <a:srgbClr val="FFFFFF"/>
                </a:solidFill>
                <a:latin typeface="Avenir Medium" panose="02000503020000020003" pitchFamily="2" charset="0"/>
                <a:ea typeface="ＭＳ Ｐゴシック" pitchFamily="34" charset="-128"/>
              </a:rPr>
              <a:t>An integrated systems approach to organizational performance management that results in</a:t>
            </a:r>
          </a:p>
          <a:p>
            <a:pPr marL="886006" lvl="1" indent="-443644">
              <a:lnSpc>
                <a:spcPct val="100000"/>
              </a:lnSpc>
              <a:spcBef>
                <a:spcPts val="0"/>
              </a:spcBef>
              <a:spcAft>
                <a:spcPts val="600"/>
              </a:spcAft>
              <a:buClr>
                <a:schemeClr val="bg1"/>
              </a:buClr>
              <a:buSzPct val="50000"/>
              <a:buFont typeface="Arial Narrow" pitchFamily="34" charset="0"/>
              <a:buChar char="●"/>
            </a:pPr>
            <a:r>
              <a:rPr lang="en-US" sz="2400" dirty="0">
                <a:solidFill>
                  <a:srgbClr val="FFFFFF"/>
                </a:solidFill>
                <a:latin typeface="Avenir Medium" panose="02000503020000020003" pitchFamily="2" charset="0"/>
                <a:ea typeface="ＭＳ Ｐゴシック" pitchFamily="34" charset="-128"/>
              </a:rPr>
              <a:t>delivery of ever-improving value to customers and stakeholders, contributing to organizational sustainability </a:t>
            </a:r>
          </a:p>
          <a:p>
            <a:pPr marL="886006" lvl="1" indent="-443644">
              <a:lnSpc>
                <a:spcPct val="100000"/>
              </a:lnSpc>
              <a:spcBef>
                <a:spcPts val="0"/>
              </a:spcBef>
              <a:spcAft>
                <a:spcPts val="600"/>
              </a:spcAft>
              <a:buClr>
                <a:schemeClr val="bg1"/>
              </a:buClr>
              <a:buSzPct val="50000"/>
              <a:buFont typeface="Arial Narrow" pitchFamily="34" charset="0"/>
              <a:buChar char="●"/>
            </a:pPr>
            <a:r>
              <a:rPr lang="en-US" sz="2400" dirty="0">
                <a:solidFill>
                  <a:srgbClr val="FFFFFF"/>
                </a:solidFill>
                <a:latin typeface="Avenir Medium" panose="02000503020000020003" pitchFamily="2" charset="0"/>
                <a:ea typeface="ＭＳ Ｐゴシック" pitchFamily="34" charset="-128"/>
              </a:rPr>
              <a:t>improvement of overall organizational effectiveness and capabilities</a:t>
            </a:r>
          </a:p>
          <a:p>
            <a:pPr marL="886006" lvl="1" indent="-443644">
              <a:lnSpc>
                <a:spcPct val="100000"/>
              </a:lnSpc>
              <a:spcBef>
                <a:spcPts val="0"/>
              </a:spcBef>
              <a:spcAft>
                <a:spcPts val="600"/>
              </a:spcAft>
              <a:buClr>
                <a:schemeClr val="bg1"/>
              </a:buClr>
              <a:buSzPct val="50000"/>
              <a:buFont typeface="Arial Narrow" pitchFamily="34" charset="0"/>
              <a:buChar char="●"/>
            </a:pPr>
            <a:r>
              <a:rPr lang="en-US" sz="2400" dirty="0">
                <a:solidFill>
                  <a:srgbClr val="FFFFFF"/>
                </a:solidFill>
                <a:latin typeface="Avenir Medium" panose="02000503020000020003" pitchFamily="2" charset="0"/>
                <a:ea typeface="ＭＳ Ｐゴシック" pitchFamily="34" charset="-128"/>
              </a:rPr>
              <a:t>organizational and personal learning</a:t>
            </a:r>
          </a:p>
        </p:txBody>
      </p:sp>
      <p:sp>
        <p:nvSpPr>
          <p:cNvPr id="2" name="Slide Number Placeholder 1"/>
          <p:cNvSpPr>
            <a:spLocks noGrp="1"/>
          </p:cNvSpPr>
          <p:nvPr>
            <p:ph type="sldNum" sz="quarter" idx="12"/>
          </p:nvPr>
        </p:nvSpPr>
        <p:spPr>
          <a:xfrm>
            <a:off x="528530" y="6459785"/>
            <a:ext cx="1311683" cy="365125"/>
          </a:xfrm>
        </p:spPr>
        <p:txBody>
          <a:bodyPr>
            <a:normAutofit/>
          </a:bodyPr>
          <a:lstStyle/>
          <a:p>
            <a:pPr algn="l" defTabSz="914126">
              <a:spcAft>
                <a:spcPts val="600"/>
              </a:spcAft>
            </a:pPr>
            <a:fld id="{2D1B0A83-309B-A244-A4F9-F6C66C6B9A4F}" type="slidenum">
              <a:rPr lang="en-US">
                <a:latin typeface="Calibri" panose="020F0502020204030204"/>
              </a:rPr>
              <a:pPr algn="l" defTabSz="914126">
                <a:spcAft>
                  <a:spcPts val="600"/>
                </a:spcAft>
              </a:pPr>
              <a:t>8</a:t>
            </a:fld>
            <a:endParaRPr lang="en-US" dirty="0">
              <a:latin typeface="Calibri" panose="020F0502020204030204"/>
            </a:endParaRPr>
          </a:p>
        </p:txBody>
      </p:sp>
    </p:spTree>
    <p:extLst>
      <p:ext uri="{BB962C8B-B14F-4D97-AF65-F5344CB8AC3E}">
        <p14:creationId xmlns:p14="http://schemas.microsoft.com/office/powerpoint/2010/main" val="1087171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95" name="Rectangle 16394">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026"/>
            <a:ext cx="12188825" cy="45708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914126"/>
            <a:endParaRPr lang="en-US" sz="1799" dirty="0">
              <a:solidFill>
                <a:prstClr val="white"/>
              </a:solidFill>
              <a:latin typeface="Calibri" panose="020F0502020204030204"/>
            </a:endParaRPr>
          </a:p>
        </p:txBody>
      </p:sp>
      <p:sp>
        <p:nvSpPr>
          <p:cNvPr id="16397" name="Rectangle 16396">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177"/>
            <a:ext cx="12188826" cy="659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914126"/>
            <a:endParaRPr lang="en-US" sz="1799" dirty="0">
              <a:solidFill>
                <a:prstClr val="white"/>
              </a:solidFill>
              <a:latin typeface="Calibri" panose="020F0502020204030204"/>
            </a:endParaRPr>
          </a:p>
        </p:txBody>
      </p:sp>
      <p:cxnSp>
        <p:nvCxnSpPr>
          <p:cNvPr id="16399" name="Straight Connector 16398">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221" y="1738285"/>
            <a:ext cx="996436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401" name="Rectangle 16400">
            <a:extLst>
              <a:ext uri="{FF2B5EF4-FFF2-40B4-BE49-F238E27FC236}">
                <a16:creationId xmlns:a16="http://schemas.microsoft.com/office/drawing/2014/main" id="{F9E80720-23E6-4B89-B77E-04A7689F1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6" y="893"/>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latin typeface="Calibri" panose="020F0502020204030204"/>
            </a:endParaRPr>
          </a:p>
        </p:txBody>
      </p:sp>
      <p:sp>
        <p:nvSpPr>
          <p:cNvPr id="16403" name="Rectangle 16402">
            <a:extLst>
              <a:ext uri="{FF2B5EF4-FFF2-40B4-BE49-F238E27FC236}">
                <a16:creationId xmlns:a16="http://schemas.microsoft.com/office/drawing/2014/main" id="{CD1D3CA1-3EB6-41F3-A419-8424B56BE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6" y="4952603"/>
            <a:ext cx="12185778" cy="1904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914126"/>
            <a:endParaRPr lang="en-US" sz="1799" dirty="0">
              <a:solidFill>
                <a:prstClr val="white"/>
              </a:solidFill>
              <a:latin typeface="Calibri" panose="020F0502020204030204"/>
            </a:endParaRPr>
          </a:p>
        </p:txBody>
      </p:sp>
      <p:sp>
        <p:nvSpPr>
          <p:cNvPr id="5" name="Title 4">
            <a:extLst>
              <a:ext uri="{FF2B5EF4-FFF2-40B4-BE49-F238E27FC236}">
                <a16:creationId xmlns:a16="http://schemas.microsoft.com/office/drawing/2014/main" id="{BF961D92-2D43-4246-81C0-CBE61747E94E}"/>
              </a:ext>
            </a:extLst>
          </p:cNvPr>
          <p:cNvSpPr>
            <a:spLocks noGrp="1"/>
          </p:cNvSpPr>
          <p:nvPr>
            <p:ph type="title" idx="4294967295"/>
          </p:nvPr>
        </p:nvSpPr>
        <p:spPr>
          <a:xfrm>
            <a:off x="1066522" y="5252462"/>
            <a:ext cx="10055781" cy="1028447"/>
          </a:xfrm>
        </p:spPr>
        <p:txBody>
          <a:bodyPr vert="horz" lIns="91416" tIns="45708" rIns="91416" bIns="45708" rtlCol="0" anchor="b">
            <a:normAutofit/>
          </a:bodyPr>
          <a:lstStyle/>
          <a:p>
            <a:pPr algn="ctr"/>
            <a:r>
              <a:rPr lang="en-US" sz="3399" dirty="0">
                <a:solidFill>
                  <a:srgbClr val="FFFFFF"/>
                </a:solidFill>
              </a:rPr>
              <a:t>A Proven Leadership Framework for Achieving Performance Excellence</a:t>
            </a:r>
          </a:p>
        </p:txBody>
      </p:sp>
      <p:sp>
        <p:nvSpPr>
          <p:cNvPr id="16405" name="Rectangle 16404">
            <a:extLst>
              <a:ext uri="{FF2B5EF4-FFF2-40B4-BE49-F238E27FC236}">
                <a16:creationId xmlns:a16="http://schemas.microsoft.com/office/drawing/2014/main" id="{4D87F7B2-AA36-4B58-BC2C-1BBA135E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6" y="4905791"/>
            <a:ext cx="12185778" cy="639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914126"/>
            <a:endParaRPr lang="en-US" sz="1799" dirty="0">
              <a:solidFill>
                <a:prstClr val="white"/>
              </a:solidFill>
              <a:latin typeface="Calibri" panose="020F0502020204030204"/>
            </a:endParaRPr>
          </a:p>
        </p:txBody>
      </p:sp>
      <p:pic>
        <p:nvPicPr>
          <p:cNvPr id="16390" name="Baldrige_Program_Logo_2010.whitebkgd.eps"/>
          <p:cNvPicPr>
            <a:picLocks noChangeAspect="1"/>
          </p:cNvPicPr>
          <p:nvPr/>
        </p:nvPicPr>
        <p:blipFill>
          <a:blip r:embed="rId3" r:link="rId4" cstate="screen">
            <a:extLst>
              <a:ext uri="{28A0092B-C50C-407E-A947-70E740481C1C}">
                <a14:useLocalDpi xmlns:a14="http://schemas.microsoft.com/office/drawing/2010/main"/>
              </a:ext>
            </a:extLst>
          </a:blip>
          <a:stretch>
            <a:fillRect/>
          </a:stretch>
        </p:blipFill>
        <p:spPr bwMode="auto">
          <a:xfrm>
            <a:off x="261764" y="188640"/>
            <a:ext cx="2160240" cy="923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a:xfrm>
            <a:off x="8819419" y="4006729"/>
            <a:ext cx="919050" cy="255763"/>
          </a:xfrm>
        </p:spPr>
        <p:txBody>
          <a:bodyPr/>
          <a:lstStyle/>
          <a:p>
            <a:pPr defTabSz="639888">
              <a:spcAft>
                <a:spcPts val="600"/>
              </a:spcAft>
            </a:pPr>
            <a:fld id="{2D1B0A83-309B-A244-A4F9-F6C66C6B9A4F}" type="slidenum">
              <a:rPr lang="en-US" sz="735">
                <a:latin typeface="Calibri" panose="020F0502020204030204"/>
              </a:rPr>
              <a:pPr defTabSz="639888">
                <a:spcAft>
                  <a:spcPts val="600"/>
                </a:spcAft>
              </a:pPr>
              <a:t>9</a:t>
            </a:fld>
            <a:endParaRPr lang="en-US" dirty="0">
              <a:latin typeface="Calibri" panose="020F0502020204030204"/>
            </a:endParaRPr>
          </a:p>
        </p:txBody>
      </p:sp>
      <p:sp>
        <p:nvSpPr>
          <p:cNvPr id="10" name="Rectangle 2"/>
          <p:cNvSpPr txBox="1">
            <a:spLocks noChangeArrowheads="1"/>
          </p:cNvSpPr>
          <p:nvPr/>
        </p:nvSpPr>
        <p:spPr bwMode="auto">
          <a:xfrm>
            <a:off x="333772" y="1340768"/>
            <a:ext cx="5904656"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80661" tIns="40330" rIns="80661" bIns="40330" numCol="1" anchor="t" anchorCtr="0" compatLnSpc="1">
            <a:prstTxWarp prst="textNoShape">
              <a:avLst/>
            </a:prstTxWarp>
          </a:bodyPr>
          <a:lstStyle>
            <a:lvl1pPr algn="l" defTabSz="1019175" rtl="0" eaLnBrk="0" fontAlgn="base" hangingPunct="0">
              <a:lnSpc>
                <a:spcPts val="4600"/>
              </a:lnSpc>
              <a:spcBef>
                <a:spcPct val="0"/>
              </a:spcBef>
              <a:spcAft>
                <a:spcPct val="0"/>
              </a:spcAft>
              <a:defRPr sz="4400" b="1">
                <a:solidFill>
                  <a:schemeClr val="tx2"/>
                </a:solidFill>
                <a:latin typeface="Arial Narrow"/>
                <a:ea typeface="ＭＳ Ｐゴシック" pitchFamily="-107" charset="-128"/>
                <a:cs typeface="Arial Narrow"/>
              </a:defRPr>
            </a:lvl1pPr>
            <a:lvl2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2pPr>
            <a:lvl3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3pPr>
            <a:lvl4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4pPr>
            <a:lvl5pPr algn="l" defTabSz="1019175" rtl="0" eaLnBrk="0" fontAlgn="base" hangingPunct="0">
              <a:lnSpc>
                <a:spcPts val="4600"/>
              </a:lnSpc>
              <a:spcBef>
                <a:spcPct val="0"/>
              </a:spcBef>
              <a:spcAft>
                <a:spcPct val="0"/>
              </a:spcAft>
              <a:defRPr sz="4400" b="1">
                <a:solidFill>
                  <a:schemeClr val="tx2"/>
                </a:solidFill>
                <a:latin typeface="Arial Narrow" pitchFamily="-109" charset="0"/>
                <a:ea typeface="ＭＳ Ｐゴシック" pitchFamily="-107" charset="-128"/>
                <a:cs typeface="Arial Narrow" pitchFamily="-109" charset="0"/>
              </a:defRPr>
            </a:lvl5pPr>
            <a:lvl6pPr marL="4572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6pPr>
            <a:lvl7pPr marL="9144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7pPr>
            <a:lvl8pPr marL="13716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8pPr>
            <a:lvl9pPr marL="1828800" algn="l" defTabSz="1019175" rtl="0" eaLnBrk="0" fontAlgn="base" hangingPunct="0">
              <a:lnSpc>
                <a:spcPts val="4600"/>
              </a:lnSpc>
              <a:spcBef>
                <a:spcPct val="0"/>
              </a:spcBef>
              <a:spcAft>
                <a:spcPct val="0"/>
              </a:spcAft>
              <a:defRPr sz="4400" b="1" i="1">
                <a:solidFill>
                  <a:schemeClr val="tx2"/>
                </a:solidFill>
                <a:latin typeface="Times New Roman" pitchFamily="-107" charset="0"/>
              </a:defRPr>
            </a:lvl9pPr>
          </a:lstStyle>
          <a:p>
            <a:pPr defTabSz="713209">
              <a:lnSpc>
                <a:spcPct val="100000"/>
              </a:lnSpc>
              <a:spcAft>
                <a:spcPts val="600"/>
              </a:spcAft>
            </a:pPr>
            <a:r>
              <a:rPr lang="en-US" sz="2400" kern="0" dirty="0">
                <a:solidFill>
                  <a:srgbClr val="A40464"/>
                </a:solidFill>
                <a:latin typeface="Avenir Book" panose="02000503020000020003" pitchFamily="2" charset="0"/>
                <a:ea typeface="ＭＳ Ｐゴシック" pitchFamily="34" charset="-128"/>
                <a:cs typeface="Arial" pitchFamily="34" charset="0"/>
              </a:rPr>
              <a:t>A systems approach to improving your organization</a:t>
            </a:r>
          </a:p>
          <a:p>
            <a:pPr marL="800100" lvl="1" indent="-342900">
              <a:lnSpc>
                <a:spcPct val="100000"/>
              </a:lnSpc>
              <a:spcAft>
                <a:spcPts val="600"/>
              </a:spcAft>
              <a:buFont typeface="Arial" panose="020B0604020202020204" pitchFamily="34" charset="0"/>
              <a:buChar char="•"/>
            </a:pPr>
            <a:r>
              <a:rPr lang="en-US" sz="2000" kern="0" dirty="0">
                <a:solidFill>
                  <a:srgbClr val="A40464"/>
                </a:solidFill>
                <a:latin typeface="Avenir Book" panose="02000503020000020003" pitchFamily="2" charset="0"/>
                <a:ea typeface="ＭＳ Ｐゴシック" pitchFamily="34" charset="-128"/>
                <a:cs typeface="Arial" pitchFamily="34" charset="0"/>
              </a:rPr>
              <a:t>Leadership drives everything based on stakeholder input (customers/workforce)</a:t>
            </a:r>
          </a:p>
          <a:p>
            <a:pPr marL="800100" lvl="1" indent="-342900">
              <a:lnSpc>
                <a:spcPct val="100000"/>
              </a:lnSpc>
              <a:spcAft>
                <a:spcPts val="600"/>
              </a:spcAft>
              <a:buFont typeface="Arial" panose="020B0604020202020204" pitchFamily="34" charset="0"/>
              <a:buChar char="•"/>
            </a:pPr>
            <a:r>
              <a:rPr lang="en-US" sz="2000" kern="0" dirty="0">
                <a:solidFill>
                  <a:srgbClr val="A40464"/>
                </a:solidFill>
                <a:latin typeface="Avenir Book" panose="02000503020000020003" pitchFamily="2" charset="0"/>
                <a:ea typeface="ＭＳ Ｐゴシック" pitchFamily="34" charset="-128"/>
                <a:cs typeface="Arial" pitchFamily="34" charset="0"/>
              </a:rPr>
              <a:t>Strategy translates mission</a:t>
            </a:r>
          </a:p>
          <a:p>
            <a:pPr marL="800100" lvl="1" indent="-342900">
              <a:lnSpc>
                <a:spcPct val="100000"/>
              </a:lnSpc>
              <a:spcAft>
                <a:spcPts val="600"/>
              </a:spcAft>
              <a:buFont typeface="Arial" panose="020B0604020202020204" pitchFamily="34" charset="0"/>
              <a:buChar char="•"/>
            </a:pPr>
            <a:r>
              <a:rPr lang="en-US" sz="2000" kern="0" dirty="0">
                <a:solidFill>
                  <a:srgbClr val="A40464"/>
                </a:solidFill>
                <a:latin typeface="Avenir Book" panose="02000503020000020003" pitchFamily="2" charset="0"/>
                <a:ea typeface="ＭＳ Ｐゴシック" pitchFamily="34" charset="-128"/>
                <a:cs typeface="Arial" pitchFamily="34" charset="0"/>
              </a:rPr>
              <a:t>Measurement enables learning</a:t>
            </a:r>
          </a:p>
          <a:p>
            <a:pPr marL="800100" lvl="1" indent="-342900">
              <a:lnSpc>
                <a:spcPct val="100000"/>
              </a:lnSpc>
              <a:spcAft>
                <a:spcPts val="600"/>
              </a:spcAft>
              <a:buFont typeface="Arial" panose="020B0604020202020204" pitchFamily="34" charset="0"/>
              <a:buChar char="•"/>
            </a:pPr>
            <a:r>
              <a:rPr lang="en-US" sz="2000" kern="0" dirty="0">
                <a:solidFill>
                  <a:srgbClr val="A40464"/>
                </a:solidFill>
                <a:latin typeface="Avenir Book" panose="02000503020000020003" pitchFamily="2" charset="0"/>
                <a:ea typeface="ＭＳ Ｐゴシック" pitchFamily="34" charset="-128"/>
                <a:cs typeface="Arial" pitchFamily="34" charset="0"/>
              </a:rPr>
              <a:t>Operations ensures process discipline</a:t>
            </a:r>
          </a:p>
          <a:p>
            <a:pPr marL="800100" lvl="1" indent="-342900">
              <a:lnSpc>
                <a:spcPct val="100000"/>
              </a:lnSpc>
              <a:spcAft>
                <a:spcPts val="600"/>
              </a:spcAft>
              <a:buFont typeface="Arial" panose="020B0604020202020204" pitchFamily="34" charset="0"/>
              <a:buChar char="•"/>
            </a:pPr>
            <a:r>
              <a:rPr lang="en-US" sz="2000" kern="0" dirty="0">
                <a:solidFill>
                  <a:srgbClr val="A40464"/>
                </a:solidFill>
                <a:latin typeface="Avenir Book" panose="02000503020000020003" pitchFamily="2" charset="0"/>
                <a:ea typeface="ＭＳ Ｐゴシック" pitchFamily="34" charset="-128"/>
                <a:cs typeface="Arial" pitchFamily="34" charset="0"/>
              </a:rPr>
              <a:t>Results reveal system strength</a:t>
            </a:r>
          </a:p>
          <a:p>
            <a:pPr defTabSz="713209">
              <a:lnSpc>
                <a:spcPct val="100000"/>
              </a:lnSpc>
              <a:spcAft>
                <a:spcPts val="600"/>
              </a:spcAft>
            </a:pPr>
            <a:endParaRPr lang="en-US" sz="3200" kern="0" dirty="0">
              <a:solidFill>
                <a:srgbClr val="A40464"/>
              </a:solidFill>
              <a:latin typeface="Avenir Book" panose="02000503020000020003" pitchFamily="2" charset="0"/>
              <a:ea typeface="ＭＳ Ｐゴシック" pitchFamily="34" charset="-128"/>
              <a:cs typeface="Arial" pitchFamily="34" charset="0"/>
            </a:endParaRPr>
          </a:p>
        </p:txBody>
      </p:sp>
      <p:pic>
        <p:nvPicPr>
          <p:cNvPr id="12" name="Picture 1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094412" y="260648"/>
            <a:ext cx="5914666" cy="4182600"/>
          </a:xfrm>
          <a:prstGeom prst="rect">
            <a:avLst/>
          </a:prstGeom>
        </p:spPr>
      </p:pic>
      <p:sp>
        <p:nvSpPr>
          <p:cNvPr id="3" name="Slide Number Placeholder 2">
            <a:extLst>
              <a:ext uri="{FF2B5EF4-FFF2-40B4-BE49-F238E27FC236}">
                <a16:creationId xmlns:a16="http://schemas.microsoft.com/office/drawing/2014/main" id="{CD694F21-37BD-6762-C837-464757E1B564}"/>
              </a:ext>
            </a:extLst>
          </p:cNvPr>
          <p:cNvSpPr txBox="1">
            <a:spLocks/>
          </p:cNvSpPr>
          <p:nvPr/>
        </p:nvSpPr>
        <p:spPr>
          <a:xfrm>
            <a:off x="9897879" y="6465522"/>
            <a:ext cx="2153821" cy="35850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16" tIns="45708" rIns="91416" bIns="45708" rtlCol="0" anchor="ctr">
            <a:normAutofit/>
          </a:bodyPr>
          <a:lstStyle>
            <a:defPPr>
              <a:defRPr lang="en-US"/>
            </a:defPPr>
            <a:lvl1pPr marL="0" algn="r"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1pPr>
            <a:lvl2pPr marL="37931725" indent="-37474525"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5pPr>
            <a:lvl6pPr marL="4572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6pPr>
            <a:lvl7pPr marL="9144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7pPr>
            <a:lvl8pPr marL="13716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8pPr>
            <a:lvl9pPr marL="18288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9pPr>
          </a:lstStyle>
          <a:p>
            <a:pPr defTabSz="914126">
              <a:spcAft>
                <a:spcPts val="600"/>
              </a:spcAft>
            </a:pPr>
            <a:fld id="{51C010C0-24D5-0F4F-AA00-0492DB18AA88}" type="slidenum">
              <a:rPr lang="en-US" altLang="en-US" sz="1050">
                <a:solidFill>
                  <a:srgbClr val="FFFFFF"/>
                </a:solidFill>
                <a:latin typeface="Calibri" panose="020F0502020204030204"/>
              </a:rPr>
              <a:pPr defTabSz="914126">
                <a:spcAft>
                  <a:spcPts val="600"/>
                </a:spcAft>
              </a:pPr>
              <a:t>9</a:t>
            </a:fld>
            <a:endParaRPr lang="en-US" altLang="en-US" sz="1050" dirty="0">
              <a:solidFill>
                <a:srgbClr val="FFFFFF"/>
              </a:solidFill>
              <a:latin typeface="Calibri" panose="020F0502020204030204"/>
            </a:endParaRPr>
          </a:p>
        </p:txBody>
      </p:sp>
    </p:spTree>
    <p:extLst>
      <p:ext uri="{BB962C8B-B14F-4D97-AF65-F5344CB8AC3E}">
        <p14:creationId xmlns:p14="http://schemas.microsoft.com/office/powerpoint/2010/main" val="4026562690"/>
      </p:ext>
    </p:extLst>
  </p:cSld>
  <p:clrMapOvr>
    <a:masterClrMapping/>
  </p:clrMapOvr>
</p:sld>
</file>

<file path=ppt/theme/theme1.xml><?xml version="1.0" encoding="utf-8"?>
<a:theme xmlns:a="http://schemas.openxmlformats.org/drawingml/2006/main" name="Dividend">
  <a:themeElements>
    <a:clrScheme name="Custom 67">
      <a:dk1>
        <a:srgbClr val="87788D"/>
      </a:dk1>
      <a:lt1>
        <a:srgbClr val="FFFFFF"/>
      </a:lt1>
      <a:dk2>
        <a:srgbClr val="754186"/>
      </a:dk2>
      <a:lt2>
        <a:srgbClr val="3E5495"/>
      </a:lt2>
      <a:accent1>
        <a:srgbClr val="A0B83A"/>
      </a:accent1>
      <a:accent2>
        <a:srgbClr val="6B863D"/>
      </a:accent2>
      <a:accent3>
        <a:srgbClr val="25282A"/>
      </a:accent3>
      <a:accent4>
        <a:srgbClr val="944429"/>
      </a:accent4>
      <a:accent5>
        <a:srgbClr val="E16C2A"/>
      </a:accent5>
      <a:accent6>
        <a:srgbClr val="002467"/>
      </a:accent6>
      <a:hlink>
        <a:srgbClr val="F08B1E"/>
      </a:hlink>
      <a:folHlink>
        <a:srgbClr val="90C8E7"/>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Retrospect">
  <a:themeElements>
    <a:clrScheme name="mhm">
      <a:dk1>
        <a:srgbClr val="A40464"/>
      </a:dk1>
      <a:lt1>
        <a:sysClr val="window" lastClr="FFFFFF"/>
      </a:lt1>
      <a:dk2>
        <a:srgbClr val="25282A"/>
      </a:dk2>
      <a:lt2>
        <a:srgbClr val="002467"/>
      </a:lt2>
      <a:accent1>
        <a:srgbClr val="A40464"/>
      </a:accent1>
      <a:accent2>
        <a:srgbClr val="002467"/>
      </a:accent2>
      <a:accent3>
        <a:srgbClr val="25282A"/>
      </a:accent3>
      <a:accent4>
        <a:srgbClr val="383A3C"/>
      </a:accent4>
      <a:accent5>
        <a:srgbClr val="A40464"/>
      </a:accent5>
      <a:accent6>
        <a:srgbClr val="002467"/>
      </a:accent6>
      <a:hlink>
        <a:srgbClr val="F08B1E"/>
      </a:hlink>
      <a:folHlink>
        <a:srgbClr val="90C8E7"/>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BFE26ABD29A24E9006BF1958AE6C59" ma:contentTypeVersion="13" ma:contentTypeDescription="Create a new document." ma:contentTypeScope="" ma:versionID="5d8ddf845870b8092b02555527f5480e">
  <xsd:schema xmlns:xsd="http://www.w3.org/2001/XMLSchema" xmlns:xs="http://www.w3.org/2001/XMLSchema" xmlns:p="http://schemas.microsoft.com/office/2006/metadata/properties" xmlns:ns2="e105b1d3-bf92-43af-807a-68a991022301" xmlns:ns3="879cfc6f-3f19-4a92-8455-a1d3777f7403" targetNamespace="http://schemas.microsoft.com/office/2006/metadata/properties" ma:root="true" ma:fieldsID="515bf3e142a57e710d0771643f26c4e3" ns2:_="" ns3:_="">
    <xsd:import namespace="e105b1d3-bf92-43af-807a-68a991022301"/>
    <xsd:import namespace="879cfc6f-3f19-4a92-8455-a1d3777f74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05b1d3-bf92-43af-807a-68a9910223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e403585-ae46-4e96-84cd-a81840e89c7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79cfc6f-3f19-4a92-8455-a1d3777f740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7ad8bb2c-d95a-4e09-8624-682cedc9417f}" ma:internalName="TaxCatchAll" ma:showField="CatchAllData" ma:web="879cfc6f-3f19-4a92-8455-a1d3777f74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79cfc6f-3f19-4a92-8455-a1d3777f7403" xsi:nil="true"/>
    <lcf76f155ced4ddcb4097134ff3c332f xmlns="e105b1d3-bf92-43af-807a-68a99102230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1EF62C1-49AF-4AAD-A522-A46F0DBF7642}"/>
</file>

<file path=customXml/itemProps2.xml><?xml version="1.0" encoding="utf-8"?>
<ds:datastoreItem xmlns:ds="http://schemas.openxmlformats.org/officeDocument/2006/customXml" ds:itemID="{EEC8ED80-686F-4358-BD29-93DF971C5545}"/>
</file>

<file path=customXml/itemProps3.xml><?xml version="1.0" encoding="utf-8"?>
<ds:datastoreItem xmlns:ds="http://schemas.openxmlformats.org/officeDocument/2006/customXml" ds:itemID="{8E181936-B54B-4BC9-88F1-B3FCE872A832}"/>
</file>

<file path=docProps/app.xml><?xml version="1.0" encoding="utf-8"?>
<Properties xmlns="http://schemas.openxmlformats.org/officeDocument/2006/extended-properties" xmlns:vt="http://schemas.openxmlformats.org/officeDocument/2006/docPropsVTypes">
  <Template>Dividend</Template>
  <TotalTime>9071</TotalTime>
  <Words>5815</Words>
  <Application>Microsoft Macintosh PowerPoint</Application>
  <PresentationFormat>Custom</PresentationFormat>
  <Paragraphs>754</Paragraphs>
  <Slides>38</Slides>
  <Notes>37</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38</vt:i4>
      </vt:variant>
    </vt:vector>
  </HeadingPairs>
  <TitlesOfParts>
    <vt:vector size="55" baseType="lpstr">
      <vt:lpstr>Arial</vt:lpstr>
      <vt:lpstr>Arial Narrow</vt:lpstr>
      <vt:lpstr>Avenir Black</vt:lpstr>
      <vt:lpstr>Avenir Black Oblique</vt:lpstr>
      <vt:lpstr>Avenir Book</vt:lpstr>
      <vt:lpstr>Avenir Medium</vt:lpstr>
      <vt:lpstr>Avenir Medium Oblique</vt:lpstr>
      <vt:lpstr>Calibri</vt:lpstr>
      <vt:lpstr>Courier New</vt:lpstr>
      <vt:lpstr>Gill Sans MT</vt:lpstr>
      <vt:lpstr>Noto Sans Symbols</vt:lpstr>
      <vt:lpstr>Segoe UI Black</vt:lpstr>
      <vt:lpstr>Segoe UI Light</vt:lpstr>
      <vt:lpstr>Times New Roman</vt:lpstr>
      <vt:lpstr>Wingdings 2</vt:lpstr>
      <vt:lpstr>Dividend</vt:lpstr>
      <vt:lpstr>Retrospect</vt:lpstr>
      <vt:lpstr>Leadership and Excellence</vt:lpstr>
      <vt:lpstr>Three Elements of Sustainable Excellence</vt:lpstr>
      <vt:lpstr>The Leadership Challenge</vt:lpstr>
      <vt:lpstr>Leaders will Leave with:</vt:lpstr>
      <vt:lpstr>A Familiar Story </vt:lpstr>
      <vt:lpstr>Where it started – Boeing Airlift and Tanker - 1997</vt:lpstr>
      <vt:lpstr>Element #1 - Baldrige an Overarching Framework</vt:lpstr>
      <vt:lpstr>Baldrige as a Leadership Framework</vt:lpstr>
      <vt:lpstr>A Proven Leadership Framework for Achieving Performance Excellence</vt:lpstr>
      <vt:lpstr>This model drives PERFORMANCE!</vt:lpstr>
      <vt:lpstr>PowerPoint Presentation</vt:lpstr>
      <vt:lpstr>Why a Leadership System?</vt:lpstr>
      <vt:lpstr>A Leadership System Is…</vt:lpstr>
      <vt:lpstr>Simply stated …</vt:lpstr>
      <vt:lpstr>Courage Is the Price of Excellence</vt:lpstr>
      <vt:lpstr>Jayne Pope – CEO Hill Country Memorial</vt:lpstr>
      <vt:lpstr>PowerPoint Presentation</vt:lpstr>
      <vt:lpstr>Culture  Definition</vt:lpstr>
      <vt:lpstr>What is Organizational Resilience?</vt:lpstr>
      <vt:lpstr>How does Culture Impact Resiliency?</vt:lpstr>
      <vt:lpstr>PowerPoint Presentation</vt:lpstr>
      <vt:lpstr>PowerPoint Presentation</vt:lpstr>
      <vt:lpstr>PowerPoint Presentation</vt:lpstr>
      <vt:lpstr>Culture Mapping</vt:lpstr>
      <vt:lpstr>Key Elements of the Culture ROADmap</vt:lpstr>
      <vt:lpstr>Culture Mapping</vt:lpstr>
      <vt:lpstr>MENTI-</vt:lpstr>
      <vt:lpstr>PowerPoint Presentation</vt:lpstr>
      <vt:lpstr>PowerPoint Presentation</vt:lpstr>
      <vt:lpstr>PowerPoint Presentation</vt:lpstr>
      <vt:lpstr>PowerPoint Presentation</vt:lpstr>
      <vt:lpstr>PowerPoint Presentation</vt:lpstr>
      <vt:lpstr>The Leadership Questions</vt:lpstr>
      <vt:lpstr>Senior Leader Commitments – </vt:lpstr>
      <vt:lpstr>PowerPoint Presentation</vt:lpstr>
      <vt:lpstr>PowerPoint Presentation</vt:lpstr>
      <vt:lpstr>Three Elements of Sustainable Excellence</vt:lpstr>
      <vt:lpstr>Questions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Deck Template PowerPoint</dc:title>
  <dc:creator>Julian</dc:creator>
  <cp:lastModifiedBy>Janet Johnson</cp:lastModifiedBy>
  <cp:revision>143</cp:revision>
  <dcterms:created xsi:type="dcterms:W3CDTF">2013-09-12T13:05:01Z</dcterms:created>
  <dcterms:modified xsi:type="dcterms:W3CDTF">2026-02-02T07:22:52Z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0x01010013BFE26ABD29A24E9006BF1958AE6C59</vt:lpwstr>
  </property>
</Properties>
</file>