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12.xml" ContentType="application/vnd.openxmlformats-officedocument.presentationml.slideLayout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3.xml" ContentType="application/vnd.openxmlformats-officedocument.presentationml.slideLayout+xml"/>
  <Override PartName="/ppt/notesMasters/notesMaster1.xml" ContentType="application/vnd.openxmlformats-officedocument.presentationml.notesMaster+xml"/>
  <Override PartName="/ppt/authors.xml" ContentType="application/vnd.ms-powerpoint.authors+xml"/>
  <Override PartName="/ppt/theme/theme2.xml" ContentType="application/vnd.openxmlformats-officedocument.theme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7"/>
  </p:notesMasterIdLst>
  <p:sldIdLst>
    <p:sldId id="3506" r:id="rId2"/>
    <p:sldId id="3507" r:id="rId3"/>
    <p:sldId id="3508" r:id="rId4"/>
    <p:sldId id="3509" r:id="rId5"/>
    <p:sldId id="3510" r:id="rId6"/>
    <p:sldId id="3522" r:id="rId7"/>
    <p:sldId id="3523" r:id="rId8"/>
    <p:sldId id="3524" r:id="rId9"/>
    <p:sldId id="3512" r:id="rId10"/>
    <p:sldId id="3513" r:id="rId11"/>
    <p:sldId id="3514" r:id="rId12"/>
    <p:sldId id="3515" r:id="rId13"/>
    <p:sldId id="3516" r:id="rId14"/>
    <p:sldId id="3520" r:id="rId15"/>
    <p:sldId id="3519" r:id="rId16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B67E9F5-9C13-127C-A07C-8C74063AC78C}" name="Janet Johnson" initials="JJ" userId="fc400849227cfbc1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1849"/>
    <a:srgbClr val="F5B502"/>
    <a:srgbClr val="F57D02"/>
    <a:srgbClr val="E8E8E8"/>
    <a:srgbClr val="E0E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290"/>
    <p:restoredTop sz="96327" autoAdjust="0"/>
  </p:normalViewPr>
  <p:slideViewPr>
    <p:cSldViewPr>
      <p:cViewPr>
        <p:scale>
          <a:sx n="104" d="100"/>
          <a:sy n="104" d="100"/>
        </p:scale>
        <p:origin x="144" y="520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B488F7-1FAC-40D2-BB7E-BA3CE28D8950}" type="datetimeFigureOut">
              <a:rPr lang="en-US" smtClean="0"/>
              <a:pPr/>
              <a:t>2/2/26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2D21D1-52E2-420B-B491-CFF6D7BB79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9478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Frame talent as a leadership and culture issue, not an HR problem.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b="1" dirty="0"/>
              <a:t>Retention Is a Leadership Practice, Not an HR Program (4 minutes)</a:t>
            </a:r>
          </a:p>
          <a:p>
            <a:endParaRPr lang="en-US" dirty="0"/>
          </a:p>
          <a:p>
            <a:r>
              <a:rPr lang="en-US" dirty="0"/>
              <a:t>Here’s the uncomfortable truth:</a:t>
            </a:r>
          </a:p>
          <a:p>
            <a:endParaRPr lang="en-US" dirty="0"/>
          </a:p>
          <a:p>
            <a:r>
              <a:rPr lang="en-US" dirty="0"/>
              <a:t>People don’t stay because of policies.</a:t>
            </a:r>
            <a:br>
              <a:rPr lang="en-US" dirty="0"/>
            </a:br>
            <a:r>
              <a:rPr lang="en-US" dirty="0"/>
              <a:t>They stay because of </a:t>
            </a:r>
            <a:r>
              <a:rPr lang="en-US" b="1" dirty="0"/>
              <a:t>daily leadership behavior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They stay when:</a:t>
            </a:r>
          </a:p>
          <a:p>
            <a:pPr marL="895243" lvl="1" indent="-285750">
              <a:buFont typeface="Arial" panose="020B0604020202020204" pitchFamily="34" charset="0"/>
              <a:buChar char="•"/>
            </a:pPr>
            <a:r>
              <a:rPr lang="en-US" dirty="0"/>
              <a:t>Expectations are clear</a:t>
            </a:r>
          </a:p>
          <a:p>
            <a:pPr marL="895243" lvl="1" indent="-285750">
              <a:buFont typeface="Arial" panose="020B0604020202020204" pitchFamily="34" charset="0"/>
              <a:buChar char="•"/>
            </a:pPr>
            <a:r>
              <a:rPr lang="en-US" dirty="0"/>
              <a:t>Feedback is timely and respectful</a:t>
            </a:r>
          </a:p>
          <a:p>
            <a:pPr marL="895243" lvl="1" indent="-285750">
              <a:buFont typeface="Arial" panose="020B0604020202020204" pitchFamily="34" charset="0"/>
              <a:buChar char="•"/>
            </a:pPr>
            <a:r>
              <a:rPr lang="en-US" dirty="0"/>
              <a:t>Priorities don’t change weekly</a:t>
            </a:r>
          </a:p>
          <a:p>
            <a:pPr marL="895243" lvl="1" indent="-285750">
              <a:buFont typeface="Arial" panose="020B0604020202020204" pitchFamily="34" charset="0"/>
              <a:buChar char="•"/>
            </a:pPr>
            <a:r>
              <a:rPr lang="en-US" dirty="0"/>
              <a:t>Leaders notice strain before burnout</a:t>
            </a:r>
            <a:br>
              <a:rPr lang="en-US" dirty="0"/>
            </a:br>
            <a:endParaRPr lang="en-US" dirty="0"/>
          </a:p>
          <a:p>
            <a:r>
              <a:rPr lang="en-US" dirty="0"/>
              <a:t>Retention isn’t about perks. It’s about </a:t>
            </a:r>
            <a:r>
              <a:rPr lang="en-US" b="1" dirty="0"/>
              <a:t>psychological safety and predictability</a:t>
            </a:r>
            <a:r>
              <a:rPr lang="en-US" dirty="0"/>
              <a:t>.  Especially in foundation work, where emotional labor is high, leaders must ask:  </a:t>
            </a:r>
            <a:r>
              <a:rPr lang="en-US" b="1" dirty="0"/>
              <a:t>“How am I designing the experience of working here?”</a:t>
            </a:r>
            <a:endParaRPr lang="en-US" dirty="0"/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b="1" dirty="0"/>
              <a:t>Addressing Burnout Without Lowering Standards (4 minutes)</a:t>
            </a:r>
            <a:br>
              <a:rPr lang="en-US" b="1" dirty="0"/>
            </a:br>
            <a:endParaRPr lang="en-US" b="1" dirty="0"/>
          </a:p>
          <a:p>
            <a:r>
              <a:rPr lang="en-US" dirty="0"/>
              <a:t>Here’s an important distinction:</a:t>
            </a:r>
          </a:p>
          <a:p>
            <a:br>
              <a:rPr lang="en-US" dirty="0"/>
            </a:br>
            <a:r>
              <a:rPr lang="en-US" dirty="0"/>
              <a:t>Addressing burnout does </a:t>
            </a:r>
            <a:r>
              <a:rPr lang="en-US" b="1" dirty="0"/>
              <a:t>not</a:t>
            </a:r>
            <a:r>
              <a:rPr lang="en-US" dirty="0"/>
              <a:t> mean lowering expectations.  It means:</a:t>
            </a:r>
          </a:p>
          <a:p>
            <a:pPr marL="952393" lvl="1" indent="-342900">
              <a:buFont typeface="Arial" panose="020B0604020202020204" pitchFamily="34" charset="0"/>
              <a:buChar char="•"/>
            </a:pPr>
            <a:r>
              <a:rPr lang="en-US" dirty="0"/>
              <a:t>Being disciplined about priorities</a:t>
            </a:r>
          </a:p>
          <a:p>
            <a:pPr marL="952393" lvl="1" indent="-342900">
              <a:buFont typeface="Arial" panose="020B0604020202020204" pitchFamily="34" charset="0"/>
              <a:buChar char="•"/>
            </a:pPr>
            <a:r>
              <a:rPr lang="en-US" dirty="0"/>
              <a:t>Saying no more often</a:t>
            </a:r>
          </a:p>
          <a:p>
            <a:pPr marL="952393" lvl="1" indent="-342900">
              <a:buFont typeface="Arial" panose="020B0604020202020204" pitchFamily="34" charset="0"/>
              <a:buChar char="•"/>
            </a:pPr>
            <a:r>
              <a:rPr lang="en-US" dirty="0"/>
              <a:t>Stopping the myth that urgency equals importance</a:t>
            </a:r>
            <a:br>
              <a:rPr lang="en-US" dirty="0"/>
            </a:br>
            <a:endParaRPr lang="en-US" dirty="0"/>
          </a:p>
          <a:p>
            <a:r>
              <a:rPr lang="en-US" dirty="0"/>
              <a:t>High-performing people don’t burn out because standards are high.  They burn out because </a:t>
            </a:r>
            <a:r>
              <a:rPr lang="en-US" b="1" dirty="0"/>
              <a:t>everything is treated as critical</a:t>
            </a:r>
            <a:r>
              <a:rPr lang="en-US" dirty="0"/>
              <a:t>.  Leadership’s job is not to absorb pressure silently. It’s to </a:t>
            </a:r>
            <a:r>
              <a:rPr lang="en-US" b="1" dirty="0"/>
              <a:t>translate pressure into focus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b="1" dirty="0"/>
              <a:t>What Exceptional Foundations Do Differently (4 minutes)</a:t>
            </a:r>
          </a:p>
          <a:p>
            <a:br>
              <a:rPr lang="en-US" dirty="0"/>
            </a:br>
            <a:r>
              <a:rPr lang="en-US" dirty="0"/>
              <a:t>Foundations that retain great people over time share a few traits:</a:t>
            </a:r>
          </a:p>
          <a:p>
            <a:pPr marL="895243" lvl="1" indent="-285750">
              <a:buFont typeface="Arial" panose="020B0604020202020204" pitchFamily="34" charset="0"/>
              <a:buChar char="•"/>
            </a:pPr>
            <a:r>
              <a:rPr lang="en-US" dirty="0"/>
              <a:t>Leaders talk openly about capacity</a:t>
            </a:r>
          </a:p>
          <a:p>
            <a:pPr marL="895243" lvl="1" indent="-285750">
              <a:buFont typeface="Arial" panose="020B0604020202020204" pitchFamily="34" charset="0"/>
              <a:buChar char="•"/>
            </a:pPr>
            <a:r>
              <a:rPr lang="en-US" dirty="0"/>
              <a:t>Mission is paired with structure</a:t>
            </a:r>
          </a:p>
          <a:p>
            <a:pPr marL="895243" lvl="1" indent="-285750">
              <a:buFont typeface="Arial" panose="020B0604020202020204" pitchFamily="34" charset="0"/>
              <a:buChar char="•"/>
            </a:pPr>
            <a:r>
              <a:rPr lang="en-US" dirty="0"/>
              <a:t>Success is shared, not hoarded</a:t>
            </a:r>
          </a:p>
          <a:p>
            <a:pPr marL="895243" lvl="1" indent="-285750">
              <a:buFont typeface="Arial" panose="020B0604020202020204" pitchFamily="34" charset="0"/>
              <a:buChar char="•"/>
            </a:pPr>
            <a:r>
              <a:rPr lang="en-US" dirty="0"/>
              <a:t>Development is intentional, even if informal</a:t>
            </a:r>
          </a:p>
          <a:p>
            <a:pPr marL="895243" lvl="1" indent="-285750">
              <a:buFont typeface="Arial" panose="020B0604020202020204" pitchFamily="34" charset="0"/>
              <a:buChar char="•"/>
            </a:pPr>
            <a:r>
              <a:rPr lang="en-US" dirty="0"/>
              <a:t>Leaders model sustainability—not martyrdom</a:t>
            </a:r>
          </a:p>
          <a:p>
            <a:pPr marL="895243" lvl="1" indent="-285750">
              <a:buFont typeface="Arial" panose="020B0604020202020204" pitchFamily="34" charset="0"/>
              <a:buChar char="•"/>
            </a:pPr>
            <a:r>
              <a:rPr lang="en-US" dirty="0"/>
              <a:t>They send one clear message:  </a:t>
            </a:r>
            <a:r>
              <a:rPr lang="en-US" b="1" dirty="0"/>
              <a:t>“We care about the work—and the people doing it.”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Pause for reflection.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Close with leadership challenge.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Invite commitments.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b="1" dirty="0"/>
              <a:t>Your foundation’s greatest competitive advantage is not your donors.</a:t>
            </a:r>
            <a:br>
              <a:rPr lang="en-US" b="1" dirty="0"/>
            </a:br>
            <a:r>
              <a:rPr lang="en-US" b="1" dirty="0"/>
              <a:t>It’s not your strategy.</a:t>
            </a:r>
            <a:br>
              <a:rPr lang="en-US" b="1" dirty="0"/>
            </a:br>
            <a:r>
              <a:rPr lang="en-US" b="1" dirty="0"/>
              <a:t>It’s not even your mission.</a:t>
            </a:r>
            <a:br>
              <a:rPr lang="en-US" b="1" dirty="0"/>
            </a:br>
            <a:endParaRPr lang="en-US" dirty="0"/>
          </a:p>
          <a:p>
            <a:r>
              <a:rPr lang="en-US" dirty="0"/>
              <a:t>It’s your </a:t>
            </a:r>
            <a:r>
              <a:rPr lang="en-US" b="1" dirty="0"/>
              <a:t>people</a:t>
            </a:r>
            <a:r>
              <a:rPr lang="en-US" dirty="0"/>
              <a:t>.</a:t>
            </a:r>
            <a:br>
              <a:rPr lang="en-US" dirty="0"/>
            </a:br>
            <a:endParaRPr lang="en-US" dirty="0"/>
          </a:p>
          <a:p>
            <a:r>
              <a:rPr lang="en-US" dirty="0"/>
              <a:t>And yet, across the nonprofit and foundation world, we are facing a quiet crisis.</a:t>
            </a:r>
          </a:p>
          <a:p>
            <a:r>
              <a:rPr lang="en-US" dirty="0"/>
              <a:t>We are asking extraordinary people to do:</a:t>
            </a:r>
          </a:p>
          <a:p>
            <a:pPr marL="895243" lvl="1" indent="-285750">
              <a:buFont typeface="Arial" panose="020B0604020202020204" pitchFamily="34" charset="0"/>
              <a:buChar char="•"/>
            </a:pPr>
            <a:r>
              <a:rPr lang="en-US" dirty="0"/>
              <a:t>More work</a:t>
            </a:r>
          </a:p>
          <a:p>
            <a:pPr marL="895243" lvl="1" indent="-285750">
              <a:buFont typeface="Arial" panose="020B0604020202020204" pitchFamily="34" charset="0"/>
              <a:buChar char="•"/>
            </a:pPr>
            <a:r>
              <a:rPr lang="en-US" dirty="0"/>
              <a:t>With fewer resources</a:t>
            </a:r>
          </a:p>
          <a:p>
            <a:pPr marL="895243" lvl="1" indent="-285750">
              <a:buFont typeface="Arial" panose="020B0604020202020204" pitchFamily="34" charset="0"/>
              <a:buChar char="•"/>
            </a:pPr>
            <a:r>
              <a:rPr lang="en-US" dirty="0"/>
              <a:t>Under increasing scrutiny</a:t>
            </a:r>
          </a:p>
          <a:p>
            <a:pPr marL="895243" lvl="1" indent="-285750">
              <a:buFont typeface="Arial" panose="020B0604020202020204" pitchFamily="34" charset="0"/>
              <a:buChar char="•"/>
            </a:pPr>
            <a:r>
              <a:rPr lang="en-US" dirty="0"/>
              <a:t>In emotionally demanding environments</a:t>
            </a:r>
          </a:p>
          <a:p>
            <a:r>
              <a:rPr lang="en-US" dirty="0"/>
              <a:t>And we’re surprised when they’re exhausted.</a:t>
            </a:r>
          </a:p>
          <a:p>
            <a:r>
              <a:rPr lang="en-US" dirty="0"/>
              <a:t>We talk about </a:t>
            </a:r>
            <a:r>
              <a:rPr lang="en-US" i="1" dirty="0"/>
              <a:t>staffing shortages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We talk about </a:t>
            </a:r>
            <a:r>
              <a:rPr lang="en-US" i="1" dirty="0"/>
              <a:t>burnout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We talk about </a:t>
            </a:r>
            <a:r>
              <a:rPr lang="en-US" i="1" dirty="0"/>
              <a:t>the talent pipeline</a:t>
            </a:r>
            <a:r>
              <a:rPr lang="en-US" dirty="0"/>
              <a:t>.</a:t>
            </a:r>
          </a:p>
          <a:p>
            <a:r>
              <a:rPr lang="en-US" dirty="0"/>
              <a:t>But rarely do we pause and ask the harder question:</a:t>
            </a:r>
            <a:br>
              <a:rPr lang="en-US" dirty="0"/>
            </a:br>
            <a:endParaRPr lang="en-US" dirty="0"/>
          </a:p>
          <a:p>
            <a:r>
              <a:rPr lang="en-US" b="1" dirty="0"/>
              <a:t>What does it actually feel like to work here?</a:t>
            </a:r>
            <a:br>
              <a:rPr lang="en-US" b="1" dirty="0"/>
            </a:br>
            <a:r>
              <a:rPr lang="en-US" b="1" dirty="0"/>
              <a:t>And why would a top performer choose us—and stay?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Here’s the reality we need to name:  The talent market has changed permanently.</a:t>
            </a:r>
          </a:p>
          <a:p>
            <a:br>
              <a:rPr lang="en-US" dirty="0"/>
            </a:br>
            <a:r>
              <a:rPr lang="en-US" dirty="0"/>
              <a:t>High-performing professionals today are not just asking:</a:t>
            </a:r>
          </a:p>
          <a:p>
            <a:r>
              <a:rPr lang="en-US" i="1" dirty="0"/>
              <a:t>What will I be paid?</a:t>
            </a:r>
            <a:endParaRPr lang="en-US" dirty="0"/>
          </a:p>
          <a:p>
            <a:r>
              <a:rPr lang="en-US" i="1" dirty="0"/>
              <a:t>What will my title be?</a:t>
            </a:r>
            <a:endParaRPr lang="en-US" dirty="0"/>
          </a:p>
          <a:p>
            <a:endParaRPr lang="en-US" dirty="0"/>
          </a:p>
          <a:p>
            <a:r>
              <a:rPr lang="en-US" dirty="0"/>
              <a:t>They are asking:</a:t>
            </a:r>
          </a:p>
          <a:p>
            <a:r>
              <a:rPr lang="en-US" i="1" dirty="0"/>
              <a:t>Will my work matter?</a:t>
            </a:r>
            <a:endParaRPr lang="en-US" dirty="0"/>
          </a:p>
          <a:p>
            <a:r>
              <a:rPr lang="en-US" i="1" dirty="0"/>
              <a:t>Will I be supported?</a:t>
            </a:r>
            <a:endParaRPr lang="en-US" dirty="0"/>
          </a:p>
          <a:p>
            <a:r>
              <a:rPr lang="en-US" i="1" dirty="0"/>
              <a:t>Will I be developed?</a:t>
            </a:r>
            <a:endParaRPr lang="en-US" dirty="0"/>
          </a:p>
          <a:p>
            <a:r>
              <a:rPr lang="en-US" i="1" dirty="0"/>
              <a:t>Will I burn out here?</a:t>
            </a:r>
            <a:endParaRPr lang="en-US" dirty="0"/>
          </a:p>
          <a:p>
            <a:r>
              <a:rPr lang="en-US" i="1" dirty="0"/>
              <a:t>Will I be proud of how leadership shows up?</a:t>
            </a:r>
            <a:endParaRPr lang="en-US" dirty="0"/>
          </a:p>
          <a:p>
            <a:endParaRPr lang="en-US" dirty="0"/>
          </a:p>
          <a:p>
            <a:r>
              <a:rPr lang="en-US" dirty="0"/>
              <a:t>Top talent no longer chooses organizations.</a:t>
            </a:r>
            <a:br>
              <a:rPr lang="en-US" dirty="0"/>
            </a:br>
            <a:r>
              <a:rPr lang="en-US" dirty="0"/>
              <a:t>They choose </a:t>
            </a:r>
            <a:r>
              <a:rPr lang="en-US" b="1" dirty="0"/>
              <a:t>cultures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And in the nonprofit world—especially donor-based foundations—this shift is even sharper.</a:t>
            </a:r>
          </a:p>
          <a:p>
            <a:r>
              <a:rPr lang="en-US" dirty="0"/>
              <a:t>Because the work is meaningful.</a:t>
            </a:r>
            <a:br>
              <a:rPr lang="en-US" dirty="0"/>
            </a:br>
            <a:r>
              <a:rPr lang="en-US" dirty="0"/>
              <a:t>And </a:t>
            </a:r>
            <a:r>
              <a:rPr lang="en-US" b="1" dirty="0"/>
              <a:t>meaningful work without boundaries becomes unsustainable.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b="1" dirty="0"/>
              <a:t>Why Foundations Are Losing Great People (5 minutes)</a:t>
            </a:r>
            <a:br>
              <a:rPr lang="en-US" b="1" dirty="0"/>
            </a:br>
            <a:endParaRPr lang="en-US" b="1" dirty="0"/>
          </a:p>
          <a:p>
            <a:r>
              <a:rPr lang="en-US" dirty="0"/>
              <a:t>Let’s be honest.  People don’t leave foundations because they don’t care about the mission.</a:t>
            </a:r>
          </a:p>
          <a:p>
            <a:endParaRPr lang="en-US" dirty="0"/>
          </a:p>
          <a:p>
            <a:r>
              <a:rPr lang="en-US" dirty="0"/>
              <a:t>They leave because:</a:t>
            </a:r>
          </a:p>
          <a:p>
            <a:pPr marL="895243" lvl="1" indent="-285750">
              <a:buFont typeface="Arial" panose="020B0604020202020204" pitchFamily="34" charset="0"/>
              <a:buChar char="•"/>
            </a:pPr>
            <a:r>
              <a:rPr lang="en-US" dirty="0"/>
              <a:t>The mission is used as a substitute for support</a:t>
            </a:r>
          </a:p>
          <a:p>
            <a:pPr marL="895243" lvl="1" indent="-285750">
              <a:buFont typeface="Arial" panose="020B0604020202020204" pitchFamily="34" charset="0"/>
              <a:buChar char="•"/>
            </a:pPr>
            <a:r>
              <a:rPr lang="en-US" dirty="0"/>
              <a:t>Scarcity becomes normalized</a:t>
            </a:r>
          </a:p>
          <a:p>
            <a:pPr marL="895243" lvl="1" indent="-285750">
              <a:buFont typeface="Arial" panose="020B0604020202020204" pitchFamily="34" charset="0"/>
              <a:buChar char="•"/>
            </a:pPr>
            <a:r>
              <a:rPr lang="en-US" dirty="0"/>
              <a:t>Urgency never turns off</a:t>
            </a:r>
          </a:p>
          <a:p>
            <a:pPr marL="895243" lvl="1" indent="-285750">
              <a:buFont typeface="Arial" panose="020B0604020202020204" pitchFamily="34" charset="0"/>
              <a:buChar char="•"/>
            </a:pPr>
            <a:r>
              <a:rPr lang="en-US" dirty="0"/>
              <a:t>Leadership absorbs pressure—but doesn’t always absorb pain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b="1" i="1" dirty="0"/>
              <a:t>BURNOUT is a Leadership Issue</a:t>
            </a:r>
          </a:p>
          <a:p>
            <a:endParaRPr lang="en-US" dirty="0"/>
          </a:p>
          <a:p>
            <a:r>
              <a:rPr lang="en-US" dirty="0"/>
              <a:t>Burnout doesn’t come from working hard. </a:t>
            </a:r>
            <a:r>
              <a:rPr lang="en-US" b="1" dirty="0"/>
              <a:t>Burnout comes from working hard without control, clarity, or recovery.</a:t>
            </a:r>
            <a:endParaRPr lang="en-US" dirty="0"/>
          </a:p>
          <a:p>
            <a:endParaRPr lang="en-US" dirty="0"/>
          </a:p>
          <a:p>
            <a:r>
              <a:rPr lang="en-US" dirty="0"/>
              <a:t>And in donor-driven environments:</a:t>
            </a:r>
          </a:p>
          <a:p>
            <a:pPr marL="895243" lvl="1" indent="-285750">
              <a:buFont typeface="Arial" panose="020B0604020202020204" pitchFamily="34" charset="0"/>
              <a:buChar char="•"/>
            </a:pPr>
            <a:r>
              <a:rPr lang="en-US" dirty="0"/>
              <a:t>Every ask feels urgent</a:t>
            </a:r>
          </a:p>
          <a:p>
            <a:pPr marL="895243" lvl="1" indent="-285750">
              <a:buFont typeface="Arial" panose="020B0604020202020204" pitchFamily="34" charset="0"/>
              <a:buChar char="•"/>
            </a:pPr>
            <a:r>
              <a:rPr lang="en-US" dirty="0"/>
              <a:t>Every relationship feels personal</a:t>
            </a:r>
          </a:p>
          <a:p>
            <a:pPr marL="895243" lvl="1" indent="-285750">
              <a:buFont typeface="Arial" panose="020B0604020202020204" pitchFamily="34" charset="0"/>
              <a:buChar char="•"/>
            </a:pPr>
            <a:r>
              <a:rPr lang="en-US" dirty="0"/>
              <a:t>Every setback feels like failure</a:t>
            </a:r>
          </a:p>
          <a:p>
            <a:pPr marL="895243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When leaders don’t </a:t>
            </a:r>
            <a:r>
              <a:rPr lang="en-US" b="1" dirty="0"/>
              <a:t>intentionally design </a:t>
            </a:r>
            <a:r>
              <a:rPr lang="en-US" dirty="0"/>
              <a:t>how work gets done, </a:t>
            </a:r>
            <a:r>
              <a:rPr lang="en-US" b="1" dirty="0"/>
              <a:t>the most committed people pay the price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ACD135-00EF-252A-3787-0AC3016F83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08A464-7756-0191-D7F4-F53B42686C0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60902A-3CBE-3439-2A0C-36F6E88DE7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b="1" dirty="0"/>
              <a:t>What Attracts Top Talent to Foundations Today (6 minutes)</a:t>
            </a:r>
          </a:p>
          <a:p>
            <a:r>
              <a:rPr lang="en-US" dirty="0"/>
              <a:t>If you want to attract exceptional people in today’s environment, salary alone is not enough—especially in nonprofits.</a:t>
            </a:r>
          </a:p>
          <a:p>
            <a:r>
              <a:rPr lang="en-US" dirty="0"/>
              <a:t>What </a:t>
            </a:r>
            <a:r>
              <a:rPr lang="en-US" i="1" dirty="0"/>
              <a:t>does</a:t>
            </a:r>
            <a:r>
              <a:rPr lang="en-US" dirty="0"/>
              <a:t> attract them?</a:t>
            </a:r>
          </a:p>
          <a:p>
            <a:endParaRPr lang="en-US" dirty="0"/>
          </a:p>
          <a:p>
            <a:r>
              <a:rPr lang="en-US" b="1" dirty="0"/>
              <a:t>3. Growth, Not Just Gratitude</a:t>
            </a:r>
          </a:p>
          <a:p>
            <a:pPr marL="895243" lvl="1" indent="-285750">
              <a:buFont typeface="Arial" panose="020B0604020202020204" pitchFamily="34" charset="0"/>
              <a:buChar char="•"/>
            </a:pPr>
            <a:r>
              <a:rPr lang="en-US" dirty="0"/>
              <a:t>Top talent wants to grow.</a:t>
            </a:r>
          </a:p>
          <a:p>
            <a:pPr marL="895243" lvl="1" indent="-285750">
              <a:buFont typeface="Arial" panose="020B0604020202020204" pitchFamily="34" charset="0"/>
              <a:buChar char="•"/>
            </a:pPr>
            <a:r>
              <a:rPr lang="en-US" dirty="0"/>
              <a:t>Not just be thanked.</a:t>
            </a:r>
            <a:br>
              <a:rPr lang="en-US" dirty="0"/>
            </a:br>
            <a:r>
              <a:rPr lang="en-US" dirty="0"/>
              <a:t>Not just be loyal.</a:t>
            </a:r>
            <a:br>
              <a:rPr lang="en-US" dirty="0"/>
            </a:br>
            <a:r>
              <a:rPr lang="en-US" dirty="0"/>
              <a:t>But to:</a:t>
            </a:r>
          </a:p>
          <a:p>
            <a:pPr marL="895243" lvl="1" indent="-285750">
              <a:buFont typeface="Arial" panose="020B0604020202020204" pitchFamily="34" charset="0"/>
              <a:buChar char="•"/>
            </a:pPr>
            <a:r>
              <a:rPr lang="en-US" dirty="0"/>
              <a:t>Learn new skills</a:t>
            </a:r>
          </a:p>
          <a:p>
            <a:pPr marL="895243" lvl="1" indent="-285750">
              <a:buFont typeface="Arial" panose="020B0604020202020204" pitchFamily="34" charset="0"/>
              <a:buChar char="•"/>
            </a:pPr>
            <a:r>
              <a:rPr lang="en-US" dirty="0"/>
              <a:t>Be challenged</a:t>
            </a:r>
          </a:p>
          <a:p>
            <a:pPr marL="895243" lvl="1" indent="-285750">
              <a:buFont typeface="Arial" panose="020B0604020202020204" pitchFamily="34" charset="0"/>
              <a:buChar char="•"/>
            </a:pPr>
            <a:r>
              <a:rPr lang="en-US" dirty="0"/>
              <a:t>See a future beyond their current role</a:t>
            </a:r>
          </a:p>
          <a:p>
            <a:pPr marL="895243" lvl="1" indent="-285750">
              <a:buFont typeface="Arial" panose="020B0604020202020204" pitchFamily="34" charset="0"/>
              <a:buChar char="•"/>
            </a:pPr>
            <a:r>
              <a:rPr lang="en-US" dirty="0"/>
              <a:t>Foundations that invest in development—even modestly—signal something powerful:</a:t>
            </a:r>
          </a:p>
          <a:p>
            <a:r>
              <a:rPr lang="en-US" b="1" dirty="0"/>
              <a:t>“We see you as more than capacity.”</a:t>
            </a:r>
            <a:endParaRPr lang="en-US" dirty="0"/>
          </a:p>
          <a:p>
            <a:br>
              <a:rPr lang="en-US" dirty="0"/>
            </a:br>
            <a:endParaRPr lang="en-US" dirty="0"/>
          </a:p>
          <a:p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24EFCE-4FE6-3F0E-3D35-A872F14867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2942541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30B709-1328-D19B-699D-5D4EEE656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27C4B6-24B6-C473-47A1-CBFAA617C41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4B713B-52A9-9051-DF90-AAD6BDBFD4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b="1" dirty="0"/>
              <a:t>What Attracts Top Talent to Foundations Today (6 minutes)</a:t>
            </a:r>
          </a:p>
          <a:p>
            <a:r>
              <a:rPr lang="en-US" dirty="0"/>
              <a:t>If you want to attract exceptional people in today’s environment, salary alone is not enough—especially in nonprofits.</a:t>
            </a:r>
          </a:p>
          <a:p>
            <a:r>
              <a:rPr lang="en-US" dirty="0"/>
              <a:t>What </a:t>
            </a:r>
            <a:r>
              <a:rPr lang="en-US" i="1" dirty="0"/>
              <a:t>does</a:t>
            </a:r>
            <a:r>
              <a:rPr lang="en-US" dirty="0"/>
              <a:t> attract them?</a:t>
            </a:r>
          </a:p>
          <a:p>
            <a:endParaRPr lang="en-US" dirty="0"/>
          </a:p>
          <a:p>
            <a:r>
              <a:rPr lang="en-US" b="1" dirty="0"/>
              <a:t>3. Growth, Not Just Gratitude</a:t>
            </a:r>
          </a:p>
          <a:p>
            <a:pPr marL="895243" lvl="1" indent="-285750">
              <a:buFont typeface="Arial" panose="020B0604020202020204" pitchFamily="34" charset="0"/>
              <a:buChar char="•"/>
            </a:pPr>
            <a:r>
              <a:rPr lang="en-US" dirty="0"/>
              <a:t>Top talent wants to grow.</a:t>
            </a:r>
          </a:p>
          <a:p>
            <a:pPr marL="895243" lvl="1" indent="-285750">
              <a:buFont typeface="Arial" panose="020B0604020202020204" pitchFamily="34" charset="0"/>
              <a:buChar char="•"/>
            </a:pPr>
            <a:r>
              <a:rPr lang="en-US" dirty="0"/>
              <a:t>Not just be thanked.</a:t>
            </a:r>
            <a:br>
              <a:rPr lang="en-US" dirty="0"/>
            </a:br>
            <a:r>
              <a:rPr lang="en-US" dirty="0"/>
              <a:t>Not just be loyal.</a:t>
            </a:r>
            <a:br>
              <a:rPr lang="en-US" dirty="0"/>
            </a:br>
            <a:r>
              <a:rPr lang="en-US" dirty="0"/>
              <a:t>But to:</a:t>
            </a:r>
          </a:p>
          <a:p>
            <a:pPr marL="895243" lvl="1" indent="-285750">
              <a:buFont typeface="Arial" panose="020B0604020202020204" pitchFamily="34" charset="0"/>
              <a:buChar char="•"/>
            </a:pPr>
            <a:r>
              <a:rPr lang="en-US" dirty="0"/>
              <a:t>Learn new skills</a:t>
            </a:r>
          </a:p>
          <a:p>
            <a:pPr marL="895243" lvl="1" indent="-285750">
              <a:buFont typeface="Arial" panose="020B0604020202020204" pitchFamily="34" charset="0"/>
              <a:buChar char="•"/>
            </a:pPr>
            <a:r>
              <a:rPr lang="en-US" dirty="0"/>
              <a:t>Be challenged</a:t>
            </a:r>
          </a:p>
          <a:p>
            <a:pPr marL="895243" lvl="1" indent="-285750">
              <a:buFont typeface="Arial" panose="020B0604020202020204" pitchFamily="34" charset="0"/>
              <a:buChar char="•"/>
            </a:pPr>
            <a:r>
              <a:rPr lang="en-US" dirty="0"/>
              <a:t>See a future beyond their current role</a:t>
            </a:r>
          </a:p>
          <a:p>
            <a:pPr marL="895243" lvl="1" indent="-285750">
              <a:buFont typeface="Arial" panose="020B0604020202020204" pitchFamily="34" charset="0"/>
              <a:buChar char="•"/>
            </a:pPr>
            <a:r>
              <a:rPr lang="en-US" dirty="0"/>
              <a:t>Foundations that invest in development—even modestly—signal something powerful:</a:t>
            </a:r>
          </a:p>
          <a:p>
            <a:r>
              <a:rPr lang="en-US" b="1" dirty="0"/>
              <a:t>“We see you as more than capacity.”</a:t>
            </a:r>
            <a:endParaRPr lang="en-US" dirty="0"/>
          </a:p>
          <a:p>
            <a:br>
              <a:rPr lang="en-US" dirty="0"/>
            </a:br>
            <a:endParaRPr lang="en-US" dirty="0"/>
          </a:p>
          <a:p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6C32DC-F20E-F899-4545-33D4A5977C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26320207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49876B-CA60-1B26-EE8F-82DD927A40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1D4392-63CE-0623-C5CE-3CD2BCF1474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2A2C89-3B69-3203-8D2F-83932B3E3F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b="1" dirty="0"/>
              <a:t>What Attracts Top Talent to Foundations Today (6 minutes)</a:t>
            </a:r>
          </a:p>
          <a:p>
            <a:r>
              <a:rPr lang="en-US" dirty="0"/>
              <a:t>If you want to attract exceptional people in today’s environment, salary alone is not enough—especially in nonprofits.</a:t>
            </a:r>
          </a:p>
          <a:p>
            <a:r>
              <a:rPr lang="en-US" dirty="0"/>
              <a:t>What </a:t>
            </a:r>
            <a:r>
              <a:rPr lang="en-US" i="1" dirty="0"/>
              <a:t>does</a:t>
            </a:r>
            <a:r>
              <a:rPr lang="en-US" dirty="0"/>
              <a:t> attract them?</a:t>
            </a:r>
          </a:p>
          <a:p>
            <a:endParaRPr lang="en-US" dirty="0"/>
          </a:p>
          <a:p>
            <a:r>
              <a:rPr lang="en-US" b="1" dirty="0"/>
              <a:t>3. Growth, Not Just Gratitude</a:t>
            </a:r>
          </a:p>
          <a:p>
            <a:pPr marL="895243" lvl="1" indent="-285750">
              <a:buFont typeface="Arial" panose="020B0604020202020204" pitchFamily="34" charset="0"/>
              <a:buChar char="•"/>
            </a:pPr>
            <a:r>
              <a:rPr lang="en-US" dirty="0"/>
              <a:t>Top talent wants to grow.</a:t>
            </a:r>
          </a:p>
          <a:p>
            <a:pPr marL="895243" lvl="1" indent="-285750">
              <a:buFont typeface="Arial" panose="020B0604020202020204" pitchFamily="34" charset="0"/>
              <a:buChar char="•"/>
            </a:pPr>
            <a:r>
              <a:rPr lang="en-US" dirty="0"/>
              <a:t>Not just be thanked.</a:t>
            </a:r>
            <a:br>
              <a:rPr lang="en-US" dirty="0"/>
            </a:br>
            <a:r>
              <a:rPr lang="en-US" dirty="0"/>
              <a:t>Not just be loyal.</a:t>
            </a:r>
            <a:br>
              <a:rPr lang="en-US" dirty="0"/>
            </a:br>
            <a:r>
              <a:rPr lang="en-US" dirty="0"/>
              <a:t>But to:</a:t>
            </a:r>
          </a:p>
          <a:p>
            <a:pPr marL="895243" lvl="1" indent="-285750">
              <a:buFont typeface="Arial" panose="020B0604020202020204" pitchFamily="34" charset="0"/>
              <a:buChar char="•"/>
            </a:pPr>
            <a:r>
              <a:rPr lang="en-US" dirty="0"/>
              <a:t>Learn new skills</a:t>
            </a:r>
          </a:p>
          <a:p>
            <a:pPr marL="895243" lvl="1" indent="-285750">
              <a:buFont typeface="Arial" panose="020B0604020202020204" pitchFamily="34" charset="0"/>
              <a:buChar char="•"/>
            </a:pPr>
            <a:r>
              <a:rPr lang="en-US" dirty="0"/>
              <a:t>Be challenged</a:t>
            </a:r>
          </a:p>
          <a:p>
            <a:pPr marL="895243" lvl="1" indent="-285750">
              <a:buFont typeface="Arial" panose="020B0604020202020204" pitchFamily="34" charset="0"/>
              <a:buChar char="•"/>
            </a:pPr>
            <a:r>
              <a:rPr lang="en-US" dirty="0"/>
              <a:t>See a future beyond their current role</a:t>
            </a:r>
          </a:p>
          <a:p>
            <a:pPr marL="895243" lvl="1" indent="-285750">
              <a:buFont typeface="Arial" panose="020B0604020202020204" pitchFamily="34" charset="0"/>
              <a:buChar char="•"/>
            </a:pPr>
            <a:r>
              <a:rPr lang="en-US" dirty="0"/>
              <a:t>Foundations that invest in development—even modestly—signal something powerful:</a:t>
            </a:r>
          </a:p>
          <a:p>
            <a:r>
              <a:rPr lang="en-US" b="1" dirty="0"/>
              <a:t>“We see you as more than capacity.”</a:t>
            </a:r>
            <a:endParaRPr lang="en-US" dirty="0"/>
          </a:p>
          <a:p>
            <a:br>
              <a:rPr lang="en-US" dirty="0"/>
            </a:br>
            <a:endParaRPr lang="en-US" dirty="0"/>
          </a:p>
          <a:p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9EE484-2FB5-97E9-E348-0FCC99968E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23010234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b="1" dirty="0"/>
              <a:t>Hiring for the Long Term, Not the Emergency (5 minutes)</a:t>
            </a:r>
            <a:br>
              <a:rPr lang="en-US" b="1" dirty="0"/>
            </a:br>
            <a:endParaRPr lang="en-US" b="1" dirty="0"/>
          </a:p>
          <a:p>
            <a:r>
              <a:rPr lang="en-US" dirty="0"/>
              <a:t>One of the biggest traps in nonprofit hiring is urgency.  We hire because:</a:t>
            </a:r>
          </a:p>
          <a:p>
            <a:pPr marL="895243" lvl="1" indent="-285750">
              <a:buFont typeface="Arial" panose="020B0604020202020204" pitchFamily="34" charset="0"/>
              <a:buChar char="•"/>
            </a:pPr>
            <a:r>
              <a:rPr lang="en-US" dirty="0"/>
              <a:t>We’re behind</a:t>
            </a:r>
          </a:p>
          <a:p>
            <a:pPr marL="895243" lvl="1" indent="-285750">
              <a:buFont typeface="Arial" panose="020B0604020202020204" pitchFamily="34" charset="0"/>
              <a:buChar char="•"/>
            </a:pPr>
            <a:r>
              <a:rPr lang="en-US" dirty="0"/>
              <a:t>Someone left</a:t>
            </a:r>
          </a:p>
          <a:p>
            <a:pPr marL="895243" lvl="1" indent="-285750">
              <a:buFont typeface="Arial" panose="020B0604020202020204" pitchFamily="34" charset="0"/>
              <a:buChar char="•"/>
            </a:pPr>
            <a:r>
              <a:rPr lang="en-US" dirty="0"/>
              <a:t>We’re overwhelmed</a:t>
            </a:r>
            <a:br>
              <a:rPr lang="en-US" dirty="0"/>
            </a:br>
            <a:endParaRPr lang="en-US" dirty="0"/>
          </a:p>
          <a:p>
            <a:r>
              <a:rPr lang="en-US" dirty="0"/>
              <a:t>But when we hire in panic, we often:</a:t>
            </a:r>
          </a:p>
          <a:p>
            <a:pPr marL="895243" lvl="1" indent="-285750">
              <a:buFont typeface="Arial" panose="020B0604020202020204" pitchFamily="34" charset="0"/>
              <a:buChar char="•"/>
            </a:pPr>
            <a:r>
              <a:rPr lang="en-US" dirty="0"/>
              <a:t>Over hire resilience</a:t>
            </a:r>
          </a:p>
          <a:p>
            <a:pPr marL="895243" lvl="1" indent="-285750">
              <a:buFont typeface="Arial" panose="020B0604020202020204" pitchFamily="34" charset="0"/>
              <a:buChar char="•"/>
            </a:pPr>
            <a:r>
              <a:rPr lang="en-US" dirty="0"/>
              <a:t>Under hire clarity</a:t>
            </a:r>
          </a:p>
          <a:p>
            <a:pPr marL="895243" lvl="1" indent="-285750">
              <a:buFont typeface="Arial" panose="020B0604020202020204" pitchFamily="34" charset="0"/>
              <a:buChar char="•"/>
            </a:pPr>
            <a:r>
              <a:rPr lang="en-US" dirty="0"/>
              <a:t>Reward people who say “yes” to everything</a:t>
            </a:r>
            <a:br>
              <a:rPr lang="en-US" dirty="0"/>
            </a:br>
            <a:endParaRPr lang="en-US" dirty="0"/>
          </a:p>
          <a:p>
            <a:r>
              <a:rPr lang="en-US" dirty="0"/>
              <a:t>Instead, long-term hiring requires a shift:  From </a:t>
            </a:r>
            <a:r>
              <a:rPr lang="en-US" i="1" dirty="0"/>
              <a:t>“Can you survive here?”</a:t>
            </a:r>
            <a:br>
              <a:rPr lang="en-US" dirty="0"/>
            </a:br>
            <a:r>
              <a:rPr lang="en-US" dirty="0"/>
              <a:t>To </a:t>
            </a:r>
            <a:r>
              <a:rPr lang="en-US" i="1" dirty="0"/>
              <a:t>“Can you thrive here?”</a:t>
            </a:r>
            <a:endParaRPr lang="en-US" dirty="0"/>
          </a:p>
          <a:p>
            <a:endParaRPr lang="en-US" dirty="0"/>
          </a:p>
          <a:p>
            <a:r>
              <a:rPr lang="en-US" dirty="0"/>
              <a:t>That means being honest in the hiring process about:</a:t>
            </a:r>
          </a:p>
          <a:p>
            <a:pPr marL="895243" lvl="1" indent="-285750">
              <a:buFont typeface="Arial" panose="020B0604020202020204" pitchFamily="34" charset="0"/>
              <a:buChar char="•"/>
            </a:pPr>
            <a:r>
              <a:rPr lang="en-US" dirty="0"/>
              <a:t>The pace</a:t>
            </a:r>
          </a:p>
          <a:p>
            <a:pPr marL="895243" lvl="1" indent="-285750">
              <a:buFont typeface="Arial" panose="020B0604020202020204" pitchFamily="34" charset="0"/>
              <a:buChar char="•"/>
            </a:pPr>
            <a:r>
              <a:rPr lang="en-US" dirty="0"/>
              <a:t>The pressure</a:t>
            </a:r>
          </a:p>
          <a:p>
            <a:pPr marL="895243" lvl="1" indent="-285750">
              <a:buFont typeface="Arial" panose="020B0604020202020204" pitchFamily="34" charset="0"/>
              <a:buChar char="•"/>
            </a:pPr>
            <a:r>
              <a:rPr lang="en-US" dirty="0"/>
              <a:t>The expectations</a:t>
            </a:r>
          </a:p>
          <a:p>
            <a:pPr marL="895243" lvl="1" indent="-285750">
              <a:buFont typeface="Arial" panose="020B0604020202020204" pitchFamily="34" charset="0"/>
              <a:buChar char="•"/>
            </a:pPr>
            <a:r>
              <a:rPr lang="en-US" dirty="0"/>
              <a:t>The support structures</a:t>
            </a:r>
            <a:br>
              <a:rPr lang="en-US" dirty="0"/>
            </a:br>
            <a:endParaRPr lang="en-US" dirty="0"/>
          </a:p>
          <a:p>
            <a:r>
              <a:rPr lang="en-US" dirty="0"/>
              <a:t>Transparency doesn’t scare off top talent.</a:t>
            </a:r>
            <a:br>
              <a:rPr lang="en-US" dirty="0"/>
            </a:br>
            <a:r>
              <a:rPr lang="en-US" b="1" dirty="0"/>
              <a:t>It attracts the right talent.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418" y="3085765"/>
            <a:ext cx="11259933" cy="33048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040" y="1020431"/>
            <a:ext cx="10990686" cy="1475013"/>
          </a:xfrm>
          <a:effectLst/>
        </p:spPr>
        <p:txBody>
          <a:bodyPr anchor="b">
            <a:normAutofit/>
          </a:bodyPr>
          <a:lstStyle>
            <a:lvl1pPr>
              <a:defRPr sz="4400" cap="none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043" y="2495446"/>
            <a:ext cx="10990683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bg2"/>
                </a:solidFill>
              </a:defRPr>
            </a:lvl1pPr>
            <a:lvl2pPr marL="457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21804" y="6515933"/>
            <a:ext cx="6915409" cy="36512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6315" y="6520259"/>
            <a:ext cx="1016175" cy="36512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9997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 userDrawn="1"/>
        </p:nvSpPr>
        <p:spPr>
          <a:xfrm>
            <a:off x="8836900" y="599725"/>
            <a:ext cx="2906060" cy="58169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722" y="6453336"/>
            <a:ext cx="7894223" cy="36512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3895" y="6457662"/>
            <a:ext cx="1163892" cy="36512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1367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 userDrawn="1"/>
        </p:nvSpPr>
        <p:spPr>
          <a:xfrm>
            <a:off x="8836900" y="599725"/>
            <a:ext cx="2906060" cy="581695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722" y="6453336"/>
            <a:ext cx="7894223" cy="36512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3895" y="6457662"/>
            <a:ext cx="1163892" cy="36512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35736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 userDrawn="1"/>
        </p:nvSpPr>
        <p:spPr>
          <a:xfrm>
            <a:off x="8836900" y="599725"/>
            <a:ext cx="2906060" cy="581695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722" y="6453336"/>
            <a:ext cx="7894223" cy="36512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3895" y="6457662"/>
            <a:ext cx="1163892" cy="36512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8975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 userDrawn="1"/>
        </p:nvSpPr>
        <p:spPr>
          <a:xfrm>
            <a:off x="8836900" y="599725"/>
            <a:ext cx="2906060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722" y="6453336"/>
            <a:ext cx="7894223" cy="36512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3895" y="6457662"/>
            <a:ext cx="1163892" cy="36512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08556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 userDrawn="1"/>
        </p:nvSpPr>
        <p:spPr>
          <a:xfrm>
            <a:off x="405780" y="599725"/>
            <a:ext cx="2906060" cy="58169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722" y="6453336"/>
            <a:ext cx="7894223" cy="36512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3895" y="6457662"/>
            <a:ext cx="1163892" cy="36512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8449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 userDrawn="1"/>
        </p:nvSpPr>
        <p:spPr>
          <a:xfrm>
            <a:off x="477788" y="599725"/>
            <a:ext cx="2906060" cy="581695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722" y="6453336"/>
            <a:ext cx="7894223" cy="36512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3895" y="6457662"/>
            <a:ext cx="1163892" cy="36512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9137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 userDrawn="1"/>
        </p:nvSpPr>
        <p:spPr>
          <a:xfrm>
            <a:off x="452048" y="599725"/>
            <a:ext cx="2906060" cy="581695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722" y="6453336"/>
            <a:ext cx="7894223" cy="36512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3895" y="6457662"/>
            <a:ext cx="1163892" cy="36512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7430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 userDrawn="1"/>
        </p:nvSpPr>
        <p:spPr>
          <a:xfrm>
            <a:off x="452048" y="599725"/>
            <a:ext cx="2906060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722" y="6453336"/>
            <a:ext cx="7894223" cy="36512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3895" y="6457662"/>
            <a:ext cx="1163892" cy="36512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6604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ver">
    <p:bg>
      <p:bgPr>
        <a:solidFill>
          <a:srgbClr val="1318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8C60AEFB-BA5F-DFF0-C58C-3BDF414FA7D4}"/>
              </a:ext>
            </a:extLst>
          </p:cNvPr>
          <p:cNvGrpSpPr/>
          <p:nvPr userDrawn="1"/>
        </p:nvGrpSpPr>
        <p:grpSpPr>
          <a:xfrm>
            <a:off x="313735" y="2298"/>
            <a:ext cx="11875090" cy="6853404"/>
            <a:chOff x="313735" y="6850687"/>
            <a:chExt cx="11875090" cy="6853404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1662576-E9FF-663E-0D33-FABA1893B38E}"/>
                </a:ext>
              </a:extLst>
            </p:cNvPr>
            <p:cNvSpPr/>
            <p:nvPr/>
          </p:nvSpPr>
          <p:spPr>
            <a:xfrm>
              <a:off x="313735" y="12847671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44F89F8-1D1C-A517-E4A2-6FE544E96CA2}"/>
                </a:ext>
              </a:extLst>
            </p:cNvPr>
            <p:cNvSpPr/>
            <p:nvPr/>
          </p:nvSpPr>
          <p:spPr>
            <a:xfrm>
              <a:off x="684546" y="1327588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560BC98-8DE7-ACF9-BD7C-267566A34C3C}"/>
                </a:ext>
              </a:extLst>
            </p:cNvPr>
            <p:cNvSpPr/>
            <p:nvPr/>
          </p:nvSpPr>
          <p:spPr>
            <a:xfrm>
              <a:off x="684546" y="1306182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56011CD-BD11-650D-DDE5-3F82EC7E3F5C}"/>
                </a:ext>
              </a:extLst>
            </p:cNvPr>
            <p:cNvSpPr/>
            <p:nvPr/>
          </p:nvSpPr>
          <p:spPr>
            <a:xfrm>
              <a:off x="313735" y="1306182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347F766-1662-9854-34E7-478E08A3BA99}"/>
                </a:ext>
              </a:extLst>
            </p:cNvPr>
            <p:cNvSpPr/>
            <p:nvPr/>
          </p:nvSpPr>
          <p:spPr>
            <a:xfrm>
              <a:off x="313735" y="11991347"/>
              <a:ext cx="741622" cy="856324"/>
            </a:xfrm>
            <a:custGeom>
              <a:avLst/>
              <a:gdLst>
                <a:gd name="connsiteX0" fmla="*/ 0 w 715952"/>
                <a:gd name="connsiteY0" fmla="*/ 620036 h 826684"/>
                <a:gd name="connsiteX1" fmla="*/ 357976 w 715952"/>
                <a:gd name="connsiteY1" fmla="*/ 826684 h 826684"/>
                <a:gd name="connsiteX2" fmla="*/ 715953 w 715952"/>
                <a:gd name="connsiteY2" fmla="*/ 620036 h 826684"/>
                <a:gd name="connsiteX3" fmla="*/ 715953 w 715952"/>
                <a:gd name="connsiteY3" fmla="*/ 206648 h 826684"/>
                <a:gd name="connsiteX4" fmla="*/ 357976 w 715952"/>
                <a:gd name="connsiteY4" fmla="*/ 0 h 826684"/>
                <a:gd name="connsiteX5" fmla="*/ 0 w 715952"/>
                <a:gd name="connsiteY5" fmla="*/ 206648 h 82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4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95CAA95-42DD-1F87-904B-60BAF2152EEA}"/>
                </a:ext>
              </a:extLst>
            </p:cNvPr>
            <p:cNvSpPr/>
            <p:nvPr/>
          </p:nvSpPr>
          <p:spPr>
            <a:xfrm>
              <a:off x="684546" y="1241946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4105123-3D25-A579-F6E7-A3608CEA69EE}"/>
                </a:ext>
              </a:extLst>
            </p:cNvPr>
            <p:cNvSpPr/>
            <p:nvPr/>
          </p:nvSpPr>
          <p:spPr>
            <a:xfrm>
              <a:off x="684546" y="1220540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E6A7FDE-2091-549B-0C07-E934A9B35D9E}"/>
                </a:ext>
              </a:extLst>
            </p:cNvPr>
            <p:cNvSpPr/>
            <p:nvPr/>
          </p:nvSpPr>
          <p:spPr>
            <a:xfrm>
              <a:off x="313735" y="1220540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57687F7-69BF-C0C5-2139-B20AC754F1B8}"/>
                </a:ext>
              </a:extLst>
            </p:cNvPr>
            <p:cNvSpPr/>
            <p:nvPr/>
          </p:nvSpPr>
          <p:spPr>
            <a:xfrm>
              <a:off x="313735" y="11134150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8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9CD2B0B-862D-E81F-C111-DC3AAD196F3E}"/>
                </a:ext>
              </a:extLst>
            </p:cNvPr>
            <p:cNvSpPr/>
            <p:nvPr/>
          </p:nvSpPr>
          <p:spPr>
            <a:xfrm>
              <a:off x="684546" y="1156236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BD27A7B-C44D-9F6F-B825-AB8ED3B1ED5C}"/>
                </a:ext>
              </a:extLst>
            </p:cNvPr>
            <p:cNvSpPr/>
            <p:nvPr/>
          </p:nvSpPr>
          <p:spPr>
            <a:xfrm>
              <a:off x="684546" y="11348303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D9EF41F-BC7B-6CF2-B6E6-A146F91EA4E1}"/>
                </a:ext>
              </a:extLst>
            </p:cNvPr>
            <p:cNvSpPr/>
            <p:nvPr/>
          </p:nvSpPr>
          <p:spPr>
            <a:xfrm>
              <a:off x="313735" y="11348303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A65BD44-8BA0-8B67-0A64-44E8C2791A49}"/>
                </a:ext>
              </a:extLst>
            </p:cNvPr>
            <p:cNvSpPr/>
            <p:nvPr/>
          </p:nvSpPr>
          <p:spPr>
            <a:xfrm>
              <a:off x="313735" y="10277826"/>
              <a:ext cx="741622" cy="856323"/>
            </a:xfrm>
            <a:custGeom>
              <a:avLst/>
              <a:gdLst>
                <a:gd name="connsiteX0" fmla="*/ 0 w 715952"/>
                <a:gd name="connsiteY0" fmla="*/ 620036 h 826683"/>
                <a:gd name="connsiteX1" fmla="*/ 357976 w 715952"/>
                <a:gd name="connsiteY1" fmla="*/ 826684 h 826683"/>
                <a:gd name="connsiteX2" fmla="*/ 715953 w 715952"/>
                <a:gd name="connsiteY2" fmla="*/ 620036 h 826683"/>
                <a:gd name="connsiteX3" fmla="*/ 715953 w 715952"/>
                <a:gd name="connsiteY3" fmla="*/ 206648 h 826683"/>
                <a:gd name="connsiteX4" fmla="*/ 357976 w 715952"/>
                <a:gd name="connsiteY4" fmla="*/ 0 h 826683"/>
                <a:gd name="connsiteX5" fmla="*/ 0 w 715952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0F779AF-44CD-889A-D67E-B5EA16176107}"/>
                </a:ext>
              </a:extLst>
            </p:cNvPr>
            <p:cNvSpPr/>
            <p:nvPr/>
          </p:nvSpPr>
          <p:spPr>
            <a:xfrm>
              <a:off x="684546" y="10706037"/>
              <a:ext cx="9712" cy="428112"/>
            </a:xfrm>
            <a:custGeom>
              <a:avLst/>
              <a:gdLst>
                <a:gd name="connsiteX0" fmla="*/ 0 w 9376"/>
                <a:gd name="connsiteY0" fmla="*/ 0 h 413294"/>
                <a:gd name="connsiteX1" fmla="*/ 0 w 9376"/>
                <a:gd name="connsiteY1" fmla="*/ 413295 h 41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294">
                  <a:moveTo>
                    <a:pt x="0" y="0"/>
                  </a:moveTo>
                  <a:lnTo>
                    <a:pt x="0" y="413295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56770D2-0323-1CE3-E307-006DF18C1453}"/>
                </a:ext>
              </a:extLst>
            </p:cNvPr>
            <p:cNvSpPr/>
            <p:nvPr/>
          </p:nvSpPr>
          <p:spPr>
            <a:xfrm>
              <a:off x="684546" y="10491883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AA488AC-9AD8-8609-9D0E-A9120A086618}"/>
                </a:ext>
              </a:extLst>
            </p:cNvPr>
            <p:cNvSpPr/>
            <p:nvPr/>
          </p:nvSpPr>
          <p:spPr>
            <a:xfrm>
              <a:off x="313735" y="10491883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24C0F93-DE0E-6D06-E24F-843A2884391F}"/>
                </a:ext>
              </a:extLst>
            </p:cNvPr>
            <p:cNvSpPr/>
            <p:nvPr/>
          </p:nvSpPr>
          <p:spPr>
            <a:xfrm>
              <a:off x="313735" y="9421697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7E140F-812F-2637-47C3-B47B52081610}"/>
                </a:ext>
              </a:extLst>
            </p:cNvPr>
            <p:cNvSpPr/>
            <p:nvPr/>
          </p:nvSpPr>
          <p:spPr>
            <a:xfrm>
              <a:off x="684546" y="984990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7256BC8-C1C2-9FE4-703E-56E8DB0431F4}"/>
                </a:ext>
              </a:extLst>
            </p:cNvPr>
            <p:cNvSpPr/>
            <p:nvPr/>
          </p:nvSpPr>
          <p:spPr>
            <a:xfrm>
              <a:off x="684546" y="9635851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CC5514F-02AF-2AC7-D3A5-B939E3AF3822}"/>
                </a:ext>
              </a:extLst>
            </p:cNvPr>
            <p:cNvSpPr/>
            <p:nvPr/>
          </p:nvSpPr>
          <p:spPr>
            <a:xfrm>
              <a:off x="313735" y="9635851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B54B9FF-6E0F-DCC7-00FF-27C696CE3662}"/>
                </a:ext>
              </a:extLst>
            </p:cNvPr>
            <p:cNvSpPr/>
            <p:nvPr/>
          </p:nvSpPr>
          <p:spPr>
            <a:xfrm>
              <a:off x="313735" y="8565277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CE18BFC9-CE59-72A7-3EF1-8F8AD9146BBB}"/>
                </a:ext>
              </a:extLst>
            </p:cNvPr>
            <p:cNvSpPr/>
            <p:nvPr/>
          </p:nvSpPr>
          <p:spPr>
            <a:xfrm>
              <a:off x="684546" y="899348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FE76BC4-5C3A-3B91-B867-E0BBA9556F8A}"/>
                </a:ext>
              </a:extLst>
            </p:cNvPr>
            <p:cNvSpPr/>
            <p:nvPr/>
          </p:nvSpPr>
          <p:spPr>
            <a:xfrm>
              <a:off x="684546" y="87794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2E3ADDD-3EF0-2DEE-E450-0EB18F2836F7}"/>
                </a:ext>
              </a:extLst>
            </p:cNvPr>
            <p:cNvSpPr/>
            <p:nvPr/>
          </p:nvSpPr>
          <p:spPr>
            <a:xfrm>
              <a:off x="313735" y="877943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5A86540-A133-D8DB-50FB-9620F167FA93}"/>
                </a:ext>
              </a:extLst>
            </p:cNvPr>
            <p:cNvSpPr/>
            <p:nvPr/>
          </p:nvSpPr>
          <p:spPr>
            <a:xfrm>
              <a:off x="313735" y="770817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58A2B8E-48BA-1156-5F70-CA13D8D521E7}"/>
                </a:ext>
              </a:extLst>
            </p:cNvPr>
            <p:cNvSpPr/>
            <p:nvPr/>
          </p:nvSpPr>
          <p:spPr>
            <a:xfrm>
              <a:off x="684546" y="8136387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CAFA798-4370-B975-E450-3EDBCEA52008}"/>
                </a:ext>
              </a:extLst>
            </p:cNvPr>
            <p:cNvSpPr/>
            <p:nvPr/>
          </p:nvSpPr>
          <p:spPr>
            <a:xfrm>
              <a:off x="684546" y="79223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8FC6EAA6-CEE7-1A91-D020-A3703D9D2E0C}"/>
                </a:ext>
              </a:extLst>
            </p:cNvPr>
            <p:cNvSpPr/>
            <p:nvPr/>
          </p:nvSpPr>
          <p:spPr>
            <a:xfrm>
              <a:off x="313735" y="792233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3CCA1A48-2389-ECA3-13C5-90DE774F9B63}"/>
                </a:ext>
              </a:extLst>
            </p:cNvPr>
            <p:cNvSpPr/>
            <p:nvPr/>
          </p:nvSpPr>
          <p:spPr>
            <a:xfrm>
              <a:off x="313735" y="685175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2A8ED22-4C92-CA3A-E610-18B188E89879}"/>
                </a:ext>
              </a:extLst>
            </p:cNvPr>
            <p:cNvSpPr/>
            <p:nvPr/>
          </p:nvSpPr>
          <p:spPr>
            <a:xfrm>
              <a:off x="684546" y="727996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93FDFBB-D9DB-17CC-06EB-B6106F3ED64C}"/>
                </a:ext>
              </a:extLst>
            </p:cNvPr>
            <p:cNvSpPr/>
            <p:nvPr/>
          </p:nvSpPr>
          <p:spPr>
            <a:xfrm>
              <a:off x="684546" y="7065909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9438D37-5616-2556-CDA9-7A45D3045102}"/>
                </a:ext>
              </a:extLst>
            </p:cNvPr>
            <p:cNvSpPr/>
            <p:nvPr/>
          </p:nvSpPr>
          <p:spPr>
            <a:xfrm>
              <a:off x="313735" y="7065909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25CFE8E-98D5-3B7A-4172-81F9B3EF1B6C}"/>
                </a:ext>
              </a:extLst>
            </p:cNvPr>
            <p:cNvSpPr/>
            <p:nvPr/>
          </p:nvSpPr>
          <p:spPr>
            <a:xfrm>
              <a:off x="1055358" y="12847671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EECCA32F-DCD6-B969-5CD8-C2BB4E5D603F}"/>
                </a:ext>
              </a:extLst>
            </p:cNvPr>
            <p:cNvSpPr/>
            <p:nvPr/>
          </p:nvSpPr>
          <p:spPr>
            <a:xfrm>
              <a:off x="1426169" y="1327588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D7F5C1B-0319-6798-42B7-A72E7A54BF54}"/>
                </a:ext>
              </a:extLst>
            </p:cNvPr>
            <p:cNvSpPr/>
            <p:nvPr/>
          </p:nvSpPr>
          <p:spPr>
            <a:xfrm>
              <a:off x="1426169" y="1306182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6E64AB7-2532-658C-1C4C-EE716B03F349}"/>
                </a:ext>
              </a:extLst>
            </p:cNvPr>
            <p:cNvSpPr/>
            <p:nvPr/>
          </p:nvSpPr>
          <p:spPr>
            <a:xfrm>
              <a:off x="1055358" y="1306182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9D6892EC-333D-0856-19F8-E7F1CAF7493A}"/>
                </a:ext>
              </a:extLst>
            </p:cNvPr>
            <p:cNvSpPr/>
            <p:nvPr/>
          </p:nvSpPr>
          <p:spPr>
            <a:xfrm>
              <a:off x="1055358" y="11991347"/>
              <a:ext cx="741622" cy="856324"/>
            </a:xfrm>
            <a:custGeom>
              <a:avLst/>
              <a:gdLst>
                <a:gd name="connsiteX0" fmla="*/ 0 w 715952"/>
                <a:gd name="connsiteY0" fmla="*/ 620036 h 826684"/>
                <a:gd name="connsiteX1" fmla="*/ 357976 w 715952"/>
                <a:gd name="connsiteY1" fmla="*/ 826684 h 826684"/>
                <a:gd name="connsiteX2" fmla="*/ 715953 w 715952"/>
                <a:gd name="connsiteY2" fmla="*/ 620036 h 826684"/>
                <a:gd name="connsiteX3" fmla="*/ 715953 w 715952"/>
                <a:gd name="connsiteY3" fmla="*/ 206648 h 826684"/>
                <a:gd name="connsiteX4" fmla="*/ 357976 w 715952"/>
                <a:gd name="connsiteY4" fmla="*/ 0 h 826684"/>
                <a:gd name="connsiteX5" fmla="*/ 0 w 715952"/>
                <a:gd name="connsiteY5" fmla="*/ 206648 h 82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4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EC0ADA38-4A95-989B-274C-A8C572C78B5D}"/>
                </a:ext>
              </a:extLst>
            </p:cNvPr>
            <p:cNvSpPr/>
            <p:nvPr/>
          </p:nvSpPr>
          <p:spPr>
            <a:xfrm>
              <a:off x="1426169" y="1241946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9804B06A-55A8-4376-CB6A-51B79AC32BEA}"/>
                </a:ext>
              </a:extLst>
            </p:cNvPr>
            <p:cNvSpPr/>
            <p:nvPr/>
          </p:nvSpPr>
          <p:spPr>
            <a:xfrm>
              <a:off x="1426169" y="1220540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1F6D8989-50E9-8197-43D8-2C145843F488}"/>
                </a:ext>
              </a:extLst>
            </p:cNvPr>
            <p:cNvSpPr/>
            <p:nvPr/>
          </p:nvSpPr>
          <p:spPr>
            <a:xfrm>
              <a:off x="1055358" y="1220540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46A2F7F3-5F6A-EA3C-5156-A58B05C3DF9B}"/>
                </a:ext>
              </a:extLst>
            </p:cNvPr>
            <p:cNvSpPr/>
            <p:nvPr/>
          </p:nvSpPr>
          <p:spPr>
            <a:xfrm>
              <a:off x="1055358" y="11134150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8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8E5669A2-41DD-D5C9-A502-7892B801DBBF}"/>
                </a:ext>
              </a:extLst>
            </p:cNvPr>
            <p:cNvSpPr/>
            <p:nvPr/>
          </p:nvSpPr>
          <p:spPr>
            <a:xfrm>
              <a:off x="1426169" y="1156236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2CB06D86-2B44-F874-CA57-F56C752BBD9A}"/>
                </a:ext>
              </a:extLst>
            </p:cNvPr>
            <p:cNvSpPr/>
            <p:nvPr/>
          </p:nvSpPr>
          <p:spPr>
            <a:xfrm>
              <a:off x="1426169" y="11348303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2AF8519C-121B-54FD-79D9-EE1E22E5D19F}"/>
                </a:ext>
              </a:extLst>
            </p:cNvPr>
            <p:cNvSpPr/>
            <p:nvPr/>
          </p:nvSpPr>
          <p:spPr>
            <a:xfrm>
              <a:off x="1055358" y="11348303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4D9AB866-DD23-7993-DDCC-A974F8D57E73}"/>
                </a:ext>
              </a:extLst>
            </p:cNvPr>
            <p:cNvSpPr/>
            <p:nvPr/>
          </p:nvSpPr>
          <p:spPr>
            <a:xfrm>
              <a:off x="1055358" y="10277826"/>
              <a:ext cx="741622" cy="856323"/>
            </a:xfrm>
            <a:custGeom>
              <a:avLst/>
              <a:gdLst>
                <a:gd name="connsiteX0" fmla="*/ 0 w 715952"/>
                <a:gd name="connsiteY0" fmla="*/ 620036 h 826683"/>
                <a:gd name="connsiteX1" fmla="*/ 357976 w 715952"/>
                <a:gd name="connsiteY1" fmla="*/ 826684 h 826683"/>
                <a:gd name="connsiteX2" fmla="*/ 715953 w 715952"/>
                <a:gd name="connsiteY2" fmla="*/ 620036 h 826683"/>
                <a:gd name="connsiteX3" fmla="*/ 715953 w 715952"/>
                <a:gd name="connsiteY3" fmla="*/ 206648 h 826683"/>
                <a:gd name="connsiteX4" fmla="*/ 357976 w 715952"/>
                <a:gd name="connsiteY4" fmla="*/ 0 h 826683"/>
                <a:gd name="connsiteX5" fmla="*/ 0 w 715952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8A7C09F-BA7D-DA22-6341-FC7B5A7E9364}"/>
                </a:ext>
              </a:extLst>
            </p:cNvPr>
            <p:cNvSpPr/>
            <p:nvPr/>
          </p:nvSpPr>
          <p:spPr>
            <a:xfrm>
              <a:off x="1426169" y="10706037"/>
              <a:ext cx="9712" cy="428112"/>
            </a:xfrm>
            <a:custGeom>
              <a:avLst/>
              <a:gdLst>
                <a:gd name="connsiteX0" fmla="*/ 0 w 9376"/>
                <a:gd name="connsiteY0" fmla="*/ 0 h 413294"/>
                <a:gd name="connsiteX1" fmla="*/ 0 w 9376"/>
                <a:gd name="connsiteY1" fmla="*/ 413295 h 41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294">
                  <a:moveTo>
                    <a:pt x="0" y="0"/>
                  </a:moveTo>
                  <a:lnTo>
                    <a:pt x="0" y="413295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DB1C4DB6-AA77-F474-4884-ED6F33A1D628}"/>
                </a:ext>
              </a:extLst>
            </p:cNvPr>
            <p:cNvSpPr/>
            <p:nvPr/>
          </p:nvSpPr>
          <p:spPr>
            <a:xfrm>
              <a:off x="1426169" y="10491883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1931B89F-7E49-5DD9-B9BF-9F9285FD8F59}"/>
                </a:ext>
              </a:extLst>
            </p:cNvPr>
            <p:cNvSpPr/>
            <p:nvPr/>
          </p:nvSpPr>
          <p:spPr>
            <a:xfrm>
              <a:off x="1055358" y="10491883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362F08DF-7200-F345-4784-FE05F8A2909F}"/>
                </a:ext>
              </a:extLst>
            </p:cNvPr>
            <p:cNvSpPr/>
            <p:nvPr/>
          </p:nvSpPr>
          <p:spPr>
            <a:xfrm>
              <a:off x="1055358" y="9421697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F830F0C8-EA86-E941-6E6E-83AB92661085}"/>
                </a:ext>
              </a:extLst>
            </p:cNvPr>
            <p:cNvSpPr/>
            <p:nvPr/>
          </p:nvSpPr>
          <p:spPr>
            <a:xfrm>
              <a:off x="1426169" y="984990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5A07F04D-0EB0-A1BE-B7C9-D1203E9EE197}"/>
                </a:ext>
              </a:extLst>
            </p:cNvPr>
            <p:cNvSpPr/>
            <p:nvPr/>
          </p:nvSpPr>
          <p:spPr>
            <a:xfrm>
              <a:off x="1426169" y="9635851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1A4A5040-1A0A-16DD-5075-D7B035A40688}"/>
                </a:ext>
              </a:extLst>
            </p:cNvPr>
            <p:cNvSpPr/>
            <p:nvPr/>
          </p:nvSpPr>
          <p:spPr>
            <a:xfrm>
              <a:off x="1055358" y="9635851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0AEA5AF3-8E81-02F1-7B1B-9E3994ED91C9}"/>
                </a:ext>
              </a:extLst>
            </p:cNvPr>
            <p:cNvSpPr/>
            <p:nvPr/>
          </p:nvSpPr>
          <p:spPr>
            <a:xfrm>
              <a:off x="1055358" y="8565277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0CF5697-A273-B812-A284-FB28DE521131}"/>
                </a:ext>
              </a:extLst>
            </p:cNvPr>
            <p:cNvSpPr/>
            <p:nvPr/>
          </p:nvSpPr>
          <p:spPr>
            <a:xfrm>
              <a:off x="1426169" y="899348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D5D669DD-C83E-6F91-7BC1-1F1274C5E075}"/>
                </a:ext>
              </a:extLst>
            </p:cNvPr>
            <p:cNvSpPr/>
            <p:nvPr/>
          </p:nvSpPr>
          <p:spPr>
            <a:xfrm>
              <a:off x="1426169" y="87794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D0678499-D76D-0095-8142-FB058117163D}"/>
                </a:ext>
              </a:extLst>
            </p:cNvPr>
            <p:cNvSpPr/>
            <p:nvPr/>
          </p:nvSpPr>
          <p:spPr>
            <a:xfrm>
              <a:off x="1055358" y="877943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E207B7EC-A98B-2F03-1E24-E44F4F397AB9}"/>
                </a:ext>
              </a:extLst>
            </p:cNvPr>
            <p:cNvSpPr/>
            <p:nvPr/>
          </p:nvSpPr>
          <p:spPr>
            <a:xfrm>
              <a:off x="1055358" y="770817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FA5D6FFE-D9C1-4BEF-0CAC-DF099C5DCBAD}"/>
                </a:ext>
              </a:extLst>
            </p:cNvPr>
            <p:cNvSpPr/>
            <p:nvPr/>
          </p:nvSpPr>
          <p:spPr>
            <a:xfrm>
              <a:off x="1426169" y="8136387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F8D66AB-BA54-AEF7-7764-9BC391E58361}"/>
                </a:ext>
              </a:extLst>
            </p:cNvPr>
            <p:cNvSpPr/>
            <p:nvPr/>
          </p:nvSpPr>
          <p:spPr>
            <a:xfrm>
              <a:off x="1426169" y="79223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42EFC49-AD72-C67B-9C6C-37B3F793811A}"/>
                </a:ext>
              </a:extLst>
            </p:cNvPr>
            <p:cNvSpPr/>
            <p:nvPr/>
          </p:nvSpPr>
          <p:spPr>
            <a:xfrm>
              <a:off x="1055358" y="792233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370866D4-A6AB-B837-1F17-55B85D0DC753}"/>
                </a:ext>
              </a:extLst>
            </p:cNvPr>
            <p:cNvSpPr/>
            <p:nvPr/>
          </p:nvSpPr>
          <p:spPr>
            <a:xfrm>
              <a:off x="1055358" y="685175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E6DED611-7353-22AE-9D01-C9E5BB852126}"/>
                </a:ext>
              </a:extLst>
            </p:cNvPr>
            <p:cNvSpPr/>
            <p:nvPr/>
          </p:nvSpPr>
          <p:spPr>
            <a:xfrm>
              <a:off x="1426169" y="727996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16B0348E-FC1A-AB10-5F08-6FE2AC206FBA}"/>
                </a:ext>
              </a:extLst>
            </p:cNvPr>
            <p:cNvSpPr/>
            <p:nvPr/>
          </p:nvSpPr>
          <p:spPr>
            <a:xfrm>
              <a:off x="1426169" y="7065909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1116FF35-EA91-6CC3-14A9-BBA1896659DA}"/>
                </a:ext>
              </a:extLst>
            </p:cNvPr>
            <p:cNvSpPr/>
            <p:nvPr/>
          </p:nvSpPr>
          <p:spPr>
            <a:xfrm>
              <a:off x="1055358" y="7065909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940FA7EA-7630-BF16-5F05-FACAB8F6DEFC}"/>
                </a:ext>
              </a:extLst>
            </p:cNvPr>
            <p:cNvSpPr/>
            <p:nvPr/>
          </p:nvSpPr>
          <p:spPr>
            <a:xfrm>
              <a:off x="1794552" y="12847671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D8A2A742-F8DF-3DE0-838A-D122FACCA153}"/>
                </a:ext>
              </a:extLst>
            </p:cNvPr>
            <p:cNvSpPr/>
            <p:nvPr/>
          </p:nvSpPr>
          <p:spPr>
            <a:xfrm>
              <a:off x="2165364" y="1327588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8FD0E195-AC22-671A-2590-B7BA315A90F1}"/>
                </a:ext>
              </a:extLst>
            </p:cNvPr>
            <p:cNvSpPr/>
            <p:nvPr/>
          </p:nvSpPr>
          <p:spPr>
            <a:xfrm>
              <a:off x="2165364" y="1306182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78F11719-74D1-235E-6659-AFB599AC2243}"/>
                </a:ext>
              </a:extLst>
            </p:cNvPr>
            <p:cNvSpPr/>
            <p:nvPr/>
          </p:nvSpPr>
          <p:spPr>
            <a:xfrm>
              <a:off x="1794552" y="1306182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66D0B53-77E7-1B8F-B24E-955512952707}"/>
                </a:ext>
              </a:extLst>
            </p:cNvPr>
            <p:cNvSpPr/>
            <p:nvPr/>
          </p:nvSpPr>
          <p:spPr>
            <a:xfrm>
              <a:off x="1794552" y="11991347"/>
              <a:ext cx="741622" cy="856324"/>
            </a:xfrm>
            <a:custGeom>
              <a:avLst/>
              <a:gdLst>
                <a:gd name="connsiteX0" fmla="*/ 0 w 715952"/>
                <a:gd name="connsiteY0" fmla="*/ 620036 h 826684"/>
                <a:gd name="connsiteX1" fmla="*/ 357977 w 715952"/>
                <a:gd name="connsiteY1" fmla="*/ 826684 h 826684"/>
                <a:gd name="connsiteX2" fmla="*/ 715953 w 715952"/>
                <a:gd name="connsiteY2" fmla="*/ 620036 h 826684"/>
                <a:gd name="connsiteX3" fmla="*/ 715953 w 715952"/>
                <a:gd name="connsiteY3" fmla="*/ 206648 h 826684"/>
                <a:gd name="connsiteX4" fmla="*/ 357977 w 715952"/>
                <a:gd name="connsiteY4" fmla="*/ 0 h 826684"/>
                <a:gd name="connsiteX5" fmla="*/ 0 w 715952"/>
                <a:gd name="connsiteY5" fmla="*/ 206648 h 82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4">
                  <a:moveTo>
                    <a:pt x="0" y="620036"/>
                  </a:moveTo>
                  <a:lnTo>
                    <a:pt x="357977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7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003D2BE1-8226-3100-3FE0-E9B9C2C90941}"/>
                </a:ext>
              </a:extLst>
            </p:cNvPr>
            <p:cNvSpPr/>
            <p:nvPr/>
          </p:nvSpPr>
          <p:spPr>
            <a:xfrm>
              <a:off x="2165364" y="1241946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A6FD09BB-25B3-C51E-C92A-69393D22FCA3}"/>
                </a:ext>
              </a:extLst>
            </p:cNvPr>
            <p:cNvSpPr/>
            <p:nvPr/>
          </p:nvSpPr>
          <p:spPr>
            <a:xfrm>
              <a:off x="2165364" y="1220540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D41BEA3E-D315-03DA-DF7C-FC1BF28A6C27}"/>
                </a:ext>
              </a:extLst>
            </p:cNvPr>
            <p:cNvSpPr/>
            <p:nvPr/>
          </p:nvSpPr>
          <p:spPr>
            <a:xfrm>
              <a:off x="1794552" y="1220540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EA1ABE5A-91FF-C542-DC23-4F6A76CEC2D2}"/>
                </a:ext>
              </a:extLst>
            </p:cNvPr>
            <p:cNvSpPr/>
            <p:nvPr/>
          </p:nvSpPr>
          <p:spPr>
            <a:xfrm>
              <a:off x="1794552" y="11134150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8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AFA99208-A697-35FC-8A0A-6958DE93044E}"/>
                </a:ext>
              </a:extLst>
            </p:cNvPr>
            <p:cNvSpPr/>
            <p:nvPr/>
          </p:nvSpPr>
          <p:spPr>
            <a:xfrm>
              <a:off x="2165364" y="1156236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3C071182-1775-35D3-3644-5DA76D766995}"/>
                </a:ext>
              </a:extLst>
            </p:cNvPr>
            <p:cNvSpPr/>
            <p:nvPr/>
          </p:nvSpPr>
          <p:spPr>
            <a:xfrm>
              <a:off x="2165364" y="11348303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C8EA9179-4776-3B79-4A49-25D286AB7433}"/>
                </a:ext>
              </a:extLst>
            </p:cNvPr>
            <p:cNvSpPr/>
            <p:nvPr/>
          </p:nvSpPr>
          <p:spPr>
            <a:xfrm>
              <a:off x="1794552" y="11348303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4F63E37C-0051-6098-D343-3AFE0F4D48A0}"/>
                </a:ext>
              </a:extLst>
            </p:cNvPr>
            <p:cNvSpPr/>
            <p:nvPr/>
          </p:nvSpPr>
          <p:spPr>
            <a:xfrm>
              <a:off x="1794552" y="10277826"/>
              <a:ext cx="741622" cy="856323"/>
            </a:xfrm>
            <a:custGeom>
              <a:avLst/>
              <a:gdLst>
                <a:gd name="connsiteX0" fmla="*/ 0 w 715952"/>
                <a:gd name="connsiteY0" fmla="*/ 620036 h 826683"/>
                <a:gd name="connsiteX1" fmla="*/ 357977 w 715952"/>
                <a:gd name="connsiteY1" fmla="*/ 826684 h 826683"/>
                <a:gd name="connsiteX2" fmla="*/ 715953 w 715952"/>
                <a:gd name="connsiteY2" fmla="*/ 620036 h 826683"/>
                <a:gd name="connsiteX3" fmla="*/ 715953 w 715952"/>
                <a:gd name="connsiteY3" fmla="*/ 206648 h 826683"/>
                <a:gd name="connsiteX4" fmla="*/ 357977 w 715952"/>
                <a:gd name="connsiteY4" fmla="*/ 0 h 826683"/>
                <a:gd name="connsiteX5" fmla="*/ 0 w 715952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3">
                  <a:moveTo>
                    <a:pt x="0" y="620036"/>
                  </a:moveTo>
                  <a:lnTo>
                    <a:pt x="357977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7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7FC55C25-6B3E-83B7-DF9B-BB239C7DD2DD}"/>
                </a:ext>
              </a:extLst>
            </p:cNvPr>
            <p:cNvSpPr/>
            <p:nvPr/>
          </p:nvSpPr>
          <p:spPr>
            <a:xfrm>
              <a:off x="2165364" y="10706037"/>
              <a:ext cx="9712" cy="428112"/>
            </a:xfrm>
            <a:custGeom>
              <a:avLst/>
              <a:gdLst>
                <a:gd name="connsiteX0" fmla="*/ 0 w 9376"/>
                <a:gd name="connsiteY0" fmla="*/ 0 h 413294"/>
                <a:gd name="connsiteX1" fmla="*/ 0 w 9376"/>
                <a:gd name="connsiteY1" fmla="*/ 413295 h 41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294">
                  <a:moveTo>
                    <a:pt x="0" y="0"/>
                  </a:moveTo>
                  <a:lnTo>
                    <a:pt x="0" y="413295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131107E1-9466-4960-5336-77C4E28A4DC7}"/>
                </a:ext>
              </a:extLst>
            </p:cNvPr>
            <p:cNvSpPr/>
            <p:nvPr/>
          </p:nvSpPr>
          <p:spPr>
            <a:xfrm>
              <a:off x="2165364" y="10491883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D69BA7F7-1D7B-5543-34E8-3EF78B215AB2}"/>
                </a:ext>
              </a:extLst>
            </p:cNvPr>
            <p:cNvSpPr/>
            <p:nvPr/>
          </p:nvSpPr>
          <p:spPr>
            <a:xfrm>
              <a:off x="1794552" y="10491883"/>
              <a:ext cx="370811" cy="214153"/>
            </a:xfrm>
            <a:custGeom>
              <a:avLst/>
              <a:gdLst>
                <a:gd name="connsiteX0" fmla="*/ 357977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556B70C5-5631-EF23-102A-6879F4017369}"/>
                </a:ext>
              </a:extLst>
            </p:cNvPr>
            <p:cNvSpPr/>
            <p:nvPr/>
          </p:nvSpPr>
          <p:spPr>
            <a:xfrm>
              <a:off x="1794552" y="9421697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7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7" y="826777"/>
                  </a:lnTo>
                  <a:lnTo>
                    <a:pt x="715953" y="620036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584E48CD-7D42-9FFC-1130-4D10B8987610}"/>
                </a:ext>
              </a:extLst>
            </p:cNvPr>
            <p:cNvSpPr/>
            <p:nvPr/>
          </p:nvSpPr>
          <p:spPr>
            <a:xfrm>
              <a:off x="2165364" y="984990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2905501F-1FCF-9E83-5699-84DDA5245E56}"/>
                </a:ext>
              </a:extLst>
            </p:cNvPr>
            <p:cNvSpPr/>
            <p:nvPr/>
          </p:nvSpPr>
          <p:spPr>
            <a:xfrm>
              <a:off x="2165364" y="9635851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58174F50-B522-E1D4-6F90-288D6F368276}"/>
                </a:ext>
              </a:extLst>
            </p:cNvPr>
            <p:cNvSpPr/>
            <p:nvPr/>
          </p:nvSpPr>
          <p:spPr>
            <a:xfrm>
              <a:off x="1794552" y="9635851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CAA6B4ED-39A6-5DB5-6370-A9443F94D65C}"/>
                </a:ext>
              </a:extLst>
            </p:cNvPr>
            <p:cNvSpPr/>
            <p:nvPr/>
          </p:nvSpPr>
          <p:spPr>
            <a:xfrm>
              <a:off x="1794552" y="8565277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F030629F-D67A-6FBF-8970-75F83B1A4746}"/>
                </a:ext>
              </a:extLst>
            </p:cNvPr>
            <p:cNvSpPr/>
            <p:nvPr/>
          </p:nvSpPr>
          <p:spPr>
            <a:xfrm>
              <a:off x="2165364" y="899348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824335A6-E463-3683-DB6A-42EA98C4D9D4}"/>
                </a:ext>
              </a:extLst>
            </p:cNvPr>
            <p:cNvSpPr/>
            <p:nvPr/>
          </p:nvSpPr>
          <p:spPr>
            <a:xfrm>
              <a:off x="2165364" y="87794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B4027768-68BA-24E9-C05C-2E29A18D0BCB}"/>
                </a:ext>
              </a:extLst>
            </p:cNvPr>
            <p:cNvSpPr/>
            <p:nvPr/>
          </p:nvSpPr>
          <p:spPr>
            <a:xfrm>
              <a:off x="1794552" y="877943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0CD697C0-5D46-67C1-17B9-E7987DC21638}"/>
                </a:ext>
              </a:extLst>
            </p:cNvPr>
            <p:cNvSpPr/>
            <p:nvPr/>
          </p:nvSpPr>
          <p:spPr>
            <a:xfrm>
              <a:off x="1794552" y="770817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AD6E7DB6-D9ED-B89A-578A-A19EBF25F9B3}"/>
                </a:ext>
              </a:extLst>
            </p:cNvPr>
            <p:cNvSpPr/>
            <p:nvPr/>
          </p:nvSpPr>
          <p:spPr>
            <a:xfrm>
              <a:off x="2165364" y="8136387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9C0297CE-8493-4BD6-EFF5-633958286B51}"/>
                </a:ext>
              </a:extLst>
            </p:cNvPr>
            <p:cNvSpPr/>
            <p:nvPr/>
          </p:nvSpPr>
          <p:spPr>
            <a:xfrm>
              <a:off x="2165364" y="79223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24FA641D-5897-10C5-08EA-52696B55D147}"/>
                </a:ext>
              </a:extLst>
            </p:cNvPr>
            <p:cNvSpPr/>
            <p:nvPr/>
          </p:nvSpPr>
          <p:spPr>
            <a:xfrm>
              <a:off x="1794552" y="792233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97998045-A24A-D476-6FF2-A76D6C839E77}"/>
                </a:ext>
              </a:extLst>
            </p:cNvPr>
            <p:cNvSpPr/>
            <p:nvPr/>
          </p:nvSpPr>
          <p:spPr>
            <a:xfrm>
              <a:off x="1794552" y="685175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D9AD7C58-49D1-8937-5B9F-B95A55EFB1B6}"/>
                </a:ext>
              </a:extLst>
            </p:cNvPr>
            <p:cNvSpPr/>
            <p:nvPr/>
          </p:nvSpPr>
          <p:spPr>
            <a:xfrm>
              <a:off x="2165364" y="727996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C267BDA1-2937-5699-52AA-C002B3DD57DD}"/>
                </a:ext>
              </a:extLst>
            </p:cNvPr>
            <p:cNvSpPr/>
            <p:nvPr/>
          </p:nvSpPr>
          <p:spPr>
            <a:xfrm>
              <a:off x="2165364" y="7065909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8A4E83E2-CDF2-7DB2-31E2-63977C4034A1}"/>
                </a:ext>
              </a:extLst>
            </p:cNvPr>
            <p:cNvSpPr/>
            <p:nvPr/>
          </p:nvSpPr>
          <p:spPr>
            <a:xfrm>
              <a:off x="1794552" y="7065909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37D12EBF-B6E8-0979-F161-FDC1B32E7B55}"/>
                </a:ext>
              </a:extLst>
            </p:cNvPr>
            <p:cNvSpPr/>
            <p:nvPr/>
          </p:nvSpPr>
          <p:spPr>
            <a:xfrm>
              <a:off x="2536174" y="12847671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2E3DE229-F6C4-C823-0C5D-8B81251A2C39}"/>
                </a:ext>
              </a:extLst>
            </p:cNvPr>
            <p:cNvSpPr/>
            <p:nvPr/>
          </p:nvSpPr>
          <p:spPr>
            <a:xfrm>
              <a:off x="2906986" y="1327588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09332998-9515-9F47-F7ED-040F583FEDA8}"/>
                </a:ext>
              </a:extLst>
            </p:cNvPr>
            <p:cNvSpPr/>
            <p:nvPr/>
          </p:nvSpPr>
          <p:spPr>
            <a:xfrm>
              <a:off x="2906986" y="13061824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3837A81D-0C16-96BF-56E4-47602B9A9340}"/>
                </a:ext>
              </a:extLst>
            </p:cNvPr>
            <p:cNvSpPr/>
            <p:nvPr/>
          </p:nvSpPr>
          <p:spPr>
            <a:xfrm>
              <a:off x="2536174" y="1306182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F35E45B9-7B89-37AA-119B-D186965BCCE3}"/>
                </a:ext>
              </a:extLst>
            </p:cNvPr>
            <p:cNvSpPr/>
            <p:nvPr/>
          </p:nvSpPr>
          <p:spPr>
            <a:xfrm>
              <a:off x="2536174" y="11991347"/>
              <a:ext cx="741719" cy="856324"/>
            </a:xfrm>
            <a:custGeom>
              <a:avLst/>
              <a:gdLst>
                <a:gd name="connsiteX0" fmla="*/ 0 w 716046"/>
                <a:gd name="connsiteY0" fmla="*/ 620036 h 826684"/>
                <a:gd name="connsiteX1" fmla="*/ 357976 w 716046"/>
                <a:gd name="connsiteY1" fmla="*/ 826684 h 826684"/>
                <a:gd name="connsiteX2" fmla="*/ 716047 w 716046"/>
                <a:gd name="connsiteY2" fmla="*/ 620036 h 826684"/>
                <a:gd name="connsiteX3" fmla="*/ 716047 w 716046"/>
                <a:gd name="connsiteY3" fmla="*/ 206648 h 826684"/>
                <a:gd name="connsiteX4" fmla="*/ 357976 w 716046"/>
                <a:gd name="connsiteY4" fmla="*/ 0 h 826684"/>
                <a:gd name="connsiteX5" fmla="*/ 0 w 716046"/>
                <a:gd name="connsiteY5" fmla="*/ 206648 h 82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684">
                  <a:moveTo>
                    <a:pt x="0" y="620036"/>
                  </a:moveTo>
                  <a:lnTo>
                    <a:pt x="357976" y="826684"/>
                  </a:lnTo>
                  <a:lnTo>
                    <a:pt x="716047" y="620036"/>
                  </a:lnTo>
                  <a:lnTo>
                    <a:pt x="716047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A768E93E-0E31-935A-8CF5-00B0D4E583CC}"/>
                </a:ext>
              </a:extLst>
            </p:cNvPr>
            <p:cNvSpPr/>
            <p:nvPr/>
          </p:nvSpPr>
          <p:spPr>
            <a:xfrm>
              <a:off x="2906986" y="1241946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D726E40B-C4D3-83FA-DC81-F4D0621945E8}"/>
                </a:ext>
              </a:extLst>
            </p:cNvPr>
            <p:cNvSpPr/>
            <p:nvPr/>
          </p:nvSpPr>
          <p:spPr>
            <a:xfrm>
              <a:off x="2906986" y="12205404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BE6F028D-BCDD-18C6-8DBE-8152C1375E45}"/>
                </a:ext>
              </a:extLst>
            </p:cNvPr>
            <p:cNvSpPr/>
            <p:nvPr/>
          </p:nvSpPr>
          <p:spPr>
            <a:xfrm>
              <a:off x="2536174" y="1220540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1AFFF665-D432-1455-E73D-4CE508EF09C2}"/>
                </a:ext>
              </a:extLst>
            </p:cNvPr>
            <p:cNvSpPr/>
            <p:nvPr/>
          </p:nvSpPr>
          <p:spPr>
            <a:xfrm>
              <a:off x="2536174" y="11134150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8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367A3570-6DD5-A310-E88F-3CE3C96AA9C4}"/>
                </a:ext>
              </a:extLst>
            </p:cNvPr>
            <p:cNvSpPr/>
            <p:nvPr/>
          </p:nvSpPr>
          <p:spPr>
            <a:xfrm>
              <a:off x="2906986" y="1156236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B4430214-7187-CA00-7B1E-F74879717ADC}"/>
                </a:ext>
              </a:extLst>
            </p:cNvPr>
            <p:cNvSpPr/>
            <p:nvPr/>
          </p:nvSpPr>
          <p:spPr>
            <a:xfrm>
              <a:off x="2906986" y="11348303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034E8E66-49C5-5FE6-B00D-3038D09DEF35}"/>
                </a:ext>
              </a:extLst>
            </p:cNvPr>
            <p:cNvSpPr/>
            <p:nvPr/>
          </p:nvSpPr>
          <p:spPr>
            <a:xfrm>
              <a:off x="2536174" y="11348303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38277BAC-F4BC-BFAF-9BE9-1606563E9BED}"/>
                </a:ext>
              </a:extLst>
            </p:cNvPr>
            <p:cNvSpPr/>
            <p:nvPr/>
          </p:nvSpPr>
          <p:spPr>
            <a:xfrm>
              <a:off x="2536174" y="10277826"/>
              <a:ext cx="741719" cy="856323"/>
            </a:xfrm>
            <a:custGeom>
              <a:avLst/>
              <a:gdLst>
                <a:gd name="connsiteX0" fmla="*/ 0 w 716046"/>
                <a:gd name="connsiteY0" fmla="*/ 620036 h 826683"/>
                <a:gd name="connsiteX1" fmla="*/ 357976 w 716046"/>
                <a:gd name="connsiteY1" fmla="*/ 826684 h 826683"/>
                <a:gd name="connsiteX2" fmla="*/ 716047 w 716046"/>
                <a:gd name="connsiteY2" fmla="*/ 620036 h 826683"/>
                <a:gd name="connsiteX3" fmla="*/ 716047 w 716046"/>
                <a:gd name="connsiteY3" fmla="*/ 206648 h 826683"/>
                <a:gd name="connsiteX4" fmla="*/ 357976 w 716046"/>
                <a:gd name="connsiteY4" fmla="*/ 0 h 826683"/>
                <a:gd name="connsiteX5" fmla="*/ 0 w 716046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6047" y="620036"/>
                  </a:lnTo>
                  <a:lnTo>
                    <a:pt x="716047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E71F700F-03E1-4FF4-0C55-74D1AB2C6B7E}"/>
                </a:ext>
              </a:extLst>
            </p:cNvPr>
            <p:cNvSpPr/>
            <p:nvPr/>
          </p:nvSpPr>
          <p:spPr>
            <a:xfrm>
              <a:off x="2906986" y="10706037"/>
              <a:ext cx="9712" cy="428112"/>
            </a:xfrm>
            <a:custGeom>
              <a:avLst/>
              <a:gdLst>
                <a:gd name="connsiteX0" fmla="*/ 0 w 9376"/>
                <a:gd name="connsiteY0" fmla="*/ 0 h 413294"/>
                <a:gd name="connsiteX1" fmla="*/ 0 w 9376"/>
                <a:gd name="connsiteY1" fmla="*/ 413295 h 41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294">
                  <a:moveTo>
                    <a:pt x="0" y="0"/>
                  </a:moveTo>
                  <a:lnTo>
                    <a:pt x="0" y="413295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66DE318D-7E54-047D-4938-96D2B9A9B34D}"/>
                </a:ext>
              </a:extLst>
            </p:cNvPr>
            <p:cNvSpPr/>
            <p:nvPr/>
          </p:nvSpPr>
          <p:spPr>
            <a:xfrm>
              <a:off x="2906986" y="10491883"/>
              <a:ext cx="370908" cy="214153"/>
            </a:xfrm>
            <a:custGeom>
              <a:avLst/>
              <a:gdLst>
                <a:gd name="connsiteX0" fmla="*/ 358070 w 358070"/>
                <a:gd name="connsiteY0" fmla="*/ 0 h 206741"/>
                <a:gd name="connsiteX1" fmla="*/ 0 w 358070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741">
                  <a:moveTo>
                    <a:pt x="358070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92E68935-C020-24F4-48E9-97F83F33987C}"/>
                </a:ext>
              </a:extLst>
            </p:cNvPr>
            <p:cNvSpPr/>
            <p:nvPr/>
          </p:nvSpPr>
          <p:spPr>
            <a:xfrm>
              <a:off x="2536174" y="10491883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F3A50897-FD76-6015-9946-F3CFF72A59A8}"/>
                </a:ext>
              </a:extLst>
            </p:cNvPr>
            <p:cNvSpPr/>
            <p:nvPr/>
          </p:nvSpPr>
          <p:spPr>
            <a:xfrm>
              <a:off x="2536174" y="9421697"/>
              <a:ext cx="741719" cy="856420"/>
            </a:xfrm>
            <a:custGeom>
              <a:avLst/>
              <a:gdLst>
                <a:gd name="connsiteX0" fmla="*/ 0 w 716046"/>
                <a:gd name="connsiteY0" fmla="*/ 620036 h 826777"/>
                <a:gd name="connsiteX1" fmla="*/ 357976 w 716046"/>
                <a:gd name="connsiteY1" fmla="*/ 826777 h 826777"/>
                <a:gd name="connsiteX2" fmla="*/ 716047 w 716046"/>
                <a:gd name="connsiteY2" fmla="*/ 620036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6047" y="620036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8583E26A-46D2-D683-F0C2-B4B1068D55BD}"/>
                </a:ext>
              </a:extLst>
            </p:cNvPr>
            <p:cNvSpPr/>
            <p:nvPr/>
          </p:nvSpPr>
          <p:spPr>
            <a:xfrm>
              <a:off x="2906986" y="984990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ED021CC4-9647-92AD-9613-96FA9CFBB8E2}"/>
                </a:ext>
              </a:extLst>
            </p:cNvPr>
            <p:cNvSpPr/>
            <p:nvPr/>
          </p:nvSpPr>
          <p:spPr>
            <a:xfrm>
              <a:off x="2906986" y="9635851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EDC8EC2A-3F62-99A0-B1BD-B659240BFC16}"/>
                </a:ext>
              </a:extLst>
            </p:cNvPr>
            <p:cNvSpPr/>
            <p:nvPr/>
          </p:nvSpPr>
          <p:spPr>
            <a:xfrm>
              <a:off x="2536174" y="9635851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0C280454-F60E-3073-7082-01117DAD5CAF}"/>
                </a:ext>
              </a:extLst>
            </p:cNvPr>
            <p:cNvSpPr/>
            <p:nvPr/>
          </p:nvSpPr>
          <p:spPr>
            <a:xfrm>
              <a:off x="2536174" y="8565277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E1B94ADF-AE6C-76D2-4931-3A33BA79770B}"/>
                </a:ext>
              </a:extLst>
            </p:cNvPr>
            <p:cNvSpPr/>
            <p:nvPr/>
          </p:nvSpPr>
          <p:spPr>
            <a:xfrm>
              <a:off x="2906986" y="899348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7AE732FB-64B9-6321-447C-14848694C201}"/>
                </a:ext>
              </a:extLst>
            </p:cNvPr>
            <p:cNvSpPr/>
            <p:nvPr/>
          </p:nvSpPr>
          <p:spPr>
            <a:xfrm>
              <a:off x="2906986" y="8779430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1E7CEFAF-A93A-A1E4-ED6D-308EDBAACAF2}"/>
                </a:ext>
              </a:extLst>
            </p:cNvPr>
            <p:cNvSpPr/>
            <p:nvPr/>
          </p:nvSpPr>
          <p:spPr>
            <a:xfrm>
              <a:off x="2536174" y="877943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D367FAED-6BCD-61D2-6556-CAF321722899}"/>
                </a:ext>
              </a:extLst>
            </p:cNvPr>
            <p:cNvSpPr/>
            <p:nvPr/>
          </p:nvSpPr>
          <p:spPr>
            <a:xfrm>
              <a:off x="2536174" y="7708176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2316C1BD-2B54-9E96-84F1-4209B7243171}"/>
                </a:ext>
              </a:extLst>
            </p:cNvPr>
            <p:cNvSpPr/>
            <p:nvPr/>
          </p:nvSpPr>
          <p:spPr>
            <a:xfrm>
              <a:off x="2906986" y="8136387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96C8BFB9-2186-0362-A929-D73AF3684CA6}"/>
                </a:ext>
              </a:extLst>
            </p:cNvPr>
            <p:cNvSpPr/>
            <p:nvPr/>
          </p:nvSpPr>
          <p:spPr>
            <a:xfrm>
              <a:off x="2906986" y="7922330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1A5DFB70-FF12-CBD1-0451-CDCFB7157C06}"/>
                </a:ext>
              </a:extLst>
            </p:cNvPr>
            <p:cNvSpPr/>
            <p:nvPr/>
          </p:nvSpPr>
          <p:spPr>
            <a:xfrm>
              <a:off x="2536174" y="792233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DD56E5D0-A409-F567-F930-2CE1983DBC4C}"/>
                </a:ext>
              </a:extLst>
            </p:cNvPr>
            <p:cNvSpPr/>
            <p:nvPr/>
          </p:nvSpPr>
          <p:spPr>
            <a:xfrm>
              <a:off x="2536174" y="6851756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14675EA0-510F-EA18-C6AE-F55ADCA6980B}"/>
                </a:ext>
              </a:extLst>
            </p:cNvPr>
            <p:cNvSpPr/>
            <p:nvPr/>
          </p:nvSpPr>
          <p:spPr>
            <a:xfrm>
              <a:off x="2906986" y="727996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8756DABD-A994-E788-CA85-42252E6B4B69}"/>
                </a:ext>
              </a:extLst>
            </p:cNvPr>
            <p:cNvSpPr/>
            <p:nvPr/>
          </p:nvSpPr>
          <p:spPr>
            <a:xfrm>
              <a:off x="2906986" y="7065909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7CDE9738-DF27-761C-9BA1-85B10DB75579}"/>
                </a:ext>
              </a:extLst>
            </p:cNvPr>
            <p:cNvSpPr/>
            <p:nvPr/>
          </p:nvSpPr>
          <p:spPr>
            <a:xfrm>
              <a:off x="2536174" y="7065909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B83FF796-FDAB-C99F-E19E-69AAF7025955}"/>
                </a:ext>
              </a:extLst>
            </p:cNvPr>
            <p:cNvSpPr/>
            <p:nvPr/>
          </p:nvSpPr>
          <p:spPr>
            <a:xfrm>
              <a:off x="3286441" y="12847671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6252F668-8450-D791-4FF7-371A6FE3865C}"/>
                </a:ext>
              </a:extLst>
            </p:cNvPr>
            <p:cNvSpPr/>
            <p:nvPr/>
          </p:nvSpPr>
          <p:spPr>
            <a:xfrm>
              <a:off x="3657252" y="1327588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944FCD5A-1E62-195A-422C-720CD93FAFF5}"/>
                </a:ext>
              </a:extLst>
            </p:cNvPr>
            <p:cNvSpPr/>
            <p:nvPr/>
          </p:nvSpPr>
          <p:spPr>
            <a:xfrm>
              <a:off x="3657252" y="1306182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7108E71E-39DF-D911-10AD-9F55493BE829}"/>
                </a:ext>
              </a:extLst>
            </p:cNvPr>
            <p:cNvSpPr/>
            <p:nvPr/>
          </p:nvSpPr>
          <p:spPr>
            <a:xfrm>
              <a:off x="3286441" y="1306182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4CCBA944-C991-A1CA-54E7-400F538010EE}"/>
                </a:ext>
              </a:extLst>
            </p:cNvPr>
            <p:cNvSpPr/>
            <p:nvPr/>
          </p:nvSpPr>
          <p:spPr>
            <a:xfrm>
              <a:off x="3286441" y="11991347"/>
              <a:ext cx="741622" cy="856324"/>
            </a:xfrm>
            <a:custGeom>
              <a:avLst/>
              <a:gdLst>
                <a:gd name="connsiteX0" fmla="*/ 0 w 715952"/>
                <a:gd name="connsiteY0" fmla="*/ 620036 h 826684"/>
                <a:gd name="connsiteX1" fmla="*/ 357976 w 715952"/>
                <a:gd name="connsiteY1" fmla="*/ 826684 h 826684"/>
                <a:gd name="connsiteX2" fmla="*/ 715953 w 715952"/>
                <a:gd name="connsiteY2" fmla="*/ 620036 h 826684"/>
                <a:gd name="connsiteX3" fmla="*/ 715953 w 715952"/>
                <a:gd name="connsiteY3" fmla="*/ 206648 h 826684"/>
                <a:gd name="connsiteX4" fmla="*/ 357976 w 715952"/>
                <a:gd name="connsiteY4" fmla="*/ 0 h 826684"/>
                <a:gd name="connsiteX5" fmla="*/ 0 w 715952"/>
                <a:gd name="connsiteY5" fmla="*/ 206648 h 82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4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B1C700C5-115F-9172-7177-001C245D6B76}"/>
                </a:ext>
              </a:extLst>
            </p:cNvPr>
            <p:cNvSpPr/>
            <p:nvPr/>
          </p:nvSpPr>
          <p:spPr>
            <a:xfrm>
              <a:off x="3657252" y="1241946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0E537FE6-C171-B037-DF52-BF6BA253352F}"/>
                </a:ext>
              </a:extLst>
            </p:cNvPr>
            <p:cNvSpPr/>
            <p:nvPr/>
          </p:nvSpPr>
          <p:spPr>
            <a:xfrm>
              <a:off x="3657252" y="1220540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25AF8AE6-13D0-3608-60F3-877782A2BA31}"/>
                </a:ext>
              </a:extLst>
            </p:cNvPr>
            <p:cNvSpPr/>
            <p:nvPr/>
          </p:nvSpPr>
          <p:spPr>
            <a:xfrm>
              <a:off x="3286441" y="1220540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2127176B-9C63-6926-7A37-092B66C61F6D}"/>
                </a:ext>
              </a:extLst>
            </p:cNvPr>
            <p:cNvSpPr/>
            <p:nvPr/>
          </p:nvSpPr>
          <p:spPr>
            <a:xfrm>
              <a:off x="3286441" y="11134150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8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E7F3E2EA-3725-9D61-8562-10D6782FFA3B}"/>
                </a:ext>
              </a:extLst>
            </p:cNvPr>
            <p:cNvSpPr/>
            <p:nvPr/>
          </p:nvSpPr>
          <p:spPr>
            <a:xfrm>
              <a:off x="3657252" y="1156236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B7799DEB-E33B-1CF3-2AF8-D86684A1818D}"/>
                </a:ext>
              </a:extLst>
            </p:cNvPr>
            <p:cNvSpPr/>
            <p:nvPr/>
          </p:nvSpPr>
          <p:spPr>
            <a:xfrm>
              <a:off x="3657252" y="11348303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C7ED5AA7-A32B-D2E9-CFD0-33C7DEAD8D77}"/>
                </a:ext>
              </a:extLst>
            </p:cNvPr>
            <p:cNvSpPr/>
            <p:nvPr/>
          </p:nvSpPr>
          <p:spPr>
            <a:xfrm>
              <a:off x="3286441" y="11348303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B622AFD4-F42A-C97E-38E6-74F3CBB393DD}"/>
                </a:ext>
              </a:extLst>
            </p:cNvPr>
            <p:cNvSpPr/>
            <p:nvPr/>
          </p:nvSpPr>
          <p:spPr>
            <a:xfrm>
              <a:off x="3286441" y="10277826"/>
              <a:ext cx="741622" cy="856323"/>
            </a:xfrm>
            <a:custGeom>
              <a:avLst/>
              <a:gdLst>
                <a:gd name="connsiteX0" fmla="*/ 0 w 715952"/>
                <a:gd name="connsiteY0" fmla="*/ 620036 h 826683"/>
                <a:gd name="connsiteX1" fmla="*/ 357976 w 715952"/>
                <a:gd name="connsiteY1" fmla="*/ 826684 h 826683"/>
                <a:gd name="connsiteX2" fmla="*/ 715953 w 715952"/>
                <a:gd name="connsiteY2" fmla="*/ 620036 h 826683"/>
                <a:gd name="connsiteX3" fmla="*/ 715953 w 715952"/>
                <a:gd name="connsiteY3" fmla="*/ 206648 h 826683"/>
                <a:gd name="connsiteX4" fmla="*/ 357976 w 715952"/>
                <a:gd name="connsiteY4" fmla="*/ 0 h 826683"/>
                <a:gd name="connsiteX5" fmla="*/ 0 w 715952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4DA5E2EE-ADBA-800D-5AF5-C6BF603E9CF9}"/>
                </a:ext>
              </a:extLst>
            </p:cNvPr>
            <p:cNvSpPr/>
            <p:nvPr/>
          </p:nvSpPr>
          <p:spPr>
            <a:xfrm>
              <a:off x="3657252" y="10706037"/>
              <a:ext cx="9712" cy="428112"/>
            </a:xfrm>
            <a:custGeom>
              <a:avLst/>
              <a:gdLst>
                <a:gd name="connsiteX0" fmla="*/ 0 w 9376"/>
                <a:gd name="connsiteY0" fmla="*/ 0 h 413294"/>
                <a:gd name="connsiteX1" fmla="*/ 0 w 9376"/>
                <a:gd name="connsiteY1" fmla="*/ 413295 h 41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294">
                  <a:moveTo>
                    <a:pt x="0" y="0"/>
                  </a:moveTo>
                  <a:lnTo>
                    <a:pt x="0" y="413295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0C2FFC27-D713-ABCC-D04B-40A4CE7C511A}"/>
                </a:ext>
              </a:extLst>
            </p:cNvPr>
            <p:cNvSpPr/>
            <p:nvPr/>
          </p:nvSpPr>
          <p:spPr>
            <a:xfrm>
              <a:off x="3657252" y="10491883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CAFC897B-E64D-857C-2219-8014D07FAD0D}"/>
                </a:ext>
              </a:extLst>
            </p:cNvPr>
            <p:cNvSpPr/>
            <p:nvPr/>
          </p:nvSpPr>
          <p:spPr>
            <a:xfrm>
              <a:off x="3286441" y="10491883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8E0C9E9F-170F-1DB5-8F61-AD439E2EF2EC}"/>
                </a:ext>
              </a:extLst>
            </p:cNvPr>
            <p:cNvSpPr/>
            <p:nvPr/>
          </p:nvSpPr>
          <p:spPr>
            <a:xfrm>
              <a:off x="3286441" y="9421697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A8450EFB-67A7-2D61-6EC7-C814B90383C2}"/>
                </a:ext>
              </a:extLst>
            </p:cNvPr>
            <p:cNvSpPr/>
            <p:nvPr/>
          </p:nvSpPr>
          <p:spPr>
            <a:xfrm>
              <a:off x="3657252" y="984990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255398E4-9267-63CB-130F-21BF8425D0D2}"/>
                </a:ext>
              </a:extLst>
            </p:cNvPr>
            <p:cNvSpPr/>
            <p:nvPr/>
          </p:nvSpPr>
          <p:spPr>
            <a:xfrm>
              <a:off x="3657252" y="9635851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AB8DDB12-08F4-1503-5AC5-09402C911D4C}"/>
                </a:ext>
              </a:extLst>
            </p:cNvPr>
            <p:cNvSpPr/>
            <p:nvPr/>
          </p:nvSpPr>
          <p:spPr>
            <a:xfrm>
              <a:off x="3286441" y="9635851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916D6634-3FC0-D590-4279-EA2B4B75867F}"/>
                </a:ext>
              </a:extLst>
            </p:cNvPr>
            <p:cNvSpPr/>
            <p:nvPr/>
          </p:nvSpPr>
          <p:spPr>
            <a:xfrm>
              <a:off x="3286441" y="8565277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2CBF4455-949E-CB5C-CD88-7FAA78A030F7}"/>
                </a:ext>
              </a:extLst>
            </p:cNvPr>
            <p:cNvSpPr/>
            <p:nvPr/>
          </p:nvSpPr>
          <p:spPr>
            <a:xfrm>
              <a:off x="3657252" y="899348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E048ED90-31F3-733F-EF8E-D3A248EB8892}"/>
                </a:ext>
              </a:extLst>
            </p:cNvPr>
            <p:cNvSpPr/>
            <p:nvPr/>
          </p:nvSpPr>
          <p:spPr>
            <a:xfrm>
              <a:off x="3657252" y="87794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E4591EDA-43E5-D5BB-9C05-8D736617D7F9}"/>
                </a:ext>
              </a:extLst>
            </p:cNvPr>
            <p:cNvSpPr/>
            <p:nvPr/>
          </p:nvSpPr>
          <p:spPr>
            <a:xfrm>
              <a:off x="3286441" y="877943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529DEDC3-BC1D-F1C9-9EF5-AD94B612039D}"/>
                </a:ext>
              </a:extLst>
            </p:cNvPr>
            <p:cNvSpPr/>
            <p:nvPr/>
          </p:nvSpPr>
          <p:spPr>
            <a:xfrm>
              <a:off x="3286441" y="770817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A334A7D3-D5F3-190E-CE22-E06C05A87A9C}"/>
                </a:ext>
              </a:extLst>
            </p:cNvPr>
            <p:cNvSpPr/>
            <p:nvPr/>
          </p:nvSpPr>
          <p:spPr>
            <a:xfrm>
              <a:off x="3657252" y="8136387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72696C30-EF74-A529-49AC-D87C77AA486A}"/>
                </a:ext>
              </a:extLst>
            </p:cNvPr>
            <p:cNvSpPr/>
            <p:nvPr/>
          </p:nvSpPr>
          <p:spPr>
            <a:xfrm>
              <a:off x="3657252" y="79223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C7C2C7B8-6415-3F50-CB89-0A9812AF3A21}"/>
                </a:ext>
              </a:extLst>
            </p:cNvPr>
            <p:cNvSpPr/>
            <p:nvPr/>
          </p:nvSpPr>
          <p:spPr>
            <a:xfrm>
              <a:off x="3286441" y="792233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AB8FBE64-C6CA-370B-D048-7A7B01A10ADC}"/>
                </a:ext>
              </a:extLst>
            </p:cNvPr>
            <p:cNvSpPr/>
            <p:nvPr/>
          </p:nvSpPr>
          <p:spPr>
            <a:xfrm>
              <a:off x="3286441" y="685175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A7F382D4-D82C-01E1-0F38-33BF60B57232}"/>
                </a:ext>
              </a:extLst>
            </p:cNvPr>
            <p:cNvSpPr/>
            <p:nvPr/>
          </p:nvSpPr>
          <p:spPr>
            <a:xfrm>
              <a:off x="3657252" y="727996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4B44D517-71A4-FB59-82A8-003D3301986B}"/>
                </a:ext>
              </a:extLst>
            </p:cNvPr>
            <p:cNvSpPr/>
            <p:nvPr/>
          </p:nvSpPr>
          <p:spPr>
            <a:xfrm>
              <a:off x="3657252" y="7065909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D31BC46A-3598-2842-9B67-8CB3DA5141B6}"/>
                </a:ext>
              </a:extLst>
            </p:cNvPr>
            <p:cNvSpPr/>
            <p:nvPr/>
          </p:nvSpPr>
          <p:spPr>
            <a:xfrm>
              <a:off x="3286441" y="7065909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E8F84A5A-391E-A289-9DD0-FE2432C15BB8}"/>
                </a:ext>
              </a:extLst>
            </p:cNvPr>
            <p:cNvSpPr/>
            <p:nvPr/>
          </p:nvSpPr>
          <p:spPr>
            <a:xfrm>
              <a:off x="4028063" y="12847671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EDCD3FF4-6328-481B-7D73-E307A94056F0}"/>
                </a:ext>
              </a:extLst>
            </p:cNvPr>
            <p:cNvSpPr/>
            <p:nvPr/>
          </p:nvSpPr>
          <p:spPr>
            <a:xfrm>
              <a:off x="4398875" y="1327588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BEA84635-452E-78AE-81A9-E9FF50109164}"/>
                </a:ext>
              </a:extLst>
            </p:cNvPr>
            <p:cNvSpPr/>
            <p:nvPr/>
          </p:nvSpPr>
          <p:spPr>
            <a:xfrm>
              <a:off x="4398875" y="1306182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6B52A232-7268-41A8-C826-ACDD0CE2B278}"/>
                </a:ext>
              </a:extLst>
            </p:cNvPr>
            <p:cNvSpPr/>
            <p:nvPr/>
          </p:nvSpPr>
          <p:spPr>
            <a:xfrm>
              <a:off x="4028064" y="1306182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9EC87C4D-21D0-953D-ADB2-C863F89A20F8}"/>
                </a:ext>
              </a:extLst>
            </p:cNvPr>
            <p:cNvSpPr/>
            <p:nvPr/>
          </p:nvSpPr>
          <p:spPr>
            <a:xfrm>
              <a:off x="4028063" y="11991347"/>
              <a:ext cx="741622" cy="856324"/>
            </a:xfrm>
            <a:custGeom>
              <a:avLst/>
              <a:gdLst>
                <a:gd name="connsiteX0" fmla="*/ 0 w 715952"/>
                <a:gd name="connsiteY0" fmla="*/ 620036 h 826684"/>
                <a:gd name="connsiteX1" fmla="*/ 357977 w 715952"/>
                <a:gd name="connsiteY1" fmla="*/ 826684 h 826684"/>
                <a:gd name="connsiteX2" fmla="*/ 715953 w 715952"/>
                <a:gd name="connsiteY2" fmla="*/ 620036 h 826684"/>
                <a:gd name="connsiteX3" fmla="*/ 715953 w 715952"/>
                <a:gd name="connsiteY3" fmla="*/ 206648 h 826684"/>
                <a:gd name="connsiteX4" fmla="*/ 357977 w 715952"/>
                <a:gd name="connsiteY4" fmla="*/ 0 h 826684"/>
                <a:gd name="connsiteX5" fmla="*/ 0 w 715952"/>
                <a:gd name="connsiteY5" fmla="*/ 206648 h 82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4">
                  <a:moveTo>
                    <a:pt x="0" y="620036"/>
                  </a:moveTo>
                  <a:lnTo>
                    <a:pt x="357977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7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A6B420B5-2468-058B-2C77-48235AFF53D7}"/>
                </a:ext>
              </a:extLst>
            </p:cNvPr>
            <p:cNvSpPr/>
            <p:nvPr/>
          </p:nvSpPr>
          <p:spPr>
            <a:xfrm>
              <a:off x="4398875" y="1241946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628006CA-F2F9-D23E-305A-3F19FF9ABBD5}"/>
                </a:ext>
              </a:extLst>
            </p:cNvPr>
            <p:cNvSpPr/>
            <p:nvPr/>
          </p:nvSpPr>
          <p:spPr>
            <a:xfrm>
              <a:off x="4398875" y="1220540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769E047C-FF8A-82A9-7292-F8B48414F165}"/>
                </a:ext>
              </a:extLst>
            </p:cNvPr>
            <p:cNvSpPr/>
            <p:nvPr/>
          </p:nvSpPr>
          <p:spPr>
            <a:xfrm>
              <a:off x="4028064" y="1220540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9985AC50-DA4F-E8A7-D891-0A37B88FE1E0}"/>
                </a:ext>
              </a:extLst>
            </p:cNvPr>
            <p:cNvSpPr/>
            <p:nvPr/>
          </p:nvSpPr>
          <p:spPr>
            <a:xfrm>
              <a:off x="4028063" y="11134150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8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4AFBE9F5-5ECF-2E14-EA93-248EC3F5FBD2}"/>
                </a:ext>
              </a:extLst>
            </p:cNvPr>
            <p:cNvSpPr/>
            <p:nvPr/>
          </p:nvSpPr>
          <p:spPr>
            <a:xfrm>
              <a:off x="4398875" y="1156236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387FFA83-F63B-A54D-50CA-A28ABA6DE742}"/>
                </a:ext>
              </a:extLst>
            </p:cNvPr>
            <p:cNvSpPr/>
            <p:nvPr/>
          </p:nvSpPr>
          <p:spPr>
            <a:xfrm>
              <a:off x="4398875" y="11348303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565D7C04-CA95-FEA9-9345-E0F13E8B8F29}"/>
                </a:ext>
              </a:extLst>
            </p:cNvPr>
            <p:cNvSpPr/>
            <p:nvPr/>
          </p:nvSpPr>
          <p:spPr>
            <a:xfrm>
              <a:off x="4028064" y="11348303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790132EA-65AB-F1EC-0D85-7FBC1D645014}"/>
                </a:ext>
              </a:extLst>
            </p:cNvPr>
            <p:cNvSpPr/>
            <p:nvPr/>
          </p:nvSpPr>
          <p:spPr>
            <a:xfrm>
              <a:off x="4028063" y="10277826"/>
              <a:ext cx="741622" cy="856323"/>
            </a:xfrm>
            <a:custGeom>
              <a:avLst/>
              <a:gdLst>
                <a:gd name="connsiteX0" fmla="*/ 0 w 715952"/>
                <a:gd name="connsiteY0" fmla="*/ 620036 h 826683"/>
                <a:gd name="connsiteX1" fmla="*/ 357977 w 715952"/>
                <a:gd name="connsiteY1" fmla="*/ 826684 h 826683"/>
                <a:gd name="connsiteX2" fmla="*/ 715953 w 715952"/>
                <a:gd name="connsiteY2" fmla="*/ 620036 h 826683"/>
                <a:gd name="connsiteX3" fmla="*/ 715953 w 715952"/>
                <a:gd name="connsiteY3" fmla="*/ 206648 h 826683"/>
                <a:gd name="connsiteX4" fmla="*/ 357977 w 715952"/>
                <a:gd name="connsiteY4" fmla="*/ 0 h 826683"/>
                <a:gd name="connsiteX5" fmla="*/ 0 w 715952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3">
                  <a:moveTo>
                    <a:pt x="0" y="620036"/>
                  </a:moveTo>
                  <a:lnTo>
                    <a:pt x="357977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7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09D57DB8-B327-FE34-07FA-48D93101AC2E}"/>
                </a:ext>
              </a:extLst>
            </p:cNvPr>
            <p:cNvSpPr/>
            <p:nvPr/>
          </p:nvSpPr>
          <p:spPr>
            <a:xfrm>
              <a:off x="4398875" y="10706037"/>
              <a:ext cx="9712" cy="428112"/>
            </a:xfrm>
            <a:custGeom>
              <a:avLst/>
              <a:gdLst>
                <a:gd name="connsiteX0" fmla="*/ 0 w 9376"/>
                <a:gd name="connsiteY0" fmla="*/ 0 h 413294"/>
                <a:gd name="connsiteX1" fmla="*/ 0 w 9376"/>
                <a:gd name="connsiteY1" fmla="*/ 413295 h 41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294">
                  <a:moveTo>
                    <a:pt x="0" y="0"/>
                  </a:moveTo>
                  <a:lnTo>
                    <a:pt x="0" y="413295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F658FCBF-18FA-79F3-F624-695D13B786B9}"/>
                </a:ext>
              </a:extLst>
            </p:cNvPr>
            <p:cNvSpPr/>
            <p:nvPr/>
          </p:nvSpPr>
          <p:spPr>
            <a:xfrm>
              <a:off x="4398875" y="10491883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24BDAB64-9C22-AF5F-198F-91CA9E2213EE}"/>
                </a:ext>
              </a:extLst>
            </p:cNvPr>
            <p:cNvSpPr/>
            <p:nvPr/>
          </p:nvSpPr>
          <p:spPr>
            <a:xfrm>
              <a:off x="4028064" y="10491883"/>
              <a:ext cx="370811" cy="214153"/>
            </a:xfrm>
            <a:custGeom>
              <a:avLst/>
              <a:gdLst>
                <a:gd name="connsiteX0" fmla="*/ 357977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6E12DAC1-633C-32DA-8D09-E5B74ACD71E8}"/>
                </a:ext>
              </a:extLst>
            </p:cNvPr>
            <p:cNvSpPr/>
            <p:nvPr/>
          </p:nvSpPr>
          <p:spPr>
            <a:xfrm>
              <a:off x="4028063" y="9421697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7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7" y="826777"/>
                  </a:lnTo>
                  <a:lnTo>
                    <a:pt x="715953" y="620036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FF977CBE-34FF-832A-B1F5-AF0CDA787E4D}"/>
                </a:ext>
              </a:extLst>
            </p:cNvPr>
            <p:cNvSpPr/>
            <p:nvPr/>
          </p:nvSpPr>
          <p:spPr>
            <a:xfrm>
              <a:off x="4398875" y="984990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066E1BDB-170B-5B8C-7776-B1190A1D0479}"/>
                </a:ext>
              </a:extLst>
            </p:cNvPr>
            <p:cNvSpPr/>
            <p:nvPr/>
          </p:nvSpPr>
          <p:spPr>
            <a:xfrm>
              <a:off x="4398875" y="9635851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DA20A304-C8C9-048D-29A0-2AC7D80CEA04}"/>
                </a:ext>
              </a:extLst>
            </p:cNvPr>
            <p:cNvSpPr/>
            <p:nvPr/>
          </p:nvSpPr>
          <p:spPr>
            <a:xfrm>
              <a:off x="4028064" y="9635851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6200DCEA-0115-167D-D200-B03B1F7506BC}"/>
                </a:ext>
              </a:extLst>
            </p:cNvPr>
            <p:cNvSpPr/>
            <p:nvPr/>
          </p:nvSpPr>
          <p:spPr>
            <a:xfrm>
              <a:off x="4028063" y="8565277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96211A8B-F7C1-7AC6-0479-4F1B9ECE2C54}"/>
                </a:ext>
              </a:extLst>
            </p:cNvPr>
            <p:cNvSpPr/>
            <p:nvPr/>
          </p:nvSpPr>
          <p:spPr>
            <a:xfrm>
              <a:off x="4398875" y="899348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CC861B5-7DB1-9348-E0A7-EB1AF37E8F46}"/>
                </a:ext>
              </a:extLst>
            </p:cNvPr>
            <p:cNvSpPr/>
            <p:nvPr/>
          </p:nvSpPr>
          <p:spPr>
            <a:xfrm>
              <a:off x="4398875" y="87794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9DF008B7-4087-DFD1-7B7E-906ABE3C3F0B}"/>
                </a:ext>
              </a:extLst>
            </p:cNvPr>
            <p:cNvSpPr/>
            <p:nvPr/>
          </p:nvSpPr>
          <p:spPr>
            <a:xfrm>
              <a:off x="4028064" y="877943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944155FA-48C6-DBA6-96B7-AFA29D93ED65}"/>
                </a:ext>
              </a:extLst>
            </p:cNvPr>
            <p:cNvSpPr/>
            <p:nvPr/>
          </p:nvSpPr>
          <p:spPr>
            <a:xfrm>
              <a:off x="4028063" y="770817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9BAF66F3-5065-E2AB-140E-3BAAD5AD85E1}"/>
                </a:ext>
              </a:extLst>
            </p:cNvPr>
            <p:cNvSpPr/>
            <p:nvPr/>
          </p:nvSpPr>
          <p:spPr>
            <a:xfrm>
              <a:off x="4398875" y="8136387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BAF395B8-5573-394E-AED6-ABA3BC721241}"/>
                </a:ext>
              </a:extLst>
            </p:cNvPr>
            <p:cNvSpPr/>
            <p:nvPr/>
          </p:nvSpPr>
          <p:spPr>
            <a:xfrm>
              <a:off x="4398875" y="79223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0E5C548B-BDA4-17A2-E69A-85B090225450}"/>
                </a:ext>
              </a:extLst>
            </p:cNvPr>
            <p:cNvSpPr/>
            <p:nvPr/>
          </p:nvSpPr>
          <p:spPr>
            <a:xfrm>
              <a:off x="4028064" y="792233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465CD70A-49C0-B5E8-A8F0-FDDA7207197C}"/>
                </a:ext>
              </a:extLst>
            </p:cNvPr>
            <p:cNvSpPr/>
            <p:nvPr/>
          </p:nvSpPr>
          <p:spPr>
            <a:xfrm>
              <a:off x="4028063" y="685175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FA27C3CD-8A04-3B80-E4D8-5D15B86E3793}"/>
                </a:ext>
              </a:extLst>
            </p:cNvPr>
            <p:cNvSpPr/>
            <p:nvPr/>
          </p:nvSpPr>
          <p:spPr>
            <a:xfrm>
              <a:off x="4398875" y="727996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5CA99595-F520-800C-0D47-9A5E6C7AF17B}"/>
                </a:ext>
              </a:extLst>
            </p:cNvPr>
            <p:cNvSpPr/>
            <p:nvPr/>
          </p:nvSpPr>
          <p:spPr>
            <a:xfrm>
              <a:off x="4398875" y="7065909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A2E504F8-50CD-838F-B807-A8E701DD5167}"/>
                </a:ext>
              </a:extLst>
            </p:cNvPr>
            <p:cNvSpPr/>
            <p:nvPr/>
          </p:nvSpPr>
          <p:spPr>
            <a:xfrm>
              <a:off x="4028064" y="7065909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A61BA866-2275-5AA8-1B43-B8584B89DE6F}"/>
                </a:ext>
              </a:extLst>
            </p:cNvPr>
            <p:cNvSpPr/>
            <p:nvPr/>
          </p:nvSpPr>
          <p:spPr>
            <a:xfrm>
              <a:off x="4767258" y="12847671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096D961A-D769-4B0D-8AAA-1F1D2A548F1A}"/>
                </a:ext>
              </a:extLst>
            </p:cNvPr>
            <p:cNvSpPr/>
            <p:nvPr/>
          </p:nvSpPr>
          <p:spPr>
            <a:xfrm>
              <a:off x="5138070" y="1327588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5AD0584A-5EEE-0397-CA79-11E574483880}"/>
                </a:ext>
              </a:extLst>
            </p:cNvPr>
            <p:cNvSpPr/>
            <p:nvPr/>
          </p:nvSpPr>
          <p:spPr>
            <a:xfrm>
              <a:off x="5138070" y="13061824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E764D940-0D5B-00FE-63F1-31F78A2FAA54}"/>
                </a:ext>
              </a:extLst>
            </p:cNvPr>
            <p:cNvSpPr/>
            <p:nvPr/>
          </p:nvSpPr>
          <p:spPr>
            <a:xfrm>
              <a:off x="4767258" y="1306182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82FBCF9A-9543-6312-1E0C-6BA6729E7E1B}"/>
                </a:ext>
              </a:extLst>
            </p:cNvPr>
            <p:cNvSpPr/>
            <p:nvPr/>
          </p:nvSpPr>
          <p:spPr>
            <a:xfrm>
              <a:off x="4767258" y="11991347"/>
              <a:ext cx="741623" cy="856324"/>
            </a:xfrm>
            <a:custGeom>
              <a:avLst/>
              <a:gdLst>
                <a:gd name="connsiteX0" fmla="*/ 0 w 715953"/>
                <a:gd name="connsiteY0" fmla="*/ 620036 h 826684"/>
                <a:gd name="connsiteX1" fmla="*/ 357977 w 715953"/>
                <a:gd name="connsiteY1" fmla="*/ 826684 h 826684"/>
                <a:gd name="connsiteX2" fmla="*/ 715953 w 715953"/>
                <a:gd name="connsiteY2" fmla="*/ 620036 h 826684"/>
                <a:gd name="connsiteX3" fmla="*/ 715953 w 715953"/>
                <a:gd name="connsiteY3" fmla="*/ 206648 h 826684"/>
                <a:gd name="connsiteX4" fmla="*/ 357977 w 715953"/>
                <a:gd name="connsiteY4" fmla="*/ 0 h 826684"/>
                <a:gd name="connsiteX5" fmla="*/ 0 w 715953"/>
                <a:gd name="connsiteY5" fmla="*/ 206648 h 82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684">
                  <a:moveTo>
                    <a:pt x="0" y="620036"/>
                  </a:moveTo>
                  <a:lnTo>
                    <a:pt x="357977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7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C6FE2F0A-5079-828C-A203-C05522655437}"/>
                </a:ext>
              </a:extLst>
            </p:cNvPr>
            <p:cNvSpPr/>
            <p:nvPr/>
          </p:nvSpPr>
          <p:spPr>
            <a:xfrm>
              <a:off x="5138070" y="1241946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6E29DE5E-0215-CB54-3C50-74E76253816A}"/>
                </a:ext>
              </a:extLst>
            </p:cNvPr>
            <p:cNvSpPr/>
            <p:nvPr/>
          </p:nvSpPr>
          <p:spPr>
            <a:xfrm>
              <a:off x="5138070" y="12205404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263951C6-B598-C0AF-D911-B04C95843E4D}"/>
                </a:ext>
              </a:extLst>
            </p:cNvPr>
            <p:cNvSpPr/>
            <p:nvPr/>
          </p:nvSpPr>
          <p:spPr>
            <a:xfrm>
              <a:off x="4767258" y="1220540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7B14AC5C-338B-5CA5-F876-DFA24BA36917}"/>
                </a:ext>
              </a:extLst>
            </p:cNvPr>
            <p:cNvSpPr/>
            <p:nvPr/>
          </p:nvSpPr>
          <p:spPr>
            <a:xfrm>
              <a:off x="4767258" y="11134150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8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72429FD4-4E1F-03DC-A64B-EFEC1417662C}"/>
                </a:ext>
              </a:extLst>
            </p:cNvPr>
            <p:cNvSpPr/>
            <p:nvPr/>
          </p:nvSpPr>
          <p:spPr>
            <a:xfrm>
              <a:off x="5138070" y="1156236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5CD7E2C2-B878-44AA-6E27-F03219606618}"/>
                </a:ext>
              </a:extLst>
            </p:cNvPr>
            <p:cNvSpPr/>
            <p:nvPr/>
          </p:nvSpPr>
          <p:spPr>
            <a:xfrm>
              <a:off x="5138070" y="11348303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7533BBDA-F751-6965-5C35-35E10935BC8F}"/>
                </a:ext>
              </a:extLst>
            </p:cNvPr>
            <p:cNvSpPr/>
            <p:nvPr/>
          </p:nvSpPr>
          <p:spPr>
            <a:xfrm>
              <a:off x="4767258" y="11348303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32C7A72C-A4C8-53FE-C1B4-BBF0E0024491}"/>
                </a:ext>
              </a:extLst>
            </p:cNvPr>
            <p:cNvSpPr/>
            <p:nvPr/>
          </p:nvSpPr>
          <p:spPr>
            <a:xfrm>
              <a:off x="4767258" y="10277826"/>
              <a:ext cx="741623" cy="856323"/>
            </a:xfrm>
            <a:custGeom>
              <a:avLst/>
              <a:gdLst>
                <a:gd name="connsiteX0" fmla="*/ 0 w 715953"/>
                <a:gd name="connsiteY0" fmla="*/ 620036 h 826683"/>
                <a:gd name="connsiteX1" fmla="*/ 357977 w 715953"/>
                <a:gd name="connsiteY1" fmla="*/ 826684 h 826683"/>
                <a:gd name="connsiteX2" fmla="*/ 715953 w 715953"/>
                <a:gd name="connsiteY2" fmla="*/ 620036 h 826683"/>
                <a:gd name="connsiteX3" fmla="*/ 715953 w 715953"/>
                <a:gd name="connsiteY3" fmla="*/ 206648 h 826683"/>
                <a:gd name="connsiteX4" fmla="*/ 357977 w 715953"/>
                <a:gd name="connsiteY4" fmla="*/ 0 h 826683"/>
                <a:gd name="connsiteX5" fmla="*/ 0 w 715953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683">
                  <a:moveTo>
                    <a:pt x="0" y="620036"/>
                  </a:moveTo>
                  <a:lnTo>
                    <a:pt x="357977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7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C86335E2-4DD5-9587-72BA-883D8D1E8F3F}"/>
                </a:ext>
              </a:extLst>
            </p:cNvPr>
            <p:cNvSpPr/>
            <p:nvPr/>
          </p:nvSpPr>
          <p:spPr>
            <a:xfrm>
              <a:off x="5138070" y="10706037"/>
              <a:ext cx="9712" cy="428112"/>
            </a:xfrm>
            <a:custGeom>
              <a:avLst/>
              <a:gdLst>
                <a:gd name="connsiteX0" fmla="*/ 0 w 9376"/>
                <a:gd name="connsiteY0" fmla="*/ 0 h 413294"/>
                <a:gd name="connsiteX1" fmla="*/ 0 w 9376"/>
                <a:gd name="connsiteY1" fmla="*/ 413295 h 41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294">
                  <a:moveTo>
                    <a:pt x="0" y="0"/>
                  </a:moveTo>
                  <a:lnTo>
                    <a:pt x="0" y="413295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6DC6AAC2-F60A-360C-01F2-B4357A2D3433}"/>
                </a:ext>
              </a:extLst>
            </p:cNvPr>
            <p:cNvSpPr/>
            <p:nvPr/>
          </p:nvSpPr>
          <p:spPr>
            <a:xfrm>
              <a:off x="5138070" y="10491883"/>
              <a:ext cx="370811" cy="214153"/>
            </a:xfrm>
            <a:custGeom>
              <a:avLst/>
              <a:gdLst>
                <a:gd name="connsiteX0" fmla="*/ 357977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8CC8F502-5BA0-7C62-589A-FFF60FB7A42A}"/>
                </a:ext>
              </a:extLst>
            </p:cNvPr>
            <p:cNvSpPr/>
            <p:nvPr/>
          </p:nvSpPr>
          <p:spPr>
            <a:xfrm>
              <a:off x="4767258" y="10491883"/>
              <a:ext cx="370811" cy="214153"/>
            </a:xfrm>
            <a:custGeom>
              <a:avLst/>
              <a:gdLst>
                <a:gd name="connsiteX0" fmla="*/ 357977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4F6D6081-271E-9878-5A55-D68299EAC158}"/>
                </a:ext>
              </a:extLst>
            </p:cNvPr>
            <p:cNvSpPr/>
            <p:nvPr/>
          </p:nvSpPr>
          <p:spPr>
            <a:xfrm>
              <a:off x="4767258" y="9421697"/>
              <a:ext cx="741623" cy="856420"/>
            </a:xfrm>
            <a:custGeom>
              <a:avLst/>
              <a:gdLst>
                <a:gd name="connsiteX0" fmla="*/ 0 w 715953"/>
                <a:gd name="connsiteY0" fmla="*/ 620036 h 826777"/>
                <a:gd name="connsiteX1" fmla="*/ 357977 w 715953"/>
                <a:gd name="connsiteY1" fmla="*/ 826777 h 826777"/>
                <a:gd name="connsiteX2" fmla="*/ 715953 w 715953"/>
                <a:gd name="connsiteY2" fmla="*/ 620036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036"/>
                  </a:moveTo>
                  <a:lnTo>
                    <a:pt x="357977" y="826777"/>
                  </a:lnTo>
                  <a:lnTo>
                    <a:pt x="715953" y="620036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967634CF-D72E-A1FA-F1D5-9E0356D0EE3F}"/>
                </a:ext>
              </a:extLst>
            </p:cNvPr>
            <p:cNvSpPr/>
            <p:nvPr/>
          </p:nvSpPr>
          <p:spPr>
            <a:xfrm>
              <a:off x="5138070" y="984990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2AE64D77-1867-2361-ACD1-59B97EA07428}"/>
                </a:ext>
              </a:extLst>
            </p:cNvPr>
            <p:cNvSpPr/>
            <p:nvPr/>
          </p:nvSpPr>
          <p:spPr>
            <a:xfrm>
              <a:off x="5138070" y="9635851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D99F2BD8-D4FD-2966-61AF-25C246E72382}"/>
                </a:ext>
              </a:extLst>
            </p:cNvPr>
            <p:cNvSpPr/>
            <p:nvPr/>
          </p:nvSpPr>
          <p:spPr>
            <a:xfrm>
              <a:off x="4767258" y="9635851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30F9D626-F27F-4112-666F-711494AAA96C}"/>
                </a:ext>
              </a:extLst>
            </p:cNvPr>
            <p:cNvSpPr/>
            <p:nvPr/>
          </p:nvSpPr>
          <p:spPr>
            <a:xfrm>
              <a:off x="4767258" y="8565277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5709680F-771C-41B3-0DBA-A8F03B571D07}"/>
                </a:ext>
              </a:extLst>
            </p:cNvPr>
            <p:cNvSpPr/>
            <p:nvPr/>
          </p:nvSpPr>
          <p:spPr>
            <a:xfrm>
              <a:off x="5138070" y="899348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B46C1A5E-6237-B514-8542-A6FFCC321E59}"/>
                </a:ext>
              </a:extLst>
            </p:cNvPr>
            <p:cNvSpPr/>
            <p:nvPr/>
          </p:nvSpPr>
          <p:spPr>
            <a:xfrm>
              <a:off x="5138070" y="8779430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AD1174F7-400B-E690-23A4-D1D783A4E19A}"/>
                </a:ext>
              </a:extLst>
            </p:cNvPr>
            <p:cNvSpPr/>
            <p:nvPr/>
          </p:nvSpPr>
          <p:spPr>
            <a:xfrm>
              <a:off x="4767258" y="877943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B6D8392D-FFCE-24C0-C796-0CCD3602A43B}"/>
                </a:ext>
              </a:extLst>
            </p:cNvPr>
            <p:cNvSpPr/>
            <p:nvPr/>
          </p:nvSpPr>
          <p:spPr>
            <a:xfrm>
              <a:off x="4767258" y="7708176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DCA94E6D-502A-8D16-3C37-452EAD9FB203}"/>
                </a:ext>
              </a:extLst>
            </p:cNvPr>
            <p:cNvSpPr/>
            <p:nvPr/>
          </p:nvSpPr>
          <p:spPr>
            <a:xfrm>
              <a:off x="5138070" y="8136387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9C047FF7-6CE6-879E-EE27-7BEE014635B9}"/>
                </a:ext>
              </a:extLst>
            </p:cNvPr>
            <p:cNvSpPr/>
            <p:nvPr/>
          </p:nvSpPr>
          <p:spPr>
            <a:xfrm>
              <a:off x="5138070" y="7922330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BB0332ED-7322-89C7-68E6-6BD248678C9F}"/>
                </a:ext>
              </a:extLst>
            </p:cNvPr>
            <p:cNvSpPr/>
            <p:nvPr/>
          </p:nvSpPr>
          <p:spPr>
            <a:xfrm>
              <a:off x="4767258" y="792233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B939106A-8DFB-1B67-1C7C-ABB0C4A6CFA4}"/>
                </a:ext>
              </a:extLst>
            </p:cNvPr>
            <p:cNvSpPr/>
            <p:nvPr/>
          </p:nvSpPr>
          <p:spPr>
            <a:xfrm>
              <a:off x="4767258" y="6851756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E867A1A7-133E-79AD-D543-A50F69F809E3}"/>
                </a:ext>
              </a:extLst>
            </p:cNvPr>
            <p:cNvSpPr/>
            <p:nvPr/>
          </p:nvSpPr>
          <p:spPr>
            <a:xfrm>
              <a:off x="5138070" y="727996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A71FFDB6-A8FE-9E79-A7CD-D6D0603E3A7C}"/>
                </a:ext>
              </a:extLst>
            </p:cNvPr>
            <p:cNvSpPr/>
            <p:nvPr/>
          </p:nvSpPr>
          <p:spPr>
            <a:xfrm>
              <a:off x="5138070" y="7065909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DBC47975-F401-3A3D-272D-7EDD58A0C8FA}"/>
                </a:ext>
              </a:extLst>
            </p:cNvPr>
            <p:cNvSpPr/>
            <p:nvPr/>
          </p:nvSpPr>
          <p:spPr>
            <a:xfrm>
              <a:off x="4767258" y="7065909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6AB586F7-8939-840D-4110-D5DD52F0BCC6}"/>
                </a:ext>
              </a:extLst>
            </p:cNvPr>
            <p:cNvSpPr/>
            <p:nvPr/>
          </p:nvSpPr>
          <p:spPr>
            <a:xfrm>
              <a:off x="5508881" y="12847671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E506001C-44CB-EA23-83A8-67A496FB2447}"/>
                </a:ext>
              </a:extLst>
            </p:cNvPr>
            <p:cNvSpPr/>
            <p:nvPr/>
          </p:nvSpPr>
          <p:spPr>
            <a:xfrm>
              <a:off x="5879692" y="1327588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3B01AA3B-C659-1754-663F-700BD604E3AE}"/>
                </a:ext>
              </a:extLst>
            </p:cNvPr>
            <p:cNvSpPr/>
            <p:nvPr/>
          </p:nvSpPr>
          <p:spPr>
            <a:xfrm>
              <a:off x="5879692" y="13061824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C3A63E94-3103-0F75-DBF3-30D473AFC21F}"/>
                </a:ext>
              </a:extLst>
            </p:cNvPr>
            <p:cNvSpPr/>
            <p:nvPr/>
          </p:nvSpPr>
          <p:spPr>
            <a:xfrm>
              <a:off x="5508881" y="1306182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A829A2F3-0B45-3356-39F9-35BCCBF0DBDD}"/>
                </a:ext>
              </a:extLst>
            </p:cNvPr>
            <p:cNvSpPr/>
            <p:nvPr/>
          </p:nvSpPr>
          <p:spPr>
            <a:xfrm>
              <a:off x="5508881" y="11991347"/>
              <a:ext cx="741719" cy="856324"/>
            </a:xfrm>
            <a:custGeom>
              <a:avLst/>
              <a:gdLst>
                <a:gd name="connsiteX0" fmla="*/ 0 w 716046"/>
                <a:gd name="connsiteY0" fmla="*/ 620036 h 826684"/>
                <a:gd name="connsiteX1" fmla="*/ 357976 w 716046"/>
                <a:gd name="connsiteY1" fmla="*/ 826684 h 826684"/>
                <a:gd name="connsiteX2" fmla="*/ 716047 w 716046"/>
                <a:gd name="connsiteY2" fmla="*/ 620036 h 826684"/>
                <a:gd name="connsiteX3" fmla="*/ 716047 w 716046"/>
                <a:gd name="connsiteY3" fmla="*/ 206648 h 826684"/>
                <a:gd name="connsiteX4" fmla="*/ 357976 w 716046"/>
                <a:gd name="connsiteY4" fmla="*/ 0 h 826684"/>
                <a:gd name="connsiteX5" fmla="*/ 0 w 716046"/>
                <a:gd name="connsiteY5" fmla="*/ 206648 h 82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684">
                  <a:moveTo>
                    <a:pt x="0" y="620036"/>
                  </a:moveTo>
                  <a:lnTo>
                    <a:pt x="357976" y="826684"/>
                  </a:lnTo>
                  <a:lnTo>
                    <a:pt x="716047" y="620036"/>
                  </a:lnTo>
                  <a:lnTo>
                    <a:pt x="716047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18465E9A-3C50-3EB3-33EA-813A08F3A72F}"/>
                </a:ext>
              </a:extLst>
            </p:cNvPr>
            <p:cNvSpPr/>
            <p:nvPr/>
          </p:nvSpPr>
          <p:spPr>
            <a:xfrm>
              <a:off x="5879692" y="1241946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B4DA9688-DC33-FF87-D995-EEEB53C5EE22}"/>
                </a:ext>
              </a:extLst>
            </p:cNvPr>
            <p:cNvSpPr/>
            <p:nvPr/>
          </p:nvSpPr>
          <p:spPr>
            <a:xfrm>
              <a:off x="5879692" y="12205404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DDB7310C-05D9-2BE3-47A5-45FB87EF7F6C}"/>
                </a:ext>
              </a:extLst>
            </p:cNvPr>
            <p:cNvSpPr/>
            <p:nvPr/>
          </p:nvSpPr>
          <p:spPr>
            <a:xfrm>
              <a:off x="5508881" y="1220540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713C56E8-02F7-9ABF-FFF1-D2B80E030368}"/>
                </a:ext>
              </a:extLst>
            </p:cNvPr>
            <p:cNvSpPr/>
            <p:nvPr/>
          </p:nvSpPr>
          <p:spPr>
            <a:xfrm>
              <a:off x="5508881" y="11134150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8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7B92AC0D-2ECF-42BD-9596-B0D2B49A8C18}"/>
                </a:ext>
              </a:extLst>
            </p:cNvPr>
            <p:cNvSpPr/>
            <p:nvPr/>
          </p:nvSpPr>
          <p:spPr>
            <a:xfrm>
              <a:off x="5879692" y="1156236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E7710DF1-805F-5A6E-1A1C-EBA0480B08E0}"/>
                </a:ext>
              </a:extLst>
            </p:cNvPr>
            <p:cNvSpPr/>
            <p:nvPr/>
          </p:nvSpPr>
          <p:spPr>
            <a:xfrm>
              <a:off x="5879692" y="11348303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9981CBB4-3033-75FD-87A2-C4C8E42A97F6}"/>
                </a:ext>
              </a:extLst>
            </p:cNvPr>
            <p:cNvSpPr/>
            <p:nvPr/>
          </p:nvSpPr>
          <p:spPr>
            <a:xfrm>
              <a:off x="5508881" y="11348303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E36F4A4A-413A-6CB8-A194-F23A01D57D13}"/>
                </a:ext>
              </a:extLst>
            </p:cNvPr>
            <p:cNvSpPr/>
            <p:nvPr/>
          </p:nvSpPr>
          <p:spPr>
            <a:xfrm>
              <a:off x="5508881" y="10277826"/>
              <a:ext cx="741719" cy="856323"/>
            </a:xfrm>
            <a:custGeom>
              <a:avLst/>
              <a:gdLst>
                <a:gd name="connsiteX0" fmla="*/ 0 w 716046"/>
                <a:gd name="connsiteY0" fmla="*/ 620036 h 826683"/>
                <a:gd name="connsiteX1" fmla="*/ 357976 w 716046"/>
                <a:gd name="connsiteY1" fmla="*/ 826684 h 826683"/>
                <a:gd name="connsiteX2" fmla="*/ 716047 w 716046"/>
                <a:gd name="connsiteY2" fmla="*/ 620036 h 826683"/>
                <a:gd name="connsiteX3" fmla="*/ 716047 w 716046"/>
                <a:gd name="connsiteY3" fmla="*/ 206648 h 826683"/>
                <a:gd name="connsiteX4" fmla="*/ 357976 w 716046"/>
                <a:gd name="connsiteY4" fmla="*/ 0 h 826683"/>
                <a:gd name="connsiteX5" fmla="*/ 0 w 716046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6047" y="620036"/>
                  </a:lnTo>
                  <a:lnTo>
                    <a:pt x="716047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106A5B76-969B-2877-6081-E9D126B368B6}"/>
                </a:ext>
              </a:extLst>
            </p:cNvPr>
            <p:cNvSpPr/>
            <p:nvPr/>
          </p:nvSpPr>
          <p:spPr>
            <a:xfrm>
              <a:off x="5879692" y="10706037"/>
              <a:ext cx="9712" cy="428112"/>
            </a:xfrm>
            <a:custGeom>
              <a:avLst/>
              <a:gdLst>
                <a:gd name="connsiteX0" fmla="*/ 0 w 9376"/>
                <a:gd name="connsiteY0" fmla="*/ 0 h 413294"/>
                <a:gd name="connsiteX1" fmla="*/ 0 w 9376"/>
                <a:gd name="connsiteY1" fmla="*/ 413295 h 41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294">
                  <a:moveTo>
                    <a:pt x="0" y="0"/>
                  </a:moveTo>
                  <a:lnTo>
                    <a:pt x="0" y="413295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DBFB96CF-2CF4-431C-3792-4DC01C72EBAA}"/>
                </a:ext>
              </a:extLst>
            </p:cNvPr>
            <p:cNvSpPr/>
            <p:nvPr/>
          </p:nvSpPr>
          <p:spPr>
            <a:xfrm>
              <a:off x="5879692" y="10491883"/>
              <a:ext cx="370908" cy="214153"/>
            </a:xfrm>
            <a:custGeom>
              <a:avLst/>
              <a:gdLst>
                <a:gd name="connsiteX0" fmla="*/ 358070 w 358070"/>
                <a:gd name="connsiteY0" fmla="*/ 0 h 206741"/>
                <a:gd name="connsiteX1" fmla="*/ 0 w 358070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741">
                  <a:moveTo>
                    <a:pt x="358070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46559606-BDE4-8DB3-684C-3EC9042F5F97}"/>
                </a:ext>
              </a:extLst>
            </p:cNvPr>
            <p:cNvSpPr/>
            <p:nvPr/>
          </p:nvSpPr>
          <p:spPr>
            <a:xfrm>
              <a:off x="5508881" y="10491883"/>
              <a:ext cx="370811" cy="214153"/>
            </a:xfrm>
            <a:custGeom>
              <a:avLst/>
              <a:gdLst>
                <a:gd name="connsiteX0" fmla="*/ 357977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48EBE325-98D5-BF9D-9600-EAB2CBD79748}"/>
                </a:ext>
              </a:extLst>
            </p:cNvPr>
            <p:cNvSpPr/>
            <p:nvPr/>
          </p:nvSpPr>
          <p:spPr>
            <a:xfrm>
              <a:off x="5508881" y="9421697"/>
              <a:ext cx="741719" cy="856420"/>
            </a:xfrm>
            <a:custGeom>
              <a:avLst/>
              <a:gdLst>
                <a:gd name="connsiteX0" fmla="*/ 0 w 716046"/>
                <a:gd name="connsiteY0" fmla="*/ 620036 h 826777"/>
                <a:gd name="connsiteX1" fmla="*/ 357976 w 716046"/>
                <a:gd name="connsiteY1" fmla="*/ 826777 h 826777"/>
                <a:gd name="connsiteX2" fmla="*/ 716047 w 716046"/>
                <a:gd name="connsiteY2" fmla="*/ 620036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6047" y="620036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AA91C6AF-5189-F9F4-2B71-09A4F71B1919}"/>
                </a:ext>
              </a:extLst>
            </p:cNvPr>
            <p:cNvSpPr/>
            <p:nvPr/>
          </p:nvSpPr>
          <p:spPr>
            <a:xfrm>
              <a:off x="5879692" y="984990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E6D98A40-57B5-B6ED-53FC-D7763F26D473}"/>
                </a:ext>
              </a:extLst>
            </p:cNvPr>
            <p:cNvSpPr/>
            <p:nvPr/>
          </p:nvSpPr>
          <p:spPr>
            <a:xfrm>
              <a:off x="5879692" y="9635851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33C5F13B-9064-7C98-054D-12DD60BB4DCF}"/>
                </a:ext>
              </a:extLst>
            </p:cNvPr>
            <p:cNvSpPr/>
            <p:nvPr/>
          </p:nvSpPr>
          <p:spPr>
            <a:xfrm>
              <a:off x="5508881" y="9635851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912D1448-A542-00B9-0645-5315C00EF19F}"/>
                </a:ext>
              </a:extLst>
            </p:cNvPr>
            <p:cNvSpPr/>
            <p:nvPr/>
          </p:nvSpPr>
          <p:spPr>
            <a:xfrm>
              <a:off x="5508881" y="8565277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E172B794-4FA3-11CD-AB18-6C4BBE86F596}"/>
                </a:ext>
              </a:extLst>
            </p:cNvPr>
            <p:cNvSpPr/>
            <p:nvPr/>
          </p:nvSpPr>
          <p:spPr>
            <a:xfrm>
              <a:off x="5879692" y="899348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E867216E-2735-132B-38B4-F2B2CE1095F8}"/>
                </a:ext>
              </a:extLst>
            </p:cNvPr>
            <p:cNvSpPr/>
            <p:nvPr/>
          </p:nvSpPr>
          <p:spPr>
            <a:xfrm>
              <a:off x="5879692" y="8779430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8BBFD631-4A2E-556A-AD34-C1AEEF2E0F48}"/>
                </a:ext>
              </a:extLst>
            </p:cNvPr>
            <p:cNvSpPr/>
            <p:nvPr/>
          </p:nvSpPr>
          <p:spPr>
            <a:xfrm>
              <a:off x="5508881" y="877943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30D0B8C7-A481-2722-1CF0-566CA8A435AD}"/>
                </a:ext>
              </a:extLst>
            </p:cNvPr>
            <p:cNvSpPr/>
            <p:nvPr/>
          </p:nvSpPr>
          <p:spPr>
            <a:xfrm>
              <a:off x="5508881" y="7708176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81294D7F-13FC-C141-C996-45A6896BEB5C}"/>
                </a:ext>
              </a:extLst>
            </p:cNvPr>
            <p:cNvSpPr/>
            <p:nvPr/>
          </p:nvSpPr>
          <p:spPr>
            <a:xfrm>
              <a:off x="5879692" y="8136387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B793A36C-C11E-BE89-D873-A84BF396D5E6}"/>
                </a:ext>
              </a:extLst>
            </p:cNvPr>
            <p:cNvSpPr/>
            <p:nvPr/>
          </p:nvSpPr>
          <p:spPr>
            <a:xfrm>
              <a:off x="5879692" y="7922330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58E5BCF9-D5A7-D0E2-9EEE-E26801188B59}"/>
                </a:ext>
              </a:extLst>
            </p:cNvPr>
            <p:cNvSpPr/>
            <p:nvPr/>
          </p:nvSpPr>
          <p:spPr>
            <a:xfrm>
              <a:off x="5508881" y="792233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922290BF-DC60-B00D-AAFC-74E101456737}"/>
                </a:ext>
              </a:extLst>
            </p:cNvPr>
            <p:cNvSpPr/>
            <p:nvPr/>
          </p:nvSpPr>
          <p:spPr>
            <a:xfrm>
              <a:off x="5508881" y="6851756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31695C72-8840-32FC-CCA4-0ED94748FE65}"/>
                </a:ext>
              </a:extLst>
            </p:cNvPr>
            <p:cNvSpPr/>
            <p:nvPr/>
          </p:nvSpPr>
          <p:spPr>
            <a:xfrm>
              <a:off x="5879692" y="727996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3DA166A0-E7FE-E025-90DC-387D198EBBA5}"/>
                </a:ext>
              </a:extLst>
            </p:cNvPr>
            <p:cNvSpPr/>
            <p:nvPr/>
          </p:nvSpPr>
          <p:spPr>
            <a:xfrm>
              <a:off x="5879692" y="7065909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C221894D-B7CC-2744-5F57-56CC03FA7F9C}"/>
                </a:ext>
              </a:extLst>
            </p:cNvPr>
            <p:cNvSpPr/>
            <p:nvPr/>
          </p:nvSpPr>
          <p:spPr>
            <a:xfrm>
              <a:off x="5508881" y="7065909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CCB64F35-0230-BBD8-63BD-198E66CB9796}"/>
                </a:ext>
              </a:extLst>
            </p:cNvPr>
            <p:cNvSpPr/>
            <p:nvPr/>
          </p:nvSpPr>
          <p:spPr>
            <a:xfrm>
              <a:off x="6251960" y="12846603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2 h 826777"/>
                <a:gd name="connsiteX4" fmla="*/ 357977 w 715953"/>
                <a:gd name="connsiteY4" fmla="*/ 0 h 826777"/>
                <a:gd name="connsiteX5" fmla="*/ 0 w 715953"/>
                <a:gd name="connsiteY5" fmla="*/ 206742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2"/>
                  </a:lnTo>
                  <a:lnTo>
                    <a:pt x="357977" y="0"/>
                  </a:lnTo>
                  <a:lnTo>
                    <a:pt x="0" y="206742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66B8BABA-4649-37F2-2E18-91746F72676B}"/>
                </a:ext>
              </a:extLst>
            </p:cNvPr>
            <p:cNvSpPr/>
            <p:nvPr/>
          </p:nvSpPr>
          <p:spPr>
            <a:xfrm>
              <a:off x="6622772" y="1327481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8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B5BFBBF6-2233-B5DC-4407-1192CAA5A145}"/>
                </a:ext>
              </a:extLst>
            </p:cNvPr>
            <p:cNvSpPr/>
            <p:nvPr/>
          </p:nvSpPr>
          <p:spPr>
            <a:xfrm>
              <a:off x="6622772" y="13060756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51F5D53F-E0C9-7D61-C997-A33D5641F6C4}"/>
                </a:ext>
              </a:extLst>
            </p:cNvPr>
            <p:cNvSpPr/>
            <p:nvPr/>
          </p:nvSpPr>
          <p:spPr>
            <a:xfrm>
              <a:off x="6251960" y="13060756"/>
              <a:ext cx="370811" cy="214056"/>
            </a:xfrm>
            <a:custGeom>
              <a:avLst/>
              <a:gdLst>
                <a:gd name="connsiteX0" fmla="*/ 357977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DBED803B-386B-528E-0748-0BD72C3DB5BD}"/>
                </a:ext>
              </a:extLst>
            </p:cNvPr>
            <p:cNvSpPr/>
            <p:nvPr/>
          </p:nvSpPr>
          <p:spPr>
            <a:xfrm>
              <a:off x="6251960" y="11990182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D70CF7DF-0223-8D64-B2B8-96B232F8B417}"/>
                </a:ext>
              </a:extLst>
            </p:cNvPr>
            <p:cNvSpPr/>
            <p:nvPr/>
          </p:nvSpPr>
          <p:spPr>
            <a:xfrm>
              <a:off x="6622772" y="124183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27535A57-8F4F-5F7C-31CA-CB805383B228}"/>
                </a:ext>
              </a:extLst>
            </p:cNvPr>
            <p:cNvSpPr/>
            <p:nvPr/>
          </p:nvSpPr>
          <p:spPr>
            <a:xfrm>
              <a:off x="6622772" y="12204336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61EE4D1C-5B40-7BE8-82DF-3B37861E647B}"/>
                </a:ext>
              </a:extLst>
            </p:cNvPr>
            <p:cNvSpPr/>
            <p:nvPr/>
          </p:nvSpPr>
          <p:spPr>
            <a:xfrm>
              <a:off x="6251960" y="12204336"/>
              <a:ext cx="370811" cy="214056"/>
            </a:xfrm>
            <a:custGeom>
              <a:avLst/>
              <a:gdLst>
                <a:gd name="connsiteX0" fmla="*/ 357977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F6919BF3-AF98-53DC-2EA3-2DFD8619B501}"/>
                </a:ext>
              </a:extLst>
            </p:cNvPr>
            <p:cNvSpPr/>
            <p:nvPr/>
          </p:nvSpPr>
          <p:spPr>
            <a:xfrm>
              <a:off x="6251960" y="11133081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87B393F5-97D9-FE52-E228-F3D99379E565}"/>
                </a:ext>
              </a:extLst>
            </p:cNvPr>
            <p:cNvSpPr/>
            <p:nvPr/>
          </p:nvSpPr>
          <p:spPr>
            <a:xfrm>
              <a:off x="6622772" y="115612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C26211C4-7581-475C-D6F3-FB2226DFBD7C}"/>
                </a:ext>
              </a:extLst>
            </p:cNvPr>
            <p:cNvSpPr/>
            <p:nvPr/>
          </p:nvSpPr>
          <p:spPr>
            <a:xfrm>
              <a:off x="6622772" y="11347235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F811E778-1877-2B29-DA03-C280100B7422}"/>
                </a:ext>
              </a:extLst>
            </p:cNvPr>
            <p:cNvSpPr/>
            <p:nvPr/>
          </p:nvSpPr>
          <p:spPr>
            <a:xfrm>
              <a:off x="6251960" y="11347235"/>
              <a:ext cx="370811" cy="214056"/>
            </a:xfrm>
            <a:custGeom>
              <a:avLst/>
              <a:gdLst>
                <a:gd name="connsiteX0" fmla="*/ 357977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CACD9067-2B4E-02C4-6E22-6A442003EDDC}"/>
                </a:ext>
              </a:extLst>
            </p:cNvPr>
            <p:cNvSpPr/>
            <p:nvPr/>
          </p:nvSpPr>
          <p:spPr>
            <a:xfrm>
              <a:off x="6251960" y="10276758"/>
              <a:ext cx="741623" cy="856323"/>
            </a:xfrm>
            <a:custGeom>
              <a:avLst/>
              <a:gdLst>
                <a:gd name="connsiteX0" fmla="*/ 0 w 715953"/>
                <a:gd name="connsiteY0" fmla="*/ 620036 h 826683"/>
                <a:gd name="connsiteX1" fmla="*/ 357977 w 715953"/>
                <a:gd name="connsiteY1" fmla="*/ 826684 h 826683"/>
                <a:gd name="connsiteX2" fmla="*/ 715953 w 715953"/>
                <a:gd name="connsiteY2" fmla="*/ 620036 h 826683"/>
                <a:gd name="connsiteX3" fmla="*/ 715953 w 715953"/>
                <a:gd name="connsiteY3" fmla="*/ 206648 h 826683"/>
                <a:gd name="connsiteX4" fmla="*/ 357977 w 715953"/>
                <a:gd name="connsiteY4" fmla="*/ 0 h 826683"/>
                <a:gd name="connsiteX5" fmla="*/ 0 w 715953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683">
                  <a:moveTo>
                    <a:pt x="0" y="620036"/>
                  </a:moveTo>
                  <a:lnTo>
                    <a:pt x="357977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7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C4B14EEE-9847-288B-C663-992AEB524879}"/>
                </a:ext>
              </a:extLst>
            </p:cNvPr>
            <p:cNvSpPr/>
            <p:nvPr/>
          </p:nvSpPr>
          <p:spPr>
            <a:xfrm>
              <a:off x="6622772" y="1070487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06098DEF-3C95-B32A-05F9-F56D5ACA998C}"/>
                </a:ext>
              </a:extLst>
            </p:cNvPr>
            <p:cNvSpPr/>
            <p:nvPr/>
          </p:nvSpPr>
          <p:spPr>
            <a:xfrm>
              <a:off x="6622772" y="10490814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C2095669-83E7-C3E7-95FA-9BB29282147F}"/>
                </a:ext>
              </a:extLst>
            </p:cNvPr>
            <p:cNvSpPr/>
            <p:nvPr/>
          </p:nvSpPr>
          <p:spPr>
            <a:xfrm>
              <a:off x="6251960" y="1049081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C905200A-BA63-02B6-ABB2-E575BA922409}"/>
                </a:ext>
              </a:extLst>
            </p:cNvPr>
            <p:cNvSpPr/>
            <p:nvPr/>
          </p:nvSpPr>
          <p:spPr>
            <a:xfrm>
              <a:off x="6251960" y="9420629"/>
              <a:ext cx="741623" cy="856420"/>
            </a:xfrm>
            <a:custGeom>
              <a:avLst/>
              <a:gdLst>
                <a:gd name="connsiteX0" fmla="*/ 0 w 715953"/>
                <a:gd name="connsiteY0" fmla="*/ 620036 h 826777"/>
                <a:gd name="connsiteX1" fmla="*/ 357977 w 715953"/>
                <a:gd name="connsiteY1" fmla="*/ 826777 h 826777"/>
                <a:gd name="connsiteX2" fmla="*/ 715953 w 715953"/>
                <a:gd name="connsiteY2" fmla="*/ 620036 h 826777"/>
                <a:gd name="connsiteX3" fmla="*/ 715953 w 715953"/>
                <a:gd name="connsiteY3" fmla="*/ 206647 h 826777"/>
                <a:gd name="connsiteX4" fmla="*/ 357977 w 715953"/>
                <a:gd name="connsiteY4" fmla="*/ 0 h 826777"/>
                <a:gd name="connsiteX5" fmla="*/ 0 w 715953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036"/>
                  </a:moveTo>
                  <a:lnTo>
                    <a:pt x="357977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7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A99AD9E7-12CE-C8F0-6BC2-81E94296F688}"/>
                </a:ext>
              </a:extLst>
            </p:cNvPr>
            <p:cNvSpPr/>
            <p:nvPr/>
          </p:nvSpPr>
          <p:spPr>
            <a:xfrm>
              <a:off x="6622772" y="984884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6B8D824F-0671-F5D9-D648-AD1CCC95027D}"/>
                </a:ext>
              </a:extLst>
            </p:cNvPr>
            <p:cNvSpPr/>
            <p:nvPr/>
          </p:nvSpPr>
          <p:spPr>
            <a:xfrm>
              <a:off x="6622772" y="9634685"/>
              <a:ext cx="370811" cy="214153"/>
            </a:xfrm>
            <a:custGeom>
              <a:avLst/>
              <a:gdLst>
                <a:gd name="connsiteX0" fmla="*/ 357977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9909A2BC-F398-F6F4-6B13-3BE6769CC23D}"/>
                </a:ext>
              </a:extLst>
            </p:cNvPr>
            <p:cNvSpPr/>
            <p:nvPr/>
          </p:nvSpPr>
          <p:spPr>
            <a:xfrm>
              <a:off x="6251960" y="9634685"/>
              <a:ext cx="370811" cy="214153"/>
            </a:xfrm>
            <a:custGeom>
              <a:avLst/>
              <a:gdLst>
                <a:gd name="connsiteX0" fmla="*/ 357977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A478FF66-A56A-2F34-9CB5-23D7FC9CC82A}"/>
                </a:ext>
              </a:extLst>
            </p:cNvPr>
            <p:cNvSpPr/>
            <p:nvPr/>
          </p:nvSpPr>
          <p:spPr>
            <a:xfrm>
              <a:off x="6251960" y="8564208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8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0A9BDC9B-2A56-9EF6-0F2F-6707412B01DB}"/>
                </a:ext>
              </a:extLst>
            </p:cNvPr>
            <p:cNvSpPr/>
            <p:nvPr/>
          </p:nvSpPr>
          <p:spPr>
            <a:xfrm>
              <a:off x="6622772" y="89924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9D64F91C-234B-1E70-4447-3BE374BCE4F1}"/>
                </a:ext>
              </a:extLst>
            </p:cNvPr>
            <p:cNvSpPr/>
            <p:nvPr/>
          </p:nvSpPr>
          <p:spPr>
            <a:xfrm>
              <a:off x="6622772" y="8778362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D4723FFF-FF04-D87F-A443-E7CA8A22BAD9}"/>
                </a:ext>
              </a:extLst>
            </p:cNvPr>
            <p:cNvSpPr/>
            <p:nvPr/>
          </p:nvSpPr>
          <p:spPr>
            <a:xfrm>
              <a:off x="6251960" y="8778362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7BCBD036-8F21-5E5D-F633-B4F513FAF88B}"/>
                </a:ext>
              </a:extLst>
            </p:cNvPr>
            <p:cNvSpPr/>
            <p:nvPr/>
          </p:nvSpPr>
          <p:spPr>
            <a:xfrm>
              <a:off x="6251960" y="7707108"/>
              <a:ext cx="741623" cy="856420"/>
            </a:xfrm>
            <a:custGeom>
              <a:avLst/>
              <a:gdLst>
                <a:gd name="connsiteX0" fmla="*/ 0 w 715953"/>
                <a:gd name="connsiteY0" fmla="*/ 620036 h 826777"/>
                <a:gd name="connsiteX1" fmla="*/ 357977 w 715953"/>
                <a:gd name="connsiteY1" fmla="*/ 826777 h 826777"/>
                <a:gd name="connsiteX2" fmla="*/ 715953 w 715953"/>
                <a:gd name="connsiteY2" fmla="*/ 620036 h 826777"/>
                <a:gd name="connsiteX3" fmla="*/ 715953 w 715953"/>
                <a:gd name="connsiteY3" fmla="*/ 206647 h 826777"/>
                <a:gd name="connsiteX4" fmla="*/ 357977 w 715953"/>
                <a:gd name="connsiteY4" fmla="*/ 0 h 826777"/>
                <a:gd name="connsiteX5" fmla="*/ 0 w 715953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036"/>
                  </a:moveTo>
                  <a:lnTo>
                    <a:pt x="357977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7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6AD20086-251B-6848-604D-6A87F148ADDC}"/>
                </a:ext>
              </a:extLst>
            </p:cNvPr>
            <p:cNvSpPr/>
            <p:nvPr/>
          </p:nvSpPr>
          <p:spPr>
            <a:xfrm>
              <a:off x="6622772" y="81353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5125B8B8-1F86-9468-FB7B-8DADE18BF3BC}"/>
                </a:ext>
              </a:extLst>
            </p:cNvPr>
            <p:cNvSpPr/>
            <p:nvPr/>
          </p:nvSpPr>
          <p:spPr>
            <a:xfrm>
              <a:off x="6622772" y="7921164"/>
              <a:ext cx="370811" cy="214153"/>
            </a:xfrm>
            <a:custGeom>
              <a:avLst/>
              <a:gdLst>
                <a:gd name="connsiteX0" fmla="*/ 357977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05222362-1DAE-A473-D990-1C5569CCBA34}"/>
                </a:ext>
              </a:extLst>
            </p:cNvPr>
            <p:cNvSpPr/>
            <p:nvPr/>
          </p:nvSpPr>
          <p:spPr>
            <a:xfrm>
              <a:off x="6251960" y="7921164"/>
              <a:ext cx="370811" cy="214153"/>
            </a:xfrm>
            <a:custGeom>
              <a:avLst/>
              <a:gdLst>
                <a:gd name="connsiteX0" fmla="*/ 357977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2481D7D0-82F5-1DDA-4833-44D7C001921B}"/>
                </a:ext>
              </a:extLst>
            </p:cNvPr>
            <p:cNvSpPr/>
            <p:nvPr/>
          </p:nvSpPr>
          <p:spPr>
            <a:xfrm>
              <a:off x="6251960" y="6850687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1E858867-E2DB-54DB-4158-2F0DBA79BBA5}"/>
                </a:ext>
              </a:extLst>
            </p:cNvPr>
            <p:cNvSpPr/>
            <p:nvPr/>
          </p:nvSpPr>
          <p:spPr>
            <a:xfrm>
              <a:off x="6622772" y="727889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F76FB675-DAB8-5F86-CE72-79A541BA9210}"/>
                </a:ext>
              </a:extLst>
            </p:cNvPr>
            <p:cNvSpPr/>
            <p:nvPr/>
          </p:nvSpPr>
          <p:spPr>
            <a:xfrm>
              <a:off x="6622772" y="7064840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4A6588A1-95B9-03DC-2A4B-F8128F500546}"/>
                </a:ext>
              </a:extLst>
            </p:cNvPr>
            <p:cNvSpPr/>
            <p:nvPr/>
          </p:nvSpPr>
          <p:spPr>
            <a:xfrm>
              <a:off x="6251960" y="706484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298063F5-A532-F5E5-A693-84D4788D6580}"/>
                </a:ext>
              </a:extLst>
            </p:cNvPr>
            <p:cNvSpPr/>
            <p:nvPr/>
          </p:nvSpPr>
          <p:spPr>
            <a:xfrm>
              <a:off x="6993582" y="12846603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2 h 826777"/>
                <a:gd name="connsiteX4" fmla="*/ 357976 w 715952"/>
                <a:gd name="connsiteY4" fmla="*/ 0 h 826777"/>
                <a:gd name="connsiteX5" fmla="*/ 0 w 715952"/>
                <a:gd name="connsiteY5" fmla="*/ 206742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2"/>
                  </a:lnTo>
                  <a:lnTo>
                    <a:pt x="357976" y="0"/>
                  </a:lnTo>
                  <a:lnTo>
                    <a:pt x="0" y="206742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7DBD0952-12F6-BCF9-FE2F-B2AAE306C02E}"/>
                </a:ext>
              </a:extLst>
            </p:cNvPr>
            <p:cNvSpPr/>
            <p:nvPr/>
          </p:nvSpPr>
          <p:spPr>
            <a:xfrm>
              <a:off x="7364394" y="1327481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8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75EE4C14-FA87-E51D-43EC-9135C5887264}"/>
                </a:ext>
              </a:extLst>
            </p:cNvPr>
            <p:cNvSpPr/>
            <p:nvPr/>
          </p:nvSpPr>
          <p:spPr>
            <a:xfrm>
              <a:off x="7364394" y="13060756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359C3DFA-77B4-D073-3425-5D74747EE8A8}"/>
                </a:ext>
              </a:extLst>
            </p:cNvPr>
            <p:cNvSpPr/>
            <p:nvPr/>
          </p:nvSpPr>
          <p:spPr>
            <a:xfrm>
              <a:off x="6993582" y="13060756"/>
              <a:ext cx="370811" cy="214056"/>
            </a:xfrm>
            <a:custGeom>
              <a:avLst/>
              <a:gdLst>
                <a:gd name="connsiteX0" fmla="*/ 357977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E40A6AE9-C244-114D-A6ED-0A9A12B63E6A}"/>
                </a:ext>
              </a:extLst>
            </p:cNvPr>
            <p:cNvSpPr/>
            <p:nvPr/>
          </p:nvSpPr>
          <p:spPr>
            <a:xfrm>
              <a:off x="6993582" y="11990182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3650C611-B639-4DFE-DA97-95BCC16EA6D4}"/>
                </a:ext>
              </a:extLst>
            </p:cNvPr>
            <p:cNvSpPr/>
            <p:nvPr/>
          </p:nvSpPr>
          <p:spPr>
            <a:xfrm>
              <a:off x="7364394" y="124183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EC6B6C6E-461B-7EAB-7F48-785F10072029}"/>
                </a:ext>
              </a:extLst>
            </p:cNvPr>
            <p:cNvSpPr/>
            <p:nvPr/>
          </p:nvSpPr>
          <p:spPr>
            <a:xfrm>
              <a:off x="7364394" y="12204336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F8156408-A408-F84B-ED2C-794EA2CF67D6}"/>
                </a:ext>
              </a:extLst>
            </p:cNvPr>
            <p:cNvSpPr/>
            <p:nvPr/>
          </p:nvSpPr>
          <p:spPr>
            <a:xfrm>
              <a:off x="6993582" y="12204336"/>
              <a:ext cx="370811" cy="214056"/>
            </a:xfrm>
            <a:custGeom>
              <a:avLst/>
              <a:gdLst>
                <a:gd name="connsiteX0" fmla="*/ 357977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4422B1FF-7CDD-7834-8836-CC9730943E03}"/>
                </a:ext>
              </a:extLst>
            </p:cNvPr>
            <p:cNvSpPr/>
            <p:nvPr/>
          </p:nvSpPr>
          <p:spPr>
            <a:xfrm>
              <a:off x="6993582" y="11133081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E5B1E30B-2CBF-1A97-DB03-B82003F51969}"/>
                </a:ext>
              </a:extLst>
            </p:cNvPr>
            <p:cNvSpPr/>
            <p:nvPr/>
          </p:nvSpPr>
          <p:spPr>
            <a:xfrm>
              <a:off x="7364394" y="115612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4321FE0F-CD3E-6BC2-F989-DBB66967EA36}"/>
                </a:ext>
              </a:extLst>
            </p:cNvPr>
            <p:cNvSpPr/>
            <p:nvPr/>
          </p:nvSpPr>
          <p:spPr>
            <a:xfrm>
              <a:off x="7364394" y="11347235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D8648DCB-8BB5-1C30-DED5-AAA0EC2F28FF}"/>
                </a:ext>
              </a:extLst>
            </p:cNvPr>
            <p:cNvSpPr/>
            <p:nvPr/>
          </p:nvSpPr>
          <p:spPr>
            <a:xfrm>
              <a:off x="6993582" y="11347235"/>
              <a:ext cx="370811" cy="214056"/>
            </a:xfrm>
            <a:custGeom>
              <a:avLst/>
              <a:gdLst>
                <a:gd name="connsiteX0" fmla="*/ 357977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C1FD46E7-84ED-5E0D-72B1-D547BD116747}"/>
                </a:ext>
              </a:extLst>
            </p:cNvPr>
            <p:cNvSpPr/>
            <p:nvPr/>
          </p:nvSpPr>
          <p:spPr>
            <a:xfrm>
              <a:off x="6993582" y="10276758"/>
              <a:ext cx="741622" cy="856323"/>
            </a:xfrm>
            <a:custGeom>
              <a:avLst/>
              <a:gdLst>
                <a:gd name="connsiteX0" fmla="*/ 0 w 715952"/>
                <a:gd name="connsiteY0" fmla="*/ 620036 h 826683"/>
                <a:gd name="connsiteX1" fmla="*/ 357976 w 715952"/>
                <a:gd name="connsiteY1" fmla="*/ 826684 h 826683"/>
                <a:gd name="connsiteX2" fmla="*/ 715953 w 715952"/>
                <a:gd name="connsiteY2" fmla="*/ 620036 h 826683"/>
                <a:gd name="connsiteX3" fmla="*/ 715953 w 715952"/>
                <a:gd name="connsiteY3" fmla="*/ 206648 h 826683"/>
                <a:gd name="connsiteX4" fmla="*/ 357976 w 715952"/>
                <a:gd name="connsiteY4" fmla="*/ 0 h 826683"/>
                <a:gd name="connsiteX5" fmla="*/ 0 w 715952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412BEB27-3142-1718-FDCD-A0CD02836890}"/>
                </a:ext>
              </a:extLst>
            </p:cNvPr>
            <p:cNvSpPr/>
            <p:nvPr/>
          </p:nvSpPr>
          <p:spPr>
            <a:xfrm>
              <a:off x="7364394" y="1070487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EC1469D5-32DE-8FFC-6C36-C7CBD8562BF1}"/>
                </a:ext>
              </a:extLst>
            </p:cNvPr>
            <p:cNvSpPr/>
            <p:nvPr/>
          </p:nvSpPr>
          <p:spPr>
            <a:xfrm>
              <a:off x="7364394" y="1049081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94778057-50DB-ECD9-573A-32ED48E989CD}"/>
                </a:ext>
              </a:extLst>
            </p:cNvPr>
            <p:cNvSpPr/>
            <p:nvPr/>
          </p:nvSpPr>
          <p:spPr>
            <a:xfrm>
              <a:off x="6993582" y="1049081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EF119CF3-256B-B5F5-E8EC-6A2472144685}"/>
                </a:ext>
              </a:extLst>
            </p:cNvPr>
            <p:cNvSpPr/>
            <p:nvPr/>
          </p:nvSpPr>
          <p:spPr>
            <a:xfrm>
              <a:off x="6993582" y="9420629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647 h 826777"/>
                <a:gd name="connsiteX4" fmla="*/ 357976 w 715952"/>
                <a:gd name="connsiteY4" fmla="*/ 0 h 826777"/>
                <a:gd name="connsiteX5" fmla="*/ 0 w 715952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8B2473A7-B819-39ED-0A3E-BC1D367E2041}"/>
                </a:ext>
              </a:extLst>
            </p:cNvPr>
            <p:cNvSpPr/>
            <p:nvPr/>
          </p:nvSpPr>
          <p:spPr>
            <a:xfrm>
              <a:off x="7364394" y="984884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B6AE350C-3FE1-6321-C21E-F89B678D725D}"/>
                </a:ext>
              </a:extLst>
            </p:cNvPr>
            <p:cNvSpPr/>
            <p:nvPr/>
          </p:nvSpPr>
          <p:spPr>
            <a:xfrm>
              <a:off x="7364394" y="9634685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C5AEE513-C2BA-75DC-55A6-A408FFE3F8DD}"/>
                </a:ext>
              </a:extLst>
            </p:cNvPr>
            <p:cNvSpPr/>
            <p:nvPr/>
          </p:nvSpPr>
          <p:spPr>
            <a:xfrm>
              <a:off x="6993582" y="9634685"/>
              <a:ext cx="370811" cy="214153"/>
            </a:xfrm>
            <a:custGeom>
              <a:avLst/>
              <a:gdLst>
                <a:gd name="connsiteX0" fmla="*/ 357977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E9CBB2BE-212C-971C-B810-3E7BF72433FD}"/>
                </a:ext>
              </a:extLst>
            </p:cNvPr>
            <p:cNvSpPr/>
            <p:nvPr/>
          </p:nvSpPr>
          <p:spPr>
            <a:xfrm>
              <a:off x="6993582" y="8564208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8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E4466777-5070-CF84-CAFE-2513A3BF4AFE}"/>
                </a:ext>
              </a:extLst>
            </p:cNvPr>
            <p:cNvSpPr/>
            <p:nvPr/>
          </p:nvSpPr>
          <p:spPr>
            <a:xfrm>
              <a:off x="7364394" y="89924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0BF45B91-D7B7-CABF-8413-B9B92DEA456A}"/>
                </a:ext>
              </a:extLst>
            </p:cNvPr>
            <p:cNvSpPr/>
            <p:nvPr/>
          </p:nvSpPr>
          <p:spPr>
            <a:xfrm>
              <a:off x="7364394" y="8778362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047FB386-B639-4BF5-2CB2-18D9424597D7}"/>
                </a:ext>
              </a:extLst>
            </p:cNvPr>
            <p:cNvSpPr/>
            <p:nvPr/>
          </p:nvSpPr>
          <p:spPr>
            <a:xfrm>
              <a:off x="6993582" y="8778362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59019299-89CE-E450-AFC0-5A49ED334325}"/>
                </a:ext>
              </a:extLst>
            </p:cNvPr>
            <p:cNvSpPr/>
            <p:nvPr/>
          </p:nvSpPr>
          <p:spPr>
            <a:xfrm>
              <a:off x="6993582" y="7707108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647 h 826777"/>
                <a:gd name="connsiteX4" fmla="*/ 357976 w 715952"/>
                <a:gd name="connsiteY4" fmla="*/ 0 h 826777"/>
                <a:gd name="connsiteX5" fmla="*/ 0 w 715952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D072F51B-72CB-43A0-7A88-E3D9885857A1}"/>
                </a:ext>
              </a:extLst>
            </p:cNvPr>
            <p:cNvSpPr/>
            <p:nvPr/>
          </p:nvSpPr>
          <p:spPr>
            <a:xfrm>
              <a:off x="7364394" y="81353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379DB567-CF8A-14BC-08EF-2E91BE987895}"/>
                </a:ext>
              </a:extLst>
            </p:cNvPr>
            <p:cNvSpPr/>
            <p:nvPr/>
          </p:nvSpPr>
          <p:spPr>
            <a:xfrm>
              <a:off x="7364394" y="7921164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24C5C5C2-8255-1C97-BDFB-5479E7326629}"/>
                </a:ext>
              </a:extLst>
            </p:cNvPr>
            <p:cNvSpPr/>
            <p:nvPr/>
          </p:nvSpPr>
          <p:spPr>
            <a:xfrm>
              <a:off x="6993582" y="7921164"/>
              <a:ext cx="370811" cy="214153"/>
            </a:xfrm>
            <a:custGeom>
              <a:avLst/>
              <a:gdLst>
                <a:gd name="connsiteX0" fmla="*/ 357977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4CAE4795-CAC0-907E-3732-E0DA1BCEF83E}"/>
                </a:ext>
              </a:extLst>
            </p:cNvPr>
            <p:cNvSpPr/>
            <p:nvPr/>
          </p:nvSpPr>
          <p:spPr>
            <a:xfrm>
              <a:off x="6993582" y="6850687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F55EC397-7F32-B31E-96D4-60DF735CF1AA}"/>
                </a:ext>
              </a:extLst>
            </p:cNvPr>
            <p:cNvSpPr/>
            <p:nvPr/>
          </p:nvSpPr>
          <p:spPr>
            <a:xfrm>
              <a:off x="7364394" y="727889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F1DCA7B4-A1A1-5887-4D9B-CF312395E878}"/>
                </a:ext>
              </a:extLst>
            </p:cNvPr>
            <p:cNvSpPr/>
            <p:nvPr/>
          </p:nvSpPr>
          <p:spPr>
            <a:xfrm>
              <a:off x="7364394" y="706484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0B2C0303-39BF-8630-FC0A-0D410810A66B}"/>
                </a:ext>
              </a:extLst>
            </p:cNvPr>
            <p:cNvSpPr/>
            <p:nvPr/>
          </p:nvSpPr>
          <p:spPr>
            <a:xfrm>
              <a:off x="6993582" y="706484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D15A20E8-2A48-63A7-2EFA-AEBBAD678AA5}"/>
                </a:ext>
              </a:extLst>
            </p:cNvPr>
            <p:cNvSpPr/>
            <p:nvPr/>
          </p:nvSpPr>
          <p:spPr>
            <a:xfrm>
              <a:off x="7732777" y="12846603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2 h 826777"/>
                <a:gd name="connsiteX4" fmla="*/ 357976 w 715952"/>
                <a:gd name="connsiteY4" fmla="*/ 0 h 826777"/>
                <a:gd name="connsiteX5" fmla="*/ 0 w 715952"/>
                <a:gd name="connsiteY5" fmla="*/ 206742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2"/>
                  </a:lnTo>
                  <a:lnTo>
                    <a:pt x="357976" y="0"/>
                  </a:lnTo>
                  <a:lnTo>
                    <a:pt x="0" y="206742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63C69899-4FC4-788B-B081-B23E087AE474}"/>
                </a:ext>
              </a:extLst>
            </p:cNvPr>
            <p:cNvSpPr/>
            <p:nvPr/>
          </p:nvSpPr>
          <p:spPr>
            <a:xfrm>
              <a:off x="8103589" y="1327481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8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F2827E11-0E62-FBFA-1481-A81CBD351DC8}"/>
                </a:ext>
              </a:extLst>
            </p:cNvPr>
            <p:cNvSpPr/>
            <p:nvPr/>
          </p:nvSpPr>
          <p:spPr>
            <a:xfrm>
              <a:off x="8103589" y="13060756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C7B6A05B-AB2D-7A2B-D125-4973C500546D}"/>
                </a:ext>
              </a:extLst>
            </p:cNvPr>
            <p:cNvSpPr/>
            <p:nvPr/>
          </p:nvSpPr>
          <p:spPr>
            <a:xfrm>
              <a:off x="7732777" y="1306075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0654B120-1251-1465-4365-16CC7540ED55}"/>
                </a:ext>
              </a:extLst>
            </p:cNvPr>
            <p:cNvSpPr/>
            <p:nvPr/>
          </p:nvSpPr>
          <p:spPr>
            <a:xfrm>
              <a:off x="7732777" y="11990182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7F9ECA23-0FC3-6B2A-52C4-762CF491F181}"/>
                </a:ext>
              </a:extLst>
            </p:cNvPr>
            <p:cNvSpPr/>
            <p:nvPr/>
          </p:nvSpPr>
          <p:spPr>
            <a:xfrm>
              <a:off x="8103589" y="124183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51B3299F-DCA5-6C1B-7C39-7B1B33964990}"/>
                </a:ext>
              </a:extLst>
            </p:cNvPr>
            <p:cNvSpPr/>
            <p:nvPr/>
          </p:nvSpPr>
          <p:spPr>
            <a:xfrm>
              <a:off x="8103589" y="12204336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82942087-F50F-770E-D401-28FA7CC58902}"/>
                </a:ext>
              </a:extLst>
            </p:cNvPr>
            <p:cNvSpPr/>
            <p:nvPr/>
          </p:nvSpPr>
          <p:spPr>
            <a:xfrm>
              <a:off x="7732777" y="1220433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420008ED-6D75-7E4A-B2B6-CDEB7E461E67}"/>
                </a:ext>
              </a:extLst>
            </p:cNvPr>
            <p:cNvSpPr/>
            <p:nvPr/>
          </p:nvSpPr>
          <p:spPr>
            <a:xfrm>
              <a:off x="7732777" y="11133081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CAC2FD45-65DB-5307-9DA3-B3D214936D5B}"/>
                </a:ext>
              </a:extLst>
            </p:cNvPr>
            <p:cNvSpPr/>
            <p:nvPr/>
          </p:nvSpPr>
          <p:spPr>
            <a:xfrm>
              <a:off x="8103589" y="115612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B45AE987-BF24-13FE-F64A-526CDB7DBC11}"/>
                </a:ext>
              </a:extLst>
            </p:cNvPr>
            <p:cNvSpPr/>
            <p:nvPr/>
          </p:nvSpPr>
          <p:spPr>
            <a:xfrm>
              <a:off x="8103589" y="11347235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50CC173F-18CE-B868-2BC9-39086ECB588A}"/>
                </a:ext>
              </a:extLst>
            </p:cNvPr>
            <p:cNvSpPr/>
            <p:nvPr/>
          </p:nvSpPr>
          <p:spPr>
            <a:xfrm>
              <a:off x="7732777" y="11347235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EAA21942-DDD1-E521-D6A1-4F8216572481}"/>
                </a:ext>
              </a:extLst>
            </p:cNvPr>
            <p:cNvSpPr/>
            <p:nvPr/>
          </p:nvSpPr>
          <p:spPr>
            <a:xfrm>
              <a:off x="7732777" y="10276758"/>
              <a:ext cx="741622" cy="856323"/>
            </a:xfrm>
            <a:custGeom>
              <a:avLst/>
              <a:gdLst>
                <a:gd name="connsiteX0" fmla="*/ 0 w 715952"/>
                <a:gd name="connsiteY0" fmla="*/ 620036 h 826683"/>
                <a:gd name="connsiteX1" fmla="*/ 357976 w 715952"/>
                <a:gd name="connsiteY1" fmla="*/ 826684 h 826683"/>
                <a:gd name="connsiteX2" fmla="*/ 715953 w 715952"/>
                <a:gd name="connsiteY2" fmla="*/ 620036 h 826683"/>
                <a:gd name="connsiteX3" fmla="*/ 715953 w 715952"/>
                <a:gd name="connsiteY3" fmla="*/ 206648 h 826683"/>
                <a:gd name="connsiteX4" fmla="*/ 357976 w 715952"/>
                <a:gd name="connsiteY4" fmla="*/ 0 h 826683"/>
                <a:gd name="connsiteX5" fmla="*/ 0 w 715952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45E73235-DCF7-EBAF-0B9E-3BAD6E928A98}"/>
                </a:ext>
              </a:extLst>
            </p:cNvPr>
            <p:cNvSpPr/>
            <p:nvPr/>
          </p:nvSpPr>
          <p:spPr>
            <a:xfrm>
              <a:off x="8103589" y="1070487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82EB03F2-2057-99A4-7EF1-3EB81B4BFB1E}"/>
                </a:ext>
              </a:extLst>
            </p:cNvPr>
            <p:cNvSpPr/>
            <p:nvPr/>
          </p:nvSpPr>
          <p:spPr>
            <a:xfrm>
              <a:off x="8103589" y="1049081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CE8D1253-B8E2-6D97-CA7E-691CC88B49B7}"/>
                </a:ext>
              </a:extLst>
            </p:cNvPr>
            <p:cNvSpPr/>
            <p:nvPr/>
          </p:nvSpPr>
          <p:spPr>
            <a:xfrm>
              <a:off x="7732777" y="1049081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F47A121F-480C-A743-506A-3AD51E61DDB5}"/>
                </a:ext>
              </a:extLst>
            </p:cNvPr>
            <p:cNvSpPr/>
            <p:nvPr/>
          </p:nvSpPr>
          <p:spPr>
            <a:xfrm>
              <a:off x="7732777" y="9420629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647 h 826777"/>
                <a:gd name="connsiteX4" fmla="*/ 357976 w 715952"/>
                <a:gd name="connsiteY4" fmla="*/ 0 h 826777"/>
                <a:gd name="connsiteX5" fmla="*/ 0 w 715952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98E26793-6608-B0C8-EED5-D97710525A4A}"/>
                </a:ext>
              </a:extLst>
            </p:cNvPr>
            <p:cNvSpPr/>
            <p:nvPr/>
          </p:nvSpPr>
          <p:spPr>
            <a:xfrm>
              <a:off x="8103589" y="984884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F1586B63-1A01-2C19-1287-D07B41921094}"/>
                </a:ext>
              </a:extLst>
            </p:cNvPr>
            <p:cNvSpPr/>
            <p:nvPr/>
          </p:nvSpPr>
          <p:spPr>
            <a:xfrm>
              <a:off x="8103589" y="9634685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8615A118-D550-94E7-51A1-C54B2AC38A7B}"/>
                </a:ext>
              </a:extLst>
            </p:cNvPr>
            <p:cNvSpPr/>
            <p:nvPr/>
          </p:nvSpPr>
          <p:spPr>
            <a:xfrm>
              <a:off x="7732777" y="9634685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0F807322-9EB3-4843-01FB-AADFB2AD0ABE}"/>
                </a:ext>
              </a:extLst>
            </p:cNvPr>
            <p:cNvSpPr/>
            <p:nvPr/>
          </p:nvSpPr>
          <p:spPr>
            <a:xfrm>
              <a:off x="7732777" y="8564208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8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5EB54B84-F485-6B3D-6D3C-EB22C0A13AA5}"/>
                </a:ext>
              </a:extLst>
            </p:cNvPr>
            <p:cNvSpPr/>
            <p:nvPr/>
          </p:nvSpPr>
          <p:spPr>
            <a:xfrm>
              <a:off x="8103589" y="89924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BA9BACB4-2CE2-8A0A-C358-6AD732F56115}"/>
                </a:ext>
              </a:extLst>
            </p:cNvPr>
            <p:cNvSpPr/>
            <p:nvPr/>
          </p:nvSpPr>
          <p:spPr>
            <a:xfrm>
              <a:off x="8103589" y="8778362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978EA011-2E40-76FB-3820-36C4376C3E2C}"/>
                </a:ext>
              </a:extLst>
            </p:cNvPr>
            <p:cNvSpPr/>
            <p:nvPr/>
          </p:nvSpPr>
          <p:spPr>
            <a:xfrm>
              <a:off x="7732777" y="8778362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D5853D7B-3989-5A5B-4A7C-2549C47FD184}"/>
                </a:ext>
              </a:extLst>
            </p:cNvPr>
            <p:cNvSpPr/>
            <p:nvPr/>
          </p:nvSpPr>
          <p:spPr>
            <a:xfrm>
              <a:off x="7732777" y="7707108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647 h 826777"/>
                <a:gd name="connsiteX4" fmla="*/ 357976 w 715952"/>
                <a:gd name="connsiteY4" fmla="*/ 0 h 826777"/>
                <a:gd name="connsiteX5" fmla="*/ 0 w 715952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AD69E0F5-B8DB-10ED-2843-896612B2EE67}"/>
                </a:ext>
              </a:extLst>
            </p:cNvPr>
            <p:cNvSpPr/>
            <p:nvPr/>
          </p:nvSpPr>
          <p:spPr>
            <a:xfrm>
              <a:off x="8103589" y="81353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34B69CC5-884F-D2C9-77A9-D7D3DC6CA26D}"/>
                </a:ext>
              </a:extLst>
            </p:cNvPr>
            <p:cNvSpPr/>
            <p:nvPr/>
          </p:nvSpPr>
          <p:spPr>
            <a:xfrm>
              <a:off x="8103589" y="7921164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01267A17-A8C2-202C-B5EE-133F8CC15754}"/>
                </a:ext>
              </a:extLst>
            </p:cNvPr>
            <p:cNvSpPr/>
            <p:nvPr/>
          </p:nvSpPr>
          <p:spPr>
            <a:xfrm>
              <a:off x="7732777" y="7921164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C63F096B-CB8D-C946-A9EB-92AC49D67886}"/>
                </a:ext>
              </a:extLst>
            </p:cNvPr>
            <p:cNvSpPr/>
            <p:nvPr/>
          </p:nvSpPr>
          <p:spPr>
            <a:xfrm>
              <a:off x="7732777" y="6850687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E7A584DC-CC1B-EE33-AFFB-CE54D0E042D0}"/>
                </a:ext>
              </a:extLst>
            </p:cNvPr>
            <p:cNvSpPr/>
            <p:nvPr/>
          </p:nvSpPr>
          <p:spPr>
            <a:xfrm>
              <a:off x="8103589" y="727889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620182CB-A58A-FF82-09FD-AABEF256906F}"/>
                </a:ext>
              </a:extLst>
            </p:cNvPr>
            <p:cNvSpPr/>
            <p:nvPr/>
          </p:nvSpPr>
          <p:spPr>
            <a:xfrm>
              <a:off x="8103589" y="706484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52F1B3CE-BBBE-D4C3-892C-A4F613D41277}"/>
                </a:ext>
              </a:extLst>
            </p:cNvPr>
            <p:cNvSpPr/>
            <p:nvPr/>
          </p:nvSpPr>
          <p:spPr>
            <a:xfrm>
              <a:off x="7732777" y="706484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CEE2F76F-1C36-88A3-87DB-2678782F8594}"/>
                </a:ext>
              </a:extLst>
            </p:cNvPr>
            <p:cNvSpPr/>
            <p:nvPr/>
          </p:nvSpPr>
          <p:spPr>
            <a:xfrm>
              <a:off x="8474400" y="12846603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2 h 826777"/>
                <a:gd name="connsiteX4" fmla="*/ 357976 w 716046"/>
                <a:gd name="connsiteY4" fmla="*/ 0 h 826777"/>
                <a:gd name="connsiteX5" fmla="*/ 0 w 716046"/>
                <a:gd name="connsiteY5" fmla="*/ 206742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2"/>
                  </a:lnTo>
                  <a:lnTo>
                    <a:pt x="357976" y="0"/>
                  </a:lnTo>
                  <a:lnTo>
                    <a:pt x="0" y="206742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01CDC70F-00E0-68BE-C64E-B946D10D83A5}"/>
                </a:ext>
              </a:extLst>
            </p:cNvPr>
            <p:cNvSpPr/>
            <p:nvPr/>
          </p:nvSpPr>
          <p:spPr>
            <a:xfrm>
              <a:off x="8845211" y="1327481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8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DB88BB45-4277-FE20-E838-D152A3F50FCA}"/>
                </a:ext>
              </a:extLst>
            </p:cNvPr>
            <p:cNvSpPr/>
            <p:nvPr/>
          </p:nvSpPr>
          <p:spPr>
            <a:xfrm>
              <a:off x="8845211" y="13060756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EF29DF06-75D1-F46C-A217-2C122F436878}"/>
                </a:ext>
              </a:extLst>
            </p:cNvPr>
            <p:cNvSpPr/>
            <p:nvPr/>
          </p:nvSpPr>
          <p:spPr>
            <a:xfrm>
              <a:off x="8474400" y="1306075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C18E5900-94C3-A728-884B-678D3EDCD895}"/>
                </a:ext>
              </a:extLst>
            </p:cNvPr>
            <p:cNvSpPr/>
            <p:nvPr/>
          </p:nvSpPr>
          <p:spPr>
            <a:xfrm>
              <a:off x="8474400" y="11990182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E8D0DA9F-9BEF-2717-AA1D-F92CC64F986D}"/>
                </a:ext>
              </a:extLst>
            </p:cNvPr>
            <p:cNvSpPr/>
            <p:nvPr/>
          </p:nvSpPr>
          <p:spPr>
            <a:xfrm>
              <a:off x="8845211" y="124183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DAABA3F3-CF34-F7C0-0A64-014D1AFDBF94}"/>
                </a:ext>
              </a:extLst>
            </p:cNvPr>
            <p:cNvSpPr/>
            <p:nvPr/>
          </p:nvSpPr>
          <p:spPr>
            <a:xfrm>
              <a:off x="8845211" y="12204336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FA769E2A-5F12-8ED8-CF43-28A67BF6AB12}"/>
                </a:ext>
              </a:extLst>
            </p:cNvPr>
            <p:cNvSpPr/>
            <p:nvPr/>
          </p:nvSpPr>
          <p:spPr>
            <a:xfrm>
              <a:off x="8474400" y="1220433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44E7F385-96D8-06B3-E754-59C469D80EA6}"/>
                </a:ext>
              </a:extLst>
            </p:cNvPr>
            <p:cNvSpPr/>
            <p:nvPr/>
          </p:nvSpPr>
          <p:spPr>
            <a:xfrm>
              <a:off x="8474400" y="11133081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7EB3DCBE-7E23-1F13-9A22-7A61CFBCBFD8}"/>
                </a:ext>
              </a:extLst>
            </p:cNvPr>
            <p:cNvSpPr/>
            <p:nvPr/>
          </p:nvSpPr>
          <p:spPr>
            <a:xfrm>
              <a:off x="8845211" y="115612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39B6BC04-A439-93C4-D9C7-4137E71FE43D}"/>
                </a:ext>
              </a:extLst>
            </p:cNvPr>
            <p:cNvSpPr/>
            <p:nvPr/>
          </p:nvSpPr>
          <p:spPr>
            <a:xfrm>
              <a:off x="8845211" y="11347235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4B5DF522-7C7E-C44A-CB57-A05D15F3AAC2}"/>
                </a:ext>
              </a:extLst>
            </p:cNvPr>
            <p:cNvSpPr/>
            <p:nvPr/>
          </p:nvSpPr>
          <p:spPr>
            <a:xfrm>
              <a:off x="8474400" y="11347235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17B5D265-8389-516B-351F-701AFCCEF81C}"/>
                </a:ext>
              </a:extLst>
            </p:cNvPr>
            <p:cNvSpPr/>
            <p:nvPr/>
          </p:nvSpPr>
          <p:spPr>
            <a:xfrm>
              <a:off x="8474400" y="10276758"/>
              <a:ext cx="741719" cy="856323"/>
            </a:xfrm>
            <a:custGeom>
              <a:avLst/>
              <a:gdLst>
                <a:gd name="connsiteX0" fmla="*/ 0 w 716046"/>
                <a:gd name="connsiteY0" fmla="*/ 620036 h 826683"/>
                <a:gd name="connsiteX1" fmla="*/ 357976 w 716046"/>
                <a:gd name="connsiteY1" fmla="*/ 826684 h 826683"/>
                <a:gd name="connsiteX2" fmla="*/ 716047 w 716046"/>
                <a:gd name="connsiteY2" fmla="*/ 620036 h 826683"/>
                <a:gd name="connsiteX3" fmla="*/ 716047 w 716046"/>
                <a:gd name="connsiteY3" fmla="*/ 206648 h 826683"/>
                <a:gd name="connsiteX4" fmla="*/ 357976 w 716046"/>
                <a:gd name="connsiteY4" fmla="*/ 0 h 826683"/>
                <a:gd name="connsiteX5" fmla="*/ 0 w 716046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6047" y="620036"/>
                  </a:lnTo>
                  <a:lnTo>
                    <a:pt x="716047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CE6EF9AA-3739-7707-33AE-AA2A531BB65F}"/>
                </a:ext>
              </a:extLst>
            </p:cNvPr>
            <p:cNvSpPr/>
            <p:nvPr/>
          </p:nvSpPr>
          <p:spPr>
            <a:xfrm>
              <a:off x="8845211" y="1070487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B1DD2E02-8E22-FA90-6CC8-21A0A9CEC24A}"/>
                </a:ext>
              </a:extLst>
            </p:cNvPr>
            <p:cNvSpPr/>
            <p:nvPr/>
          </p:nvSpPr>
          <p:spPr>
            <a:xfrm>
              <a:off x="8845211" y="10490814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58C126BD-F247-5727-C659-211EF6D2AC6E}"/>
                </a:ext>
              </a:extLst>
            </p:cNvPr>
            <p:cNvSpPr/>
            <p:nvPr/>
          </p:nvSpPr>
          <p:spPr>
            <a:xfrm>
              <a:off x="8474400" y="1049081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7436A2C5-BB46-7154-4615-4F183B00C7BE}"/>
                </a:ext>
              </a:extLst>
            </p:cNvPr>
            <p:cNvSpPr/>
            <p:nvPr/>
          </p:nvSpPr>
          <p:spPr>
            <a:xfrm>
              <a:off x="8474400" y="9420629"/>
              <a:ext cx="741719" cy="856420"/>
            </a:xfrm>
            <a:custGeom>
              <a:avLst/>
              <a:gdLst>
                <a:gd name="connsiteX0" fmla="*/ 0 w 716046"/>
                <a:gd name="connsiteY0" fmla="*/ 620036 h 826777"/>
                <a:gd name="connsiteX1" fmla="*/ 357976 w 716046"/>
                <a:gd name="connsiteY1" fmla="*/ 826777 h 826777"/>
                <a:gd name="connsiteX2" fmla="*/ 716047 w 716046"/>
                <a:gd name="connsiteY2" fmla="*/ 620036 h 826777"/>
                <a:gd name="connsiteX3" fmla="*/ 716047 w 716046"/>
                <a:gd name="connsiteY3" fmla="*/ 206647 h 826777"/>
                <a:gd name="connsiteX4" fmla="*/ 357976 w 716046"/>
                <a:gd name="connsiteY4" fmla="*/ 0 h 826777"/>
                <a:gd name="connsiteX5" fmla="*/ 0 w 716046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6047" y="620036"/>
                  </a:lnTo>
                  <a:lnTo>
                    <a:pt x="716047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656481C3-D550-9503-CF2B-C6CEB6997007}"/>
                </a:ext>
              </a:extLst>
            </p:cNvPr>
            <p:cNvSpPr/>
            <p:nvPr/>
          </p:nvSpPr>
          <p:spPr>
            <a:xfrm>
              <a:off x="8845211" y="984884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5AFE15A4-3445-B193-AE04-FDAE59EC188A}"/>
                </a:ext>
              </a:extLst>
            </p:cNvPr>
            <p:cNvSpPr/>
            <p:nvPr/>
          </p:nvSpPr>
          <p:spPr>
            <a:xfrm>
              <a:off x="8845211" y="9634685"/>
              <a:ext cx="370908" cy="214153"/>
            </a:xfrm>
            <a:custGeom>
              <a:avLst/>
              <a:gdLst>
                <a:gd name="connsiteX0" fmla="*/ 358070 w 358070"/>
                <a:gd name="connsiteY0" fmla="*/ 0 h 206741"/>
                <a:gd name="connsiteX1" fmla="*/ 0 w 358070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741">
                  <a:moveTo>
                    <a:pt x="358070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8B76F1C2-AD48-4CD8-E70E-791372BBAF4A}"/>
                </a:ext>
              </a:extLst>
            </p:cNvPr>
            <p:cNvSpPr/>
            <p:nvPr/>
          </p:nvSpPr>
          <p:spPr>
            <a:xfrm>
              <a:off x="8474400" y="9634685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53120563-2D5F-2F12-5BD1-E9C7933F1CAD}"/>
                </a:ext>
              </a:extLst>
            </p:cNvPr>
            <p:cNvSpPr/>
            <p:nvPr/>
          </p:nvSpPr>
          <p:spPr>
            <a:xfrm>
              <a:off x="8474400" y="8564208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8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A5DD5E93-C1CE-5A3F-5D8E-B4F4D82372D0}"/>
                </a:ext>
              </a:extLst>
            </p:cNvPr>
            <p:cNvSpPr/>
            <p:nvPr/>
          </p:nvSpPr>
          <p:spPr>
            <a:xfrm>
              <a:off x="8845211" y="89924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54ABB39D-7810-1031-7270-326E7AFA04AC}"/>
                </a:ext>
              </a:extLst>
            </p:cNvPr>
            <p:cNvSpPr/>
            <p:nvPr/>
          </p:nvSpPr>
          <p:spPr>
            <a:xfrm>
              <a:off x="8845211" y="8778362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78C6E378-B2C3-7755-A3AE-3917668A206A}"/>
                </a:ext>
              </a:extLst>
            </p:cNvPr>
            <p:cNvSpPr/>
            <p:nvPr/>
          </p:nvSpPr>
          <p:spPr>
            <a:xfrm>
              <a:off x="8474400" y="8778362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889E734D-E208-6B5E-1EB2-6649F0B63CA0}"/>
                </a:ext>
              </a:extLst>
            </p:cNvPr>
            <p:cNvSpPr/>
            <p:nvPr/>
          </p:nvSpPr>
          <p:spPr>
            <a:xfrm>
              <a:off x="8474400" y="7707108"/>
              <a:ext cx="741719" cy="856420"/>
            </a:xfrm>
            <a:custGeom>
              <a:avLst/>
              <a:gdLst>
                <a:gd name="connsiteX0" fmla="*/ 0 w 716046"/>
                <a:gd name="connsiteY0" fmla="*/ 620036 h 826777"/>
                <a:gd name="connsiteX1" fmla="*/ 357976 w 716046"/>
                <a:gd name="connsiteY1" fmla="*/ 826777 h 826777"/>
                <a:gd name="connsiteX2" fmla="*/ 716047 w 716046"/>
                <a:gd name="connsiteY2" fmla="*/ 620036 h 826777"/>
                <a:gd name="connsiteX3" fmla="*/ 716047 w 716046"/>
                <a:gd name="connsiteY3" fmla="*/ 206647 h 826777"/>
                <a:gd name="connsiteX4" fmla="*/ 357976 w 716046"/>
                <a:gd name="connsiteY4" fmla="*/ 0 h 826777"/>
                <a:gd name="connsiteX5" fmla="*/ 0 w 716046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6047" y="620036"/>
                  </a:lnTo>
                  <a:lnTo>
                    <a:pt x="716047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01A6D073-2D64-AA41-6455-87DCA80BC7B0}"/>
                </a:ext>
              </a:extLst>
            </p:cNvPr>
            <p:cNvSpPr/>
            <p:nvPr/>
          </p:nvSpPr>
          <p:spPr>
            <a:xfrm>
              <a:off x="8845211" y="81353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83EB2052-2C2E-457F-9C7A-CEF1D45B28AE}"/>
                </a:ext>
              </a:extLst>
            </p:cNvPr>
            <p:cNvSpPr/>
            <p:nvPr/>
          </p:nvSpPr>
          <p:spPr>
            <a:xfrm>
              <a:off x="8845211" y="7921164"/>
              <a:ext cx="370908" cy="214153"/>
            </a:xfrm>
            <a:custGeom>
              <a:avLst/>
              <a:gdLst>
                <a:gd name="connsiteX0" fmla="*/ 358070 w 358070"/>
                <a:gd name="connsiteY0" fmla="*/ 0 h 206741"/>
                <a:gd name="connsiteX1" fmla="*/ 0 w 358070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741">
                  <a:moveTo>
                    <a:pt x="358070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B0ADAA79-EAB5-AC6C-E8C3-FAB258237CF7}"/>
                </a:ext>
              </a:extLst>
            </p:cNvPr>
            <p:cNvSpPr/>
            <p:nvPr/>
          </p:nvSpPr>
          <p:spPr>
            <a:xfrm>
              <a:off x="8474400" y="7921164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DC0EF5A1-BA95-8175-6E65-F8FA6798A998}"/>
                </a:ext>
              </a:extLst>
            </p:cNvPr>
            <p:cNvSpPr/>
            <p:nvPr/>
          </p:nvSpPr>
          <p:spPr>
            <a:xfrm>
              <a:off x="8474400" y="6850687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16940192-75DA-9ED0-DD38-DADB38DCDDD7}"/>
                </a:ext>
              </a:extLst>
            </p:cNvPr>
            <p:cNvSpPr/>
            <p:nvPr/>
          </p:nvSpPr>
          <p:spPr>
            <a:xfrm>
              <a:off x="8845211" y="727889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EC6DA67B-08BE-A29E-C34F-DAB0565586AE}"/>
                </a:ext>
              </a:extLst>
            </p:cNvPr>
            <p:cNvSpPr/>
            <p:nvPr/>
          </p:nvSpPr>
          <p:spPr>
            <a:xfrm>
              <a:off x="8845211" y="7064840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968E8AE4-5801-05F5-A5AE-4F61B046384B}"/>
                </a:ext>
              </a:extLst>
            </p:cNvPr>
            <p:cNvSpPr/>
            <p:nvPr/>
          </p:nvSpPr>
          <p:spPr>
            <a:xfrm>
              <a:off x="8474400" y="706484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772AB980-4DE2-2938-0295-79FAC902A6C9}"/>
                </a:ext>
              </a:extLst>
            </p:cNvPr>
            <p:cNvSpPr/>
            <p:nvPr/>
          </p:nvSpPr>
          <p:spPr>
            <a:xfrm>
              <a:off x="9224666" y="12846603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6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2 h 826777"/>
                <a:gd name="connsiteX4" fmla="*/ 357976 w 715953"/>
                <a:gd name="connsiteY4" fmla="*/ 0 h 826777"/>
                <a:gd name="connsiteX5" fmla="*/ 0 w 715953"/>
                <a:gd name="connsiteY5" fmla="*/ 206742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2"/>
                  </a:lnTo>
                  <a:lnTo>
                    <a:pt x="357976" y="0"/>
                  </a:lnTo>
                  <a:lnTo>
                    <a:pt x="0" y="206742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399B50B1-A924-B38D-25C9-17E4D12A4B51}"/>
                </a:ext>
              </a:extLst>
            </p:cNvPr>
            <p:cNvSpPr/>
            <p:nvPr/>
          </p:nvSpPr>
          <p:spPr>
            <a:xfrm>
              <a:off x="9595478" y="1327481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8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9679F569-960E-023F-B6D3-AB70EA379C64}"/>
                </a:ext>
              </a:extLst>
            </p:cNvPr>
            <p:cNvSpPr/>
            <p:nvPr/>
          </p:nvSpPr>
          <p:spPr>
            <a:xfrm>
              <a:off x="9595478" y="13060756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5C9E6ED1-DA39-B20D-5885-D767F2882EF7}"/>
                </a:ext>
              </a:extLst>
            </p:cNvPr>
            <p:cNvSpPr/>
            <p:nvPr/>
          </p:nvSpPr>
          <p:spPr>
            <a:xfrm>
              <a:off x="9224666" y="1306075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F3F4327E-905F-017F-15D2-0FCFD860423D}"/>
                </a:ext>
              </a:extLst>
            </p:cNvPr>
            <p:cNvSpPr/>
            <p:nvPr/>
          </p:nvSpPr>
          <p:spPr>
            <a:xfrm>
              <a:off x="9224666" y="11990182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6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6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7B79EFA1-4E40-030D-792E-DC8C60C9C691}"/>
                </a:ext>
              </a:extLst>
            </p:cNvPr>
            <p:cNvSpPr/>
            <p:nvPr/>
          </p:nvSpPr>
          <p:spPr>
            <a:xfrm>
              <a:off x="9595478" y="124183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763D4624-5B46-445B-4D1F-9124481880CB}"/>
                </a:ext>
              </a:extLst>
            </p:cNvPr>
            <p:cNvSpPr/>
            <p:nvPr/>
          </p:nvSpPr>
          <p:spPr>
            <a:xfrm>
              <a:off x="9595478" y="12204336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96757401-1D7C-B68E-8B28-013A1A141902}"/>
                </a:ext>
              </a:extLst>
            </p:cNvPr>
            <p:cNvSpPr/>
            <p:nvPr/>
          </p:nvSpPr>
          <p:spPr>
            <a:xfrm>
              <a:off x="9224666" y="1220433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A9A1DCBE-3F7F-256C-76C4-E97781601A5D}"/>
                </a:ext>
              </a:extLst>
            </p:cNvPr>
            <p:cNvSpPr/>
            <p:nvPr/>
          </p:nvSpPr>
          <p:spPr>
            <a:xfrm>
              <a:off x="9224666" y="11133081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6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6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F5C43C66-5D83-4D7F-9DCD-570D4B0A5648}"/>
                </a:ext>
              </a:extLst>
            </p:cNvPr>
            <p:cNvSpPr/>
            <p:nvPr/>
          </p:nvSpPr>
          <p:spPr>
            <a:xfrm>
              <a:off x="9595478" y="115612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592E25A9-E3F7-BEE3-393C-6F7EEFD280B7}"/>
                </a:ext>
              </a:extLst>
            </p:cNvPr>
            <p:cNvSpPr/>
            <p:nvPr/>
          </p:nvSpPr>
          <p:spPr>
            <a:xfrm>
              <a:off x="9595478" y="11347235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E66EBAA2-2E7E-9508-9572-BE374316B3CF}"/>
                </a:ext>
              </a:extLst>
            </p:cNvPr>
            <p:cNvSpPr/>
            <p:nvPr/>
          </p:nvSpPr>
          <p:spPr>
            <a:xfrm>
              <a:off x="9224666" y="11347235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46FB4E3B-C01B-CE95-00C5-7CF1087D51E9}"/>
                </a:ext>
              </a:extLst>
            </p:cNvPr>
            <p:cNvSpPr/>
            <p:nvPr/>
          </p:nvSpPr>
          <p:spPr>
            <a:xfrm>
              <a:off x="9224666" y="10276758"/>
              <a:ext cx="741623" cy="856323"/>
            </a:xfrm>
            <a:custGeom>
              <a:avLst/>
              <a:gdLst>
                <a:gd name="connsiteX0" fmla="*/ 0 w 715953"/>
                <a:gd name="connsiteY0" fmla="*/ 620036 h 826683"/>
                <a:gd name="connsiteX1" fmla="*/ 357976 w 715953"/>
                <a:gd name="connsiteY1" fmla="*/ 826684 h 826683"/>
                <a:gd name="connsiteX2" fmla="*/ 715953 w 715953"/>
                <a:gd name="connsiteY2" fmla="*/ 620036 h 826683"/>
                <a:gd name="connsiteX3" fmla="*/ 715953 w 715953"/>
                <a:gd name="connsiteY3" fmla="*/ 206648 h 826683"/>
                <a:gd name="connsiteX4" fmla="*/ 357976 w 715953"/>
                <a:gd name="connsiteY4" fmla="*/ 0 h 826683"/>
                <a:gd name="connsiteX5" fmla="*/ 0 w 715953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6BC969CB-1843-F1C8-2F36-FE28A63E87F1}"/>
                </a:ext>
              </a:extLst>
            </p:cNvPr>
            <p:cNvSpPr/>
            <p:nvPr/>
          </p:nvSpPr>
          <p:spPr>
            <a:xfrm>
              <a:off x="9595478" y="1070487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EA7F6276-B7A9-8F67-CAD6-09F7011C3C9C}"/>
                </a:ext>
              </a:extLst>
            </p:cNvPr>
            <p:cNvSpPr/>
            <p:nvPr/>
          </p:nvSpPr>
          <p:spPr>
            <a:xfrm>
              <a:off x="9595478" y="10490814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B0721A1E-68D9-9CDF-466B-143DD98CE4F3}"/>
                </a:ext>
              </a:extLst>
            </p:cNvPr>
            <p:cNvSpPr/>
            <p:nvPr/>
          </p:nvSpPr>
          <p:spPr>
            <a:xfrm>
              <a:off x="9224666" y="1049081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44FEADC7-10C0-9731-3F07-706EAA466613}"/>
                </a:ext>
              </a:extLst>
            </p:cNvPr>
            <p:cNvSpPr/>
            <p:nvPr/>
          </p:nvSpPr>
          <p:spPr>
            <a:xfrm>
              <a:off x="9224666" y="9420629"/>
              <a:ext cx="741623" cy="856420"/>
            </a:xfrm>
            <a:custGeom>
              <a:avLst/>
              <a:gdLst>
                <a:gd name="connsiteX0" fmla="*/ 0 w 715953"/>
                <a:gd name="connsiteY0" fmla="*/ 620036 h 826777"/>
                <a:gd name="connsiteX1" fmla="*/ 357976 w 715953"/>
                <a:gd name="connsiteY1" fmla="*/ 826777 h 826777"/>
                <a:gd name="connsiteX2" fmla="*/ 715953 w 715953"/>
                <a:gd name="connsiteY2" fmla="*/ 620036 h 826777"/>
                <a:gd name="connsiteX3" fmla="*/ 715953 w 715953"/>
                <a:gd name="connsiteY3" fmla="*/ 206647 h 826777"/>
                <a:gd name="connsiteX4" fmla="*/ 357976 w 715953"/>
                <a:gd name="connsiteY4" fmla="*/ 0 h 826777"/>
                <a:gd name="connsiteX5" fmla="*/ 0 w 715953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76F8D4A0-82F2-5863-66FE-6286D749AABD}"/>
                </a:ext>
              </a:extLst>
            </p:cNvPr>
            <p:cNvSpPr/>
            <p:nvPr/>
          </p:nvSpPr>
          <p:spPr>
            <a:xfrm>
              <a:off x="9595478" y="984884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EC8E69C3-D5F2-30EA-0A76-BE4AC3ECC419}"/>
                </a:ext>
              </a:extLst>
            </p:cNvPr>
            <p:cNvSpPr/>
            <p:nvPr/>
          </p:nvSpPr>
          <p:spPr>
            <a:xfrm>
              <a:off x="9595478" y="9634685"/>
              <a:ext cx="370811" cy="214153"/>
            </a:xfrm>
            <a:custGeom>
              <a:avLst/>
              <a:gdLst>
                <a:gd name="connsiteX0" fmla="*/ 357977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1862A95F-2AEF-6DAD-2B61-F4CFD75D4852}"/>
                </a:ext>
              </a:extLst>
            </p:cNvPr>
            <p:cNvSpPr/>
            <p:nvPr/>
          </p:nvSpPr>
          <p:spPr>
            <a:xfrm>
              <a:off x="9224666" y="9634685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A6151748-E4F4-5D87-31FF-3BDB89E9B1CE}"/>
                </a:ext>
              </a:extLst>
            </p:cNvPr>
            <p:cNvSpPr/>
            <p:nvPr/>
          </p:nvSpPr>
          <p:spPr>
            <a:xfrm>
              <a:off x="9224666" y="8564208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6 w 715953"/>
                <a:gd name="connsiteY1" fmla="*/ 826778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6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D78B7F46-6454-8565-074B-2F517B7B4A73}"/>
                </a:ext>
              </a:extLst>
            </p:cNvPr>
            <p:cNvSpPr/>
            <p:nvPr/>
          </p:nvSpPr>
          <p:spPr>
            <a:xfrm>
              <a:off x="9595478" y="89924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id="{7FE77A9E-DD88-9C40-4994-D9C3084ED0D4}"/>
                </a:ext>
              </a:extLst>
            </p:cNvPr>
            <p:cNvSpPr/>
            <p:nvPr/>
          </p:nvSpPr>
          <p:spPr>
            <a:xfrm>
              <a:off x="9595478" y="8778362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id="{D2BE129B-5CFB-0BFE-C0BA-7C1EE9DAB96F}"/>
                </a:ext>
              </a:extLst>
            </p:cNvPr>
            <p:cNvSpPr/>
            <p:nvPr/>
          </p:nvSpPr>
          <p:spPr>
            <a:xfrm>
              <a:off x="9224666" y="8778362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CFA44BBA-1DF0-416F-3DC6-EAC261C4ED82}"/>
                </a:ext>
              </a:extLst>
            </p:cNvPr>
            <p:cNvSpPr/>
            <p:nvPr/>
          </p:nvSpPr>
          <p:spPr>
            <a:xfrm>
              <a:off x="9224666" y="7707108"/>
              <a:ext cx="741623" cy="856420"/>
            </a:xfrm>
            <a:custGeom>
              <a:avLst/>
              <a:gdLst>
                <a:gd name="connsiteX0" fmla="*/ 0 w 715953"/>
                <a:gd name="connsiteY0" fmla="*/ 620036 h 826777"/>
                <a:gd name="connsiteX1" fmla="*/ 357976 w 715953"/>
                <a:gd name="connsiteY1" fmla="*/ 826777 h 826777"/>
                <a:gd name="connsiteX2" fmla="*/ 715953 w 715953"/>
                <a:gd name="connsiteY2" fmla="*/ 620036 h 826777"/>
                <a:gd name="connsiteX3" fmla="*/ 715953 w 715953"/>
                <a:gd name="connsiteY3" fmla="*/ 206647 h 826777"/>
                <a:gd name="connsiteX4" fmla="*/ 357976 w 715953"/>
                <a:gd name="connsiteY4" fmla="*/ 0 h 826777"/>
                <a:gd name="connsiteX5" fmla="*/ 0 w 715953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7F2DDE3D-CBEF-B4E0-6824-1C7014ABF7E7}"/>
                </a:ext>
              </a:extLst>
            </p:cNvPr>
            <p:cNvSpPr/>
            <p:nvPr/>
          </p:nvSpPr>
          <p:spPr>
            <a:xfrm>
              <a:off x="9595478" y="81353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id="{AE0F5719-E26A-7242-0065-3F3C806C7CC4}"/>
                </a:ext>
              </a:extLst>
            </p:cNvPr>
            <p:cNvSpPr/>
            <p:nvPr/>
          </p:nvSpPr>
          <p:spPr>
            <a:xfrm>
              <a:off x="9595478" y="7921164"/>
              <a:ext cx="370811" cy="214153"/>
            </a:xfrm>
            <a:custGeom>
              <a:avLst/>
              <a:gdLst>
                <a:gd name="connsiteX0" fmla="*/ 357977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id="{3B5506AE-C6E6-90FF-7D28-E5D0AFDE1180}"/>
                </a:ext>
              </a:extLst>
            </p:cNvPr>
            <p:cNvSpPr/>
            <p:nvPr/>
          </p:nvSpPr>
          <p:spPr>
            <a:xfrm>
              <a:off x="9224666" y="7921164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id="{B556E937-A11C-0C4D-856D-F2E1F012FC35}"/>
                </a:ext>
              </a:extLst>
            </p:cNvPr>
            <p:cNvSpPr/>
            <p:nvPr/>
          </p:nvSpPr>
          <p:spPr>
            <a:xfrm>
              <a:off x="9224666" y="6850687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6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6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3" name="Freeform: Shape 422">
              <a:extLst>
                <a:ext uri="{FF2B5EF4-FFF2-40B4-BE49-F238E27FC236}">
                  <a16:creationId xmlns:a16="http://schemas.microsoft.com/office/drawing/2014/main" id="{550DC98E-F2D3-52C0-B606-F290437DA8BD}"/>
                </a:ext>
              </a:extLst>
            </p:cNvPr>
            <p:cNvSpPr/>
            <p:nvPr/>
          </p:nvSpPr>
          <p:spPr>
            <a:xfrm>
              <a:off x="9595478" y="727889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4" name="Freeform: Shape 423">
              <a:extLst>
                <a:ext uri="{FF2B5EF4-FFF2-40B4-BE49-F238E27FC236}">
                  <a16:creationId xmlns:a16="http://schemas.microsoft.com/office/drawing/2014/main" id="{D3E18E76-61AE-186E-D79B-2657F5033EF5}"/>
                </a:ext>
              </a:extLst>
            </p:cNvPr>
            <p:cNvSpPr/>
            <p:nvPr/>
          </p:nvSpPr>
          <p:spPr>
            <a:xfrm>
              <a:off x="9595478" y="7064840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5" name="Freeform: Shape 424">
              <a:extLst>
                <a:ext uri="{FF2B5EF4-FFF2-40B4-BE49-F238E27FC236}">
                  <a16:creationId xmlns:a16="http://schemas.microsoft.com/office/drawing/2014/main" id="{F5728016-F6E5-ADA6-8B5F-A16EFD082A63}"/>
                </a:ext>
              </a:extLst>
            </p:cNvPr>
            <p:cNvSpPr/>
            <p:nvPr/>
          </p:nvSpPr>
          <p:spPr>
            <a:xfrm>
              <a:off x="9224666" y="706484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6" name="Freeform: Shape 425">
              <a:extLst>
                <a:ext uri="{FF2B5EF4-FFF2-40B4-BE49-F238E27FC236}">
                  <a16:creationId xmlns:a16="http://schemas.microsoft.com/office/drawing/2014/main" id="{AD9EB215-F497-6AEF-3E7D-91BDF290D2A8}"/>
                </a:ext>
              </a:extLst>
            </p:cNvPr>
            <p:cNvSpPr/>
            <p:nvPr/>
          </p:nvSpPr>
          <p:spPr>
            <a:xfrm>
              <a:off x="9966290" y="12846603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2 h 826777"/>
                <a:gd name="connsiteX4" fmla="*/ 357976 w 716046"/>
                <a:gd name="connsiteY4" fmla="*/ 0 h 826777"/>
                <a:gd name="connsiteX5" fmla="*/ 0 w 716046"/>
                <a:gd name="connsiteY5" fmla="*/ 206742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2"/>
                  </a:lnTo>
                  <a:lnTo>
                    <a:pt x="357976" y="0"/>
                  </a:lnTo>
                  <a:lnTo>
                    <a:pt x="0" y="206742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7" name="Freeform: Shape 426">
              <a:extLst>
                <a:ext uri="{FF2B5EF4-FFF2-40B4-BE49-F238E27FC236}">
                  <a16:creationId xmlns:a16="http://schemas.microsoft.com/office/drawing/2014/main" id="{A0E4C92C-7C66-4F01-04D3-69BFB6044B22}"/>
                </a:ext>
              </a:extLst>
            </p:cNvPr>
            <p:cNvSpPr/>
            <p:nvPr/>
          </p:nvSpPr>
          <p:spPr>
            <a:xfrm>
              <a:off x="10337100" y="1327481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8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8" name="Freeform: Shape 427">
              <a:extLst>
                <a:ext uri="{FF2B5EF4-FFF2-40B4-BE49-F238E27FC236}">
                  <a16:creationId xmlns:a16="http://schemas.microsoft.com/office/drawing/2014/main" id="{4E1A7B82-EF50-F25A-BB8D-56CD44D11DE0}"/>
                </a:ext>
              </a:extLst>
            </p:cNvPr>
            <p:cNvSpPr/>
            <p:nvPr/>
          </p:nvSpPr>
          <p:spPr>
            <a:xfrm>
              <a:off x="10337100" y="13060756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9" name="Freeform: Shape 428">
              <a:extLst>
                <a:ext uri="{FF2B5EF4-FFF2-40B4-BE49-F238E27FC236}">
                  <a16:creationId xmlns:a16="http://schemas.microsoft.com/office/drawing/2014/main" id="{0B357652-E5AA-8148-C31C-7077AAD82B7A}"/>
                </a:ext>
              </a:extLst>
            </p:cNvPr>
            <p:cNvSpPr/>
            <p:nvPr/>
          </p:nvSpPr>
          <p:spPr>
            <a:xfrm>
              <a:off x="9966288" y="1306075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0" name="Freeform: Shape 429">
              <a:extLst>
                <a:ext uri="{FF2B5EF4-FFF2-40B4-BE49-F238E27FC236}">
                  <a16:creationId xmlns:a16="http://schemas.microsoft.com/office/drawing/2014/main" id="{8086229A-8FAD-F996-ED3F-7F317449F334}"/>
                </a:ext>
              </a:extLst>
            </p:cNvPr>
            <p:cNvSpPr/>
            <p:nvPr/>
          </p:nvSpPr>
          <p:spPr>
            <a:xfrm>
              <a:off x="9966290" y="11990182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1" name="Freeform: Shape 430">
              <a:extLst>
                <a:ext uri="{FF2B5EF4-FFF2-40B4-BE49-F238E27FC236}">
                  <a16:creationId xmlns:a16="http://schemas.microsoft.com/office/drawing/2014/main" id="{AF1CB7CA-98A1-0C5E-DF5C-379431EDF1C6}"/>
                </a:ext>
              </a:extLst>
            </p:cNvPr>
            <p:cNvSpPr/>
            <p:nvPr/>
          </p:nvSpPr>
          <p:spPr>
            <a:xfrm>
              <a:off x="10337100" y="124183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2" name="Freeform: Shape 431">
              <a:extLst>
                <a:ext uri="{FF2B5EF4-FFF2-40B4-BE49-F238E27FC236}">
                  <a16:creationId xmlns:a16="http://schemas.microsoft.com/office/drawing/2014/main" id="{F2B40AAD-198F-302C-2B02-5C45762E0F50}"/>
                </a:ext>
              </a:extLst>
            </p:cNvPr>
            <p:cNvSpPr/>
            <p:nvPr/>
          </p:nvSpPr>
          <p:spPr>
            <a:xfrm>
              <a:off x="10337100" y="12204336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3" name="Freeform: Shape 432">
              <a:extLst>
                <a:ext uri="{FF2B5EF4-FFF2-40B4-BE49-F238E27FC236}">
                  <a16:creationId xmlns:a16="http://schemas.microsoft.com/office/drawing/2014/main" id="{D23899C1-1602-BE73-7E68-7AF5A96F04F9}"/>
                </a:ext>
              </a:extLst>
            </p:cNvPr>
            <p:cNvSpPr/>
            <p:nvPr/>
          </p:nvSpPr>
          <p:spPr>
            <a:xfrm>
              <a:off x="9966288" y="1220433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4" name="Freeform: Shape 433">
              <a:extLst>
                <a:ext uri="{FF2B5EF4-FFF2-40B4-BE49-F238E27FC236}">
                  <a16:creationId xmlns:a16="http://schemas.microsoft.com/office/drawing/2014/main" id="{20D6C7BC-6F58-C967-A655-E5CC6CCD1790}"/>
                </a:ext>
              </a:extLst>
            </p:cNvPr>
            <p:cNvSpPr/>
            <p:nvPr/>
          </p:nvSpPr>
          <p:spPr>
            <a:xfrm>
              <a:off x="9966290" y="11133081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5" name="Freeform: Shape 434">
              <a:extLst>
                <a:ext uri="{FF2B5EF4-FFF2-40B4-BE49-F238E27FC236}">
                  <a16:creationId xmlns:a16="http://schemas.microsoft.com/office/drawing/2014/main" id="{EC9F6DF5-D9C4-4FAB-7D2B-A424AE36D352}"/>
                </a:ext>
              </a:extLst>
            </p:cNvPr>
            <p:cNvSpPr/>
            <p:nvPr/>
          </p:nvSpPr>
          <p:spPr>
            <a:xfrm>
              <a:off x="10337100" y="115612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6" name="Freeform: Shape 435">
              <a:extLst>
                <a:ext uri="{FF2B5EF4-FFF2-40B4-BE49-F238E27FC236}">
                  <a16:creationId xmlns:a16="http://schemas.microsoft.com/office/drawing/2014/main" id="{803EF9D5-410B-8471-B96A-22366DE7F522}"/>
                </a:ext>
              </a:extLst>
            </p:cNvPr>
            <p:cNvSpPr/>
            <p:nvPr/>
          </p:nvSpPr>
          <p:spPr>
            <a:xfrm>
              <a:off x="10337100" y="11347235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7" name="Freeform: Shape 436">
              <a:extLst>
                <a:ext uri="{FF2B5EF4-FFF2-40B4-BE49-F238E27FC236}">
                  <a16:creationId xmlns:a16="http://schemas.microsoft.com/office/drawing/2014/main" id="{6B5E4F24-B650-C55A-E1D0-7E8EB97D643B}"/>
                </a:ext>
              </a:extLst>
            </p:cNvPr>
            <p:cNvSpPr/>
            <p:nvPr/>
          </p:nvSpPr>
          <p:spPr>
            <a:xfrm>
              <a:off x="9966288" y="11347235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8" name="Freeform: Shape 437">
              <a:extLst>
                <a:ext uri="{FF2B5EF4-FFF2-40B4-BE49-F238E27FC236}">
                  <a16:creationId xmlns:a16="http://schemas.microsoft.com/office/drawing/2014/main" id="{8C9B3249-B9AA-AB42-1F75-2A39DC63EB6E}"/>
                </a:ext>
              </a:extLst>
            </p:cNvPr>
            <p:cNvSpPr/>
            <p:nvPr/>
          </p:nvSpPr>
          <p:spPr>
            <a:xfrm>
              <a:off x="9966290" y="10276758"/>
              <a:ext cx="741719" cy="856323"/>
            </a:xfrm>
            <a:custGeom>
              <a:avLst/>
              <a:gdLst>
                <a:gd name="connsiteX0" fmla="*/ 0 w 716046"/>
                <a:gd name="connsiteY0" fmla="*/ 620036 h 826683"/>
                <a:gd name="connsiteX1" fmla="*/ 357976 w 716046"/>
                <a:gd name="connsiteY1" fmla="*/ 826684 h 826683"/>
                <a:gd name="connsiteX2" fmla="*/ 716047 w 716046"/>
                <a:gd name="connsiteY2" fmla="*/ 620036 h 826683"/>
                <a:gd name="connsiteX3" fmla="*/ 716047 w 716046"/>
                <a:gd name="connsiteY3" fmla="*/ 206648 h 826683"/>
                <a:gd name="connsiteX4" fmla="*/ 357976 w 716046"/>
                <a:gd name="connsiteY4" fmla="*/ 0 h 826683"/>
                <a:gd name="connsiteX5" fmla="*/ 0 w 716046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6047" y="620036"/>
                  </a:lnTo>
                  <a:lnTo>
                    <a:pt x="716047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9" name="Freeform: Shape 438">
              <a:extLst>
                <a:ext uri="{FF2B5EF4-FFF2-40B4-BE49-F238E27FC236}">
                  <a16:creationId xmlns:a16="http://schemas.microsoft.com/office/drawing/2014/main" id="{A546C6F6-70B9-8EBC-F166-7C2FA9A579A7}"/>
                </a:ext>
              </a:extLst>
            </p:cNvPr>
            <p:cNvSpPr/>
            <p:nvPr/>
          </p:nvSpPr>
          <p:spPr>
            <a:xfrm>
              <a:off x="10337100" y="1070487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0" name="Freeform: Shape 439">
              <a:extLst>
                <a:ext uri="{FF2B5EF4-FFF2-40B4-BE49-F238E27FC236}">
                  <a16:creationId xmlns:a16="http://schemas.microsoft.com/office/drawing/2014/main" id="{9E2BE772-0117-2092-F56E-38058D26E500}"/>
                </a:ext>
              </a:extLst>
            </p:cNvPr>
            <p:cNvSpPr/>
            <p:nvPr/>
          </p:nvSpPr>
          <p:spPr>
            <a:xfrm>
              <a:off x="10337100" y="10490814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1" name="Freeform: Shape 440">
              <a:extLst>
                <a:ext uri="{FF2B5EF4-FFF2-40B4-BE49-F238E27FC236}">
                  <a16:creationId xmlns:a16="http://schemas.microsoft.com/office/drawing/2014/main" id="{C62C61E1-B283-6BBE-1154-097EE7C2CDE1}"/>
                </a:ext>
              </a:extLst>
            </p:cNvPr>
            <p:cNvSpPr/>
            <p:nvPr/>
          </p:nvSpPr>
          <p:spPr>
            <a:xfrm>
              <a:off x="9966288" y="1049081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2" name="Freeform: Shape 441">
              <a:extLst>
                <a:ext uri="{FF2B5EF4-FFF2-40B4-BE49-F238E27FC236}">
                  <a16:creationId xmlns:a16="http://schemas.microsoft.com/office/drawing/2014/main" id="{3C210480-072F-8DE2-3E1D-2071E620DD9C}"/>
                </a:ext>
              </a:extLst>
            </p:cNvPr>
            <p:cNvSpPr/>
            <p:nvPr/>
          </p:nvSpPr>
          <p:spPr>
            <a:xfrm>
              <a:off x="9966290" y="9420629"/>
              <a:ext cx="741719" cy="856420"/>
            </a:xfrm>
            <a:custGeom>
              <a:avLst/>
              <a:gdLst>
                <a:gd name="connsiteX0" fmla="*/ 0 w 716046"/>
                <a:gd name="connsiteY0" fmla="*/ 620036 h 826777"/>
                <a:gd name="connsiteX1" fmla="*/ 357976 w 716046"/>
                <a:gd name="connsiteY1" fmla="*/ 826777 h 826777"/>
                <a:gd name="connsiteX2" fmla="*/ 716047 w 716046"/>
                <a:gd name="connsiteY2" fmla="*/ 620036 h 826777"/>
                <a:gd name="connsiteX3" fmla="*/ 716047 w 716046"/>
                <a:gd name="connsiteY3" fmla="*/ 206647 h 826777"/>
                <a:gd name="connsiteX4" fmla="*/ 357976 w 716046"/>
                <a:gd name="connsiteY4" fmla="*/ 0 h 826777"/>
                <a:gd name="connsiteX5" fmla="*/ 0 w 716046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6047" y="620036"/>
                  </a:lnTo>
                  <a:lnTo>
                    <a:pt x="716047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3" name="Freeform: Shape 442">
              <a:extLst>
                <a:ext uri="{FF2B5EF4-FFF2-40B4-BE49-F238E27FC236}">
                  <a16:creationId xmlns:a16="http://schemas.microsoft.com/office/drawing/2014/main" id="{82036A08-2E9C-A485-0174-EF7F78393780}"/>
                </a:ext>
              </a:extLst>
            </p:cNvPr>
            <p:cNvSpPr/>
            <p:nvPr/>
          </p:nvSpPr>
          <p:spPr>
            <a:xfrm>
              <a:off x="10337100" y="984884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4" name="Freeform: Shape 443">
              <a:extLst>
                <a:ext uri="{FF2B5EF4-FFF2-40B4-BE49-F238E27FC236}">
                  <a16:creationId xmlns:a16="http://schemas.microsoft.com/office/drawing/2014/main" id="{FEFF4165-896B-866A-E5A1-BCC944B83266}"/>
                </a:ext>
              </a:extLst>
            </p:cNvPr>
            <p:cNvSpPr/>
            <p:nvPr/>
          </p:nvSpPr>
          <p:spPr>
            <a:xfrm>
              <a:off x="10337100" y="9634685"/>
              <a:ext cx="370908" cy="214153"/>
            </a:xfrm>
            <a:custGeom>
              <a:avLst/>
              <a:gdLst>
                <a:gd name="connsiteX0" fmla="*/ 358070 w 358070"/>
                <a:gd name="connsiteY0" fmla="*/ 0 h 206741"/>
                <a:gd name="connsiteX1" fmla="*/ 0 w 358070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741">
                  <a:moveTo>
                    <a:pt x="358070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5" name="Freeform: Shape 444">
              <a:extLst>
                <a:ext uri="{FF2B5EF4-FFF2-40B4-BE49-F238E27FC236}">
                  <a16:creationId xmlns:a16="http://schemas.microsoft.com/office/drawing/2014/main" id="{7700D7D7-734D-AC09-F62C-E0DD9CAA5D44}"/>
                </a:ext>
              </a:extLst>
            </p:cNvPr>
            <p:cNvSpPr/>
            <p:nvPr/>
          </p:nvSpPr>
          <p:spPr>
            <a:xfrm>
              <a:off x="9966288" y="9634685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6" name="Freeform: Shape 445">
              <a:extLst>
                <a:ext uri="{FF2B5EF4-FFF2-40B4-BE49-F238E27FC236}">
                  <a16:creationId xmlns:a16="http://schemas.microsoft.com/office/drawing/2014/main" id="{DA568A25-C127-3233-9B0D-3F7D7893178B}"/>
                </a:ext>
              </a:extLst>
            </p:cNvPr>
            <p:cNvSpPr/>
            <p:nvPr/>
          </p:nvSpPr>
          <p:spPr>
            <a:xfrm>
              <a:off x="9966290" y="8564208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8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7" name="Freeform: Shape 446">
              <a:extLst>
                <a:ext uri="{FF2B5EF4-FFF2-40B4-BE49-F238E27FC236}">
                  <a16:creationId xmlns:a16="http://schemas.microsoft.com/office/drawing/2014/main" id="{74490FA2-F5CC-10EA-EBDD-15EEAF8B11F3}"/>
                </a:ext>
              </a:extLst>
            </p:cNvPr>
            <p:cNvSpPr/>
            <p:nvPr/>
          </p:nvSpPr>
          <p:spPr>
            <a:xfrm>
              <a:off x="10337100" y="89924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8" name="Freeform: Shape 447">
              <a:extLst>
                <a:ext uri="{FF2B5EF4-FFF2-40B4-BE49-F238E27FC236}">
                  <a16:creationId xmlns:a16="http://schemas.microsoft.com/office/drawing/2014/main" id="{DB76C66C-A067-B1D1-9747-AB0AFB4F649A}"/>
                </a:ext>
              </a:extLst>
            </p:cNvPr>
            <p:cNvSpPr/>
            <p:nvPr/>
          </p:nvSpPr>
          <p:spPr>
            <a:xfrm>
              <a:off x="10337100" y="8778362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9" name="Freeform: Shape 448">
              <a:extLst>
                <a:ext uri="{FF2B5EF4-FFF2-40B4-BE49-F238E27FC236}">
                  <a16:creationId xmlns:a16="http://schemas.microsoft.com/office/drawing/2014/main" id="{3B5DD1A7-259E-D612-2D4B-A53EFD1249C5}"/>
                </a:ext>
              </a:extLst>
            </p:cNvPr>
            <p:cNvSpPr/>
            <p:nvPr/>
          </p:nvSpPr>
          <p:spPr>
            <a:xfrm>
              <a:off x="9966288" y="8778362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0" name="Freeform: Shape 449">
              <a:extLst>
                <a:ext uri="{FF2B5EF4-FFF2-40B4-BE49-F238E27FC236}">
                  <a16:creationId xmlns:a16="http://schemas.microsoft.com/office/drawing/2014/main" id="{29B265B6-328F-222A-FABC-A985D1E329EF}"/>
                </a:ext>
              </a:extLst>
            </p:cNvPr>
            <p:cNvSpPr/>
            <p:nvPr/>
          </p:nvSpPr>
          <p:spPr>
            <a:xfrm>
              <a:off x="9966290" y="7707108"/>
              <a:ext cx="741719" cy="856420"/>
            </a:xfrm>
            <a:custGeom>
              <a:avLst/>
              <a:gdLst>
                <a:gd name="connsiteX0" fmla="*/ 0 w 716046"/>
                <a:gd name="connsiteY0" fmla="*/ 620036 h 826777"/>
                <a:gd name="connsiteX1" fmla="*/ 357976 w 716046"/>
                <a:gd name="connsiteY1" fmla="*/ 826777 h 826777"/>
                <a:gd name="connsiteX2" fmla="*/ 716047 w 716046"/>
                <a:gd name="connsiteY2" fmla="*/ 620036 h 826777"/>
                <a:gd name="connsiteX3" fmla="*/ 716047 w 716046"/>
                <a:gd name="connsiteY3" fmla="*/ 206647 h 826777"/>
                <a:gd name="connsiteX4" fmla="*/ 357976 w 716046"/>
                <a:gd name="connsiteY4" fmla="*/ 0 h 826777"/>
                <a:gd name="connsiteX5" fmla="*/ 0 w 716046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6047" y="620036"/>
                  </a:lnTo>
                  <a:lnTo>
                    <a:pt x="716047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1" name="Freeform: Shape 450">
              <a:extLst>
                <a:ext uri="{FF2B5EF4-FFF2-40B4-BE49-F238E27FC236}">
                  <a16:creationId xmlns:a16="http://schemas.microsoft.com/office/drawing/2014/main" id="{C9658E9F-C77C-FEE5-8C19-0534D497EF1E}"/>
                </a:ext>
              </a:extLst>
            </p:cNvPr>
            <p:cNvSpPr/>
            <p:nvPr/>
          </p:nvSpPr>
          <p:spPr>
            <a:xfrm>
              <a:off x="10337100" y="81353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2" name="Freeform: Shape 451">
              <a:extLst>
                <a:ext uri="{FF2B5EF4-FFF2-40B4-BE49-F238E27FC236}">
                  <a16:creationId xmlns:a16="http://schemas.microsoft.com/office/drawing/2014/main" id="{318C3BC6-B8DA-8672-1FFB-224AF0D5EE46}"/>
                </a:ext>
              </a:extLst>
            </p:cNvPr>
            <p:cNvSpPr/>
            <p:nvPr/>
          </p:nvSpPr>
          <p:spPr>
            <a:xfrm>
              <a:off x="10337100" y="7921164"/>
              <a:ext cx="370908" cy="214153"/>
            </a:xfrm>
            <a:custGeom>
              <a:avLst/>
              <a:gdLst>
                <a:gd name="connsiteX0" fmla="*/ 358070 w 358070"/>
                <a:gd name="connsiteY0" fmla="*/ 0 h 206741"/>
                <a:gd name="connsiteX1" fmla="*/ 0 w 358070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741">
                  <a:moveTo>
                    <a:pt x="358070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3" name="Freeform: Shape 452">
              <a:extLst>
                <a:ext uri="{FF2B5EF4-FFF2-40B4-BE49-F238E27FC236}">
                  <a16:creationId xmlns:a16="http://schemas.microsoft.com/office/drawing/2014/main" id="{D574EAA0-5F96-7001-5CF6-D2AC73F8D474}"/>
                </a:ext>
              </a:extLst>
            </p:cNvPr>
            <p:cNvSpPr/>
            <p:nvPr/>
          </p:nvSpPr>
          <p:spPr>
            <a:xfrm>
              <a:off x="9966288" y="7921164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4" name="Freeform: Shape 453">
              <a:extLst>
                <a:ext uri="{FF2B5EF4-FFF2-40B4-BE49-F238E27FC236}">
                  <a16:creationId xmlns:a16="http://schemas.microsoft.com/office/drawing/2014/main" id="{A73579F4-7FF6-D046-0724-3112E04E85ED}"/>
                </a:ext>
              </a:extLst>
            </p:cNvPr>
            <p:cNvSpPr/>
            <p:nvPr/>
          </p:nvSpPr>
          <p:spPr>
            <a:xfrm>
              <a:off x="9966290" y="6850687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5" name="Freeform: Shape 454">
              <a:extLst>
                <a:ext uri="{FF2B5EF4-FFF2-40B4-BE49-F238E27FC236}">
                  <a16:creationId xmlns:a16="http://schemas.microsoft.com/office/drawing/2014/main" id="{44A42DAE-0DC8-1AE8-DD0A-01D6BDA1E2ED}"/>
                </a:ext>
              </a:extLst>
            </p:cNvPr>
            <p:cNvSpPr/>
            <p:nvPr/>
          </p:nvSpPr>
          <p:spPr>
            <a:xfrm>
              <a:off x="10337100" y="727889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6" name="Freeform: Shape 455">
              <a:extLst>
                <a:ext uri="{FF2B5EF4-FFF2-40B4-BE49-F238E27FC236}">
                  <a16:creationId xmlns:a16="http://schemas.microsoft.com/office/drawing/2014/main" id="{1D4E9494-D82D-3300-4398-AA16EE5F759A}"/>
                </a:ext>
              </a:extLst>
            </p:cNvPr>
            <p:cNvSpPr/>
            <p:nvPr/>
          </p:nvSpPr>
          <p:spPr>
            <a:xfrm>
              <a:off x="10337100" y="7064840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7" name="Freeform: Shape 456">
              <a:extLst>
                <a:ext uri="{FF2B5EF4-FFF2-40B4-BE49-F238E27FC236}">
                  <a16:creationId xmlns:a16="http://schemas.microsoft.com/office/drawing/2014/main" id="{F098CF18-22AF-5179-7F22-6BFE74C4944B}"/>
                </a:ext>
              </a:extLst>
            </p:cNvPr>
            <p:cNvSpPr/>
            <p:nvPr/>
          </p:nvSpPr>
          <p:spPr>
            <a:xfrm>
              <a:off x="9966288" y="706484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8" name="Freeform: Shape 457">
              <a:extLst>
                <a:ext uri="{FF2B5EF4-FFF2-40B4-BE49-F238E27FC236}">
                  <a16:creationId xmlns:a16="http://schemas.microsoft.com/office/drawing/2014/main" id="{5F263C85-EA2E-0D27-D107-468268589BCD}"/>
                </a:ext>
              </a:extLst>
            </p:cNvPr>
            <p:cNvSpPr/>
            <p:nvPr/>
          </p:nvSpPr>
          <p:spPr>
            <a:xfrm>
              <a:off x="10705483" y="12846603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2 h 826777"/>
                <a:gd name="connsiteX4" fmla="*/ 357976 w 715952"/>
                <a:gd name="connsiteY4" fmla="*/ 0 h 826777"/>
                <a:gd name="connsiteX5" fmla="*/ 0 w 715952"/>
                <a:gd name="connsiteY5" fmla="*/ 206742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2"/>
                  </a:lnTo>
                  <a:lnTo>
                    <a:pt x="357976" y="0"/>
                  </a:lnTo>
                  <a:lnTo>
                    <a:pt x="0" y="206742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9" name="Freeform: Shape 458">
              <a:extLst>
                <a:ext uri="{FF2B5EF4-FFF2-40B4-BE49-F238E27FC236}">
                  <a16:creationId xmlns:a16="http://schemas.microsoft.com/office/drawing/2014/main" id="{2CFABFC2-9458-FD3F-7F80-D660B1F1F1DE}"/>
                </a:ext>
              </a:extLst>
            </p:cNvPr>
            <p:cNvSpPr/>
            <p:nvPr/>
          </p:nvSpPr>
          <p:spPr>
            <a:xfrm>
              <a:off x="11076294" y="1327481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8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0" name="Freeform: Shape 459">
              <a:extLst>
                <a:ext uri="{FF2B5EF4-FFF2-40B4-BE49-F238E27FC236}">
                  <a16:creationId xmlns:a16="http://schemas.microsoft.com/office/drawing/2014/main" id="{8FF78EA1-1BBD-F5FF-1F17-49D9B0D094F0}"/>
                </a:ext>
              </a:extLst>
            </p:cNvPr>
            <p:cNvSpPr/>
            <p:nvPr/>
          </p:nvSpPr>
          <p:spPr>
            <a:xfrm>
              <a:off x="11076294" y="13060756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1" name="Freeform: Shape 460">
              <a:extLst>
                <a:ext uri="{FF2B5EF4-FFF2-40B4-BE49-F238E27FC236}">
                  <a16:creationId xmlns:a16="http://schemas.microsoft.com/office/drawing/2014/main" id="{310FE0C9-2C13-CAD2-86E3-65D57BDD3765}"/>
                </a:ext>
              </a:extLst>
            </p:cNvPr>
            <p:cNvSpPr/>
            <p:nvPr/>
          </p:nvSpPr>
          <p:spPr>
            <a:xfrm>
              <a:off x="10705483" y="1306075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2" name="Freeform: Shape 461">
              <a:extLst>
                <a:ext uri="{FF2B5EF4-FFF2-40B4-BE49-F238E27FC236}">
                  <a16:creationId xmlns:a16="http://schemas.microsoft.com/office/drawing/2014/main" id="{715F63C4-3649-2262-ECAD-3AED05FC9036}"/>
                </a:ext>
              </a:extLst>
            </p:cNvPr>
            <p:cNvSpPr/>
            <p:nvPr/>
          </p:nvSpPr>
          <p:spPr>
            <a:xfrm>
              <a:off x="10705483" y="11990182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3" name="Freeform: Shape 462">
              <a:extLst>
                <a:ext uri="{FF2B5EF4-FFF2-40B4-BE49-F238E27FC236}">
                  <a16:creationId xmlns:a16="http://schemas.microsoft.com/office/drawing/2014/main" id="{828EC839-5D1E-F7F1-2408-E0A830A35EEC}"/>
                </a:ext>
              </a:extLst>
            </p:cNvPr>
            <p:cNvSpPr/>
            <p:nvPr/>
          </p:nvSpPr>
          <p:spPr>
            <a:xfrm>
              <a:off x="11076294" y="124183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4" name="Freeform: Shape 463">
              <a:extLst>
                <a:ext uri="{FF2B5EF4-FFF2-40B4-BE49-F238E27FC236}">
                  <a16:creationId xmlns:a16="http://schemas.microsoft.com/office/drawing/2014/main" id="{2C05ED20-8E58-9613-E573-B8AE5D6FCEA3}"/>
                </a:ext>
              </a:extLst>
            </p:cNvPr>
            <p:cNvSpPr/>
            <p:nvPr/>
          </p:nvSpPr>
          <p:spPr>
            <a:xfrm>
              <a:off x="11076294" y="12204336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5" name="Freeform: Shape 464">
              <a:extLst>
                <a:ext uri="{FF2B5EF4-FFF2-40B4-BE49-F238E27FC236}">
                  <a16:creationId xmlns:a16="http://schemas.microsoft.com/office/drawing/2014/main" id="{CB3D527B-3F48-2793-E0D5-E30239E98D25}"/>
                </a:ext>
              </a:extLst>
            </p:cNvPr>
            <p:cNvSpPr/>
            <p:nvPr/>
          </p:nvSpPr>
          <p:spPr>
            <a:xfrm>
              <a:off x="10705483" y="1220433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6" name="Freeform: Shape 465">
              <a:extLst>
                <a:ext uri="{FF2B5EF4-FFF2-40B4-BE49-F238E27FC236}">
                  <a16:creationId xmlns:a16="http://schemas.microsoft.com/office/drawing/2014/main" id="{E3AE98ED-AEBA-3787-D03C-3A0BA09E834F}"/>
                </a:ext>
              </a:extLst>
            </p:cNvPr>
            <p:cNvSpPr/>
            <p:nvPr/>
          </p:nvSpPr>
          <p:spPr>
            <a:xfrm>
              <a:off x="10705483" y="11133081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7" name="Freeform: Shape 466">
              <a:extLst>
                <a:ext uri="{FF2B5EF4-FFF2-40B4-BE49-F238E27FC236}">
                  <a16:creationId xmlns:a16="http://schemas.microsoft.com/office/drawing/2014/main" id="{D118AB67-21E7-50C6-1046-CC756F31D182}"/>
                </a:ext>
              </a:extLst>
            </p:cNvPr>
            <p:cNvSpPr/>
            <p:nvPr/>
          </p:nvSpPr>
          <p:spPr>
            <a:xfrm>
              <a:off x="11076294" y="115612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8" name="Freeform: Shape 467">
              <a:extLst>
                <a:ext uri="{FF2B5EF4-FFF2-40B4-BE49-F238E27FC236}">
                  <a16:creationId xmlns:a16="http://schemas.microsoft.com/office/drawing/2014/main" id="{8096A165-159E-B3C1-B8EC-917679F52B64}"/>
                </a:ext>
              </a:extLst>
            </p:cNvPr>
            <p:cNvSpPr/>
            <p:nvPr/>
          </p:nvSpPr>
          <p:spPr>
            <a:xfrm>
              <a:off x="11076294" y="11347235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9" name="Freeform: Shape 468">
              <a:extLst>
                <a:ext uri="{FF2B5EF4-FFF2-40B4-BE49-F238E27FC236}">
                  <a16:creationId xmlns:a16="http://schemas.microsoft.com/office/drawing/2014/main" id="{C23B5BF5-B8C6-C8CD-8B64-657844D3903D}"/>
                </a:ext>
              </a:extLst>
            </p:cNvPr>
            <p:cNvSpPr/>
            <p:nvPr/>
          </p:nvSpPr>
          <p:spPr>
            <a:xfrm>
              <a:off x="10705483" y="11347235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0" name="Freeform: Shape 469">
              <a:extLst>
                <a:ext uri="{FF2B5EF4-FFF2-40B4-BE49-F238E27FC236}">
                  <a16:creationId xmlns:a16="http://schemas.microsoft.com/office/drawing/2014/main" id="{DD2B5B05-C7AE-F518-8B41-CB0658937164}"/>
                </a:ext>
              </a:extLst>
            </p:cNvPr>
            <p:cNvSpPr/>
            <p:nvPr/>
          </p:nvSpPr>
          <p:spPr>
            <a:xfrm>
              <a:off x="10705483" y="10276758"/>
              <a:ext cx="741622" cy="856323"/>
            </a:xfrm>
            <a:custGeom>
              <a:avLst/>
              <a:gdLst>
                <a:gd name="connsiteX0" fmla="*/ 0 w 715952"/>
                <a:gd name="connsiteY0" fmla="*/ 620036 h 826683"/>
                <a:gd name="connsiteX1" fmla="*/ 357976 w 715952"/>
                <a:gd name="connsiteY1" fmla="*/ 826684 h 826683"/>
                <a:gd name="connsiteX2" fmla="*/ 715953 w 715952"/>
                <a:gd name="connsiteY2" fmla="*/ 620036 h 826683"/>
                <a:gd name="connsiteX3" fmla="*/ 715953 w 715952"/>
                <a:gd name="connsiteY3" fmla="*/ 206648 h 826683"/>
                <a:gd name="connsiteX4" fmla="*/ 357976 w 715952"/>
                <a:gd name="connsiteY4" fmla="*/ 0 h 826683"/>
                <a:gd name="connsiteX5" fmla="*/ 0 w 715952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1" name="Freeform: Shape 470">
              <a:extLst>
                <a:ext uri="{FF2B5EF4-FFF2-40B4-BE49-F238E27FC236}">
                  <a16:creationId xmlns:a16="http://schemas.microsoft.com/office/drawing/2014/main" id="{A3BBB7F0-C694-340B-A2CD-F0424198C737}"/>
                </a:ext>
              </a:extLst>
            </p:cNvPr>
            <p:cNvSpPr/>
            <p:nvPr/>
          </p:nvSpPr>
          <p:spPr>
            <a:xfrm>
              <a:off x="11076294" y="1070487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2" name="Freeform: Shape 471">
              <a:extLst>
                <a:ext uri="{FF2B5EF4-FFF2-40B4-BE49-F238E27FC236}">
                  <a16:creationId xmlns:a16="http://schemas.microsoft.com/office/drawing/2014/main" id="{5DC51959-47E7-65E7-ED34-E825BFF4A103}"/>
                </a:ext>
              </a:extLst>
            </p:cNvPr>
            <p:cNvSpPr/>
            <p:nvPr/>
          </p:nvSpPr>
          <p:spPr>
            <a:xfrm>
              <a:off x="11076294" y="1049081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3" name="Freeform: Shape 472">
              <a:extLst>
                <a:ext uri="{FF2B5EF4-FFF2-40B4-BE49-F238E27FC236}">
                  <a16:creationId xmlns:a16="http://schemas.microsoft.com/office/drawing/2014/main" id="{E4BA0C8E-8DFD-5043-2F44-A8BC7375882D}"/>
                </a:ext>
              </a:extLst>
            </p:cNvPr>
            <p:cNvSpPr/>
            <p:nvPr/>
          </p:nvSpPr>
          <p:spPr>
            <a:xfrm>
              <a:off x="10705483" y="1049081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4" name="Freeform: Shape 473">
              <a:extLst>
                <a:ext uri="{FF2B5EF4-FFF2-40B4-BE49-F238E27FC236}">
                  <a16:creationId xmlns:a16="http://schemas.microsoft.com/office/drawing/2014/main" id="{C9760966-D799-9F25-CC89-CAD0FE7985FF}"/>
                </a:ext>
              </a:extLst>
            </p:cNvPr>
            <p:cNvSpPr/>
            <p:nvPr/>
          </p:nvSpPr>
          <p:spPr>
            <a:xfrm>
              <a:off x="10705483" y="9420629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647 h 826777"/>
                <a:gd name="connsiteX4" fmla="*/ 357976 w 715952"/>
                <a:gd name="connsiteY4" fmla="*/ 0 h 826777"/>
                <a:gd name="connsiteX5" fmla="*/ 0 w 715952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5" name="Freeform: Shape 474">
              <a:extLst>
                <a:ext uri="{FF2B5EF4-FFF2-40B4-BE49-F238E27FC236}">
                  <a16:creationId xmlns:a16="http://schemas.microsoft.com/office/drawing/2014/main" id="{391A8242-FE2E-D636-473A-0DA9E642D018}"/>
                </a:ext>
              </a:extLst>
            </p:cNvPr>
            <p:cNvSpPr/>
            <p:nvPr/>
          </p:nvSpPr>
          <p:spPr>
            <a:xfrm>
              <a:off x="11076294" y="984884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6" name="Freeform: Shape 475">
              <a:extLst>
                <a:ext uri="{FF2B5EF4-FFF2-40B4-BE49-F238E27FC236}">
                  <a16:creationId xmlns:a16="http://schemas.microsoft.com/office/drawing/2014/main" id="{4390F41B-0DCA-B700-EEA3-0DAFD40F6E29}"/>
                </a:ext>
              </a:extLst>
            </p:cNvPr>
            <p:cNvSpPr/>
            <p:nvPr/>
          </p:nvSpPr>
          <p:spPr>
            <a:xfrm>
              <a:off x="11076294" y="9634685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7" name="Freeform: Shape 476">
              <a:extLst>
                <a:ext uri="{FF2B5EF4-FFF2-40B4-BE49-F238E27FC236}">
                  <a16:creationId xmlns:a16="http://schemas.microsoft.com/office/drawing/2014/main" id="{624698F0-0D74-3801-F956-D339D550FBC7}"/>
                </a:ext>
              </a:extLst>
            </p:cNvPr>
            <p:cNvSpPr/>
            <p:nvPr/>
          </p:nvSpPr>
          <p:spPr>
            <a:xfrm>
              <a:off x="10705483" y="9634685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8" name="Freeform: Shape 477">
              <a:extLst>
                <a:ext uri="{FF2B5EF4-FFF2-40B4-BE49-F238E27FC236}">
                  <a16:creationId xmlns:a16="http://schemas.microsoft.com/office/drawing/2014/main" id="{732B44EF-E457-DD65-04C0-04D9BB0CFAE4}"/>
                </a:ext>
              </a:extLst>
            </p:cNvPr>
            <p:cNvSpPr/>
            <p:nvPr/>
          </p:nvSpPr>
          <p:spPr>
            <a:xfrm>
              <a:off x="10705483" y="8564208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8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9" name="Freeform: Shape 478">
              <a:extLst>
                <a:ext uri="{FF2B5EF4-FFF2-40B4-BE49-F238E27FC236}">
                  <a16:creationId xmlns:a16="http://schemas.microsoft.com/office/drawing/2014/main" id="{209BE1C0-5E0F-5620-FF71-081070F58286}"/>
                </a:ext>
              </a:extLst>
            </p:cNvPr>
            <p:cNvSpPr/>
            <p:nvPr/>
          </p:nvSpPr>
          <p:spPr>
            <a:xfrm>
              <a:off x="11076294" y="89924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0" name="Freeform: Shape 479">
              <a:extLst>
                <a:ext uri="{FF2B5EF4-FFF2-40B4-BE49-F238E27FC236}">
                  <a16:creationId xmlns:a16="http://schemas.microsoft.com/office/drawing/2014/main" id="{14909D61-5081-8425-85A3-93A804BD2B46}"/>
                </a:ext>
              </a:extLst>
            </p:cNvPr>
            <p:cNvSpPr/>
            <p:nvPr/>
          </p:nvSpPr>
          <p:spPr>
            <a:xfrm>
              <a:off x="11076294" y="8778362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1" name="Freeform: Shape 480">
              <a:extLst>
                <a:ext uri="{FF2B5EF4-FFF2-40B4-BE49-F238E27FC236}">
                  <a16:creationId xmlns:a16="http://schemas.microsoft.com/office/drawing/2014/main" id="{2E91BFC8-A60C-F737-60B8-F73F325F9629}"/>
                </a:ext>
              </a:extLst>
            </p:cNvPr>
            <p:cNvSpPr/>
            <p:nvPr/>
          </p:nvSpPr>
          <p:spPr>
            <a:xfrm>
              <a:off x="10705483" y="8778362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2" name="Freeform: Shape 481">
              <a:extLst>
                <a:ext uri="{FF2B5EF4-FFF2-40B4-BE49-F238E27FC236}">
                  <a16:creationId xmlns:a16="http://schemas.microsoft.com/office/drawing/2014/main" id="{13DEF1BD-2879-12FA-9534-20F3F1CCAC0A}"/>
                </a:ext>
              </a:extLst>
            </p:cNvPr>
            <p:cNvSpPr/>
            <p:nvPr/>
          </p:nvSpPr>
          <p:spPr>
            <a:xfrm>
              <a:off x="10705483" y="7707108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647 h 826777"/>
                <a:gd name="connsiteX4" fmla="*/ 357976 w 715952"/>
                <a:gd name="connsiteY4" fmla="*/ 0 h 826777"/>
                <a:gd name="connsiteX5" fmla="*/ 0 w 715952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3" name="Freeform: Shape 482">
              <a:extLst>
                <a:ext uri="{FF2B5EF4-FFF2-40B4-BE49-F238E27FC236}">
                  <a16:creationId xmlns:a16="http://schemas.microsoft.com/office/drawing/2014/main" id="{542FFED9-B488-16CD-9CB0-796587D803C4}"/>
                </a:ext>
              </a:extLst>
            </p:cNvPr>
            <p:cNvSpPr/>
            <p:nvPr/>
          </p:nvSpPr>
          <p:spPr>
            <a:xfrm>
              <a:off x="11076294" y="81353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4" name="Freeform: Shape 483">
              <a:extLst>
                <a:ext uri="{FF2B5EF4-FFF2-40B4-BE49-F238E27FC236}">
                  <a16:creationId xmlns:a16="http://schemas.microsoft.com/office/drawing/2014/main" id="{CA77E16E-DB36-3B87-C00C-EDD47A6C77DA}"/>
                </a:ext>
              </a:extLst>
            </p:cNvPr>
            <p:cNvSpPr/>
            <p:nvPr/>
          </p:nvSpPr>
          <p:spPr>
            <a:xfrm>
              <a:off x="11076294" y="7921164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5" name="Freeform: Shape 484">
              <a:extLst>
                <a:ext uri="{FF2B5EF4-FFF2-40B4-BE49-F238E27FC236}">
                  <a16:creationId xmlns:a16="http://schemas.microsoft.com/office/drawing/2014/main" id="{54040300-7132-1246-6592-F9B4C0447564}"/>
                </a:ext>
              </a:extLst>
            </p:cNvPr>
            <p:cNvSpPr/>
            <p:nvPr/>
          </p:nvSpPr>
          <p:spPr>
            <a:xfrm>
              <a:off x="10705483" y="7921164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6" name="Freeform: Shape 485">
              <a:extLst>
                <a:ext uri="{FF2B5EF4-FFF2-40B4-BE49-F238E27FC236}">
                  <a16:creationId xmlns:a16="http://schemas.microsoft.com/office/drawing/2014/main" id="{D88FC938-C1E4-C0F7-B147-14D48AEAD963}"/>
                </a:ext>
              </a:extLst>
            </p:cNvPr>
            <p:cNvSpPr/>
            <p:nvPr/>
          </p:nvSpPr>
          <p:spPr>
            <a:xfrm>
              <a:off x="10705483" y="6850687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7" name="Freeform: Shape 486">
              <a:extLst>
                <a:ext uri="{FF2B5EF4-FFF2-40B4-BE49-F238E27FC236}">
                  <a16:creationId xmlns:a16="http://schemas.microsoft.com/office/drawing/2014/main" id="{118B9DF4-2CE0-4F05-F2D0-778B34C47411}"/>
                </a:ext>
              </a:extLst>
            </p:cNvPr>
            <p:cNvSpPr/>
            <p:nvPr/>
          </p:nvSpPr>
          <p:spPr>
            <a:xfrm>
              <a:off x="11076294" y="727889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8" name="Freeform: Shape 487">
              <a:extLst>
                <a:ext uri="{FF2B5EF4-FFF2-40B4-BE49-F238E27FC236}">
                  <a16:creationId xmlns:a16="http://schemas.microsoft.com/office/drawing/2014/main" id="{F359C336-0970-4C43-E558-0E947E623CD8}"/>
                </a:ext>
              </a:extLst>
            </p:cNvPr>
            <p:cNvSpPr/>
            <p:nvPr/>
          </p:nvSpPr>
          <p:spPr>
            <a:xfrm>
              <a:off x="11076294" y="706484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9" name="Freeform: Shape 488">
              <a:extLst>
                <a:ext uri="{FF2B5EF4-FFF2-40B4-BE49-F238E27FC236}">
                  <a16:creationId xmlns:a16="http://schemas.microsoft.com/office/drawing/2014/main" id="{868DDA56-0CDE-8ACC-7EA3-CBAE757AC1A2}"/>
                </a:ext>
              </a:extLst>
            </p:cNvPr>
            <p:cNvSpPr/>
            <p:nvPr/>
          </p:nvSpPr>
          <p:spPr>
            <a:xfrm>
              <a:off x="10705483" y="706484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0" name="Freeform: Shape 489">
              <a:extLst>
                <a:ext uri="{FF2B5EF4-FFF2-40B4-BE49-F238E27FC236}">
                  <a16:creationId xmlns:a16="http://schemas.microsoft.com/office/drawing/2014/main" id="{9F71D9B8-942E-9CEE-F65A-B130E8A783AC}"/>
                </a:ext>
              </a:extLst>
            </p:cNvPr>
            <p:cNvSpPr/>
            <p:nvPr/>
          </p:nvSpPr>
          <p:spPr>
            <a:xfrm>
              <a:off x="11447106" y="12846603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8070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2 h 826777"/>
                <a:gd name="connsiteX4" fmla="*/ 358070 w 716046"/>
                <a:gd name="connsiteY4" fmla="*/ 0 h 826777"/>
                <a:gd name="connsiteX5" fmla="*/ 0 w 716046"/>
                <a:gd name="connsiteY5" fmla="*/ 206742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8070" y="826777"/>
                  </a:lnTo>
                  <a:lnTo>
                    <a:pt x="716047" y="620130"/>
                  </a:lnTo>
                  <a:lnTo>
                    <a:pt x="716047" y="206742"/>
                  </a:lnTo>
                  <a:lnTo>
                    <a:pt x="358070" y="0"/>
                  </a:lnTo>
                  <a:lnTo>
                    <a:pt x="0" y="206742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1" name="Freeform: Shape 490">
              <a:extLst>
                <a:ext uri="{FF2B5EF4-FFF2-40B4-BE49-F238E27FC236}">
                  <a16:creationId xmlns:a16="http://schemas.microsoft.com/office/drawing/2014/main" id="{C0C073DF-0319-9836-B4B0-4F3E1C931E4B}"/>
                </a:ext>
              </a:extLst>
            </p:cNvPr>
            <p:cNvSpPr/>
            <p:nvPr/>
          </p:nvSpPr>
          <p:spPr>
            <a:xfrm>
              <a:off x="11818014" y="13274812"/>
              <a:ext cx="9712" cy="428210"/>
            </a:xfrm>
            <a:custGeom>
              <a:avLst/>
              <a:gdLst>
                <a:gd name="connsiteX0" fmla="*/ -1 w 9376"/>
                <a:gd name="connsiteY0" fmla="*/ 0 h 413388"/>
                <a:gd name="connsiteX1" fmla="*/ -1 w 9376"/>
                <a:gd name="connsiteY1" fmla="*/ 413388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-1" y="0"/>
                  </a:moveTo>
                  <a:lnTo>
                    <a:pt x="-1" y="41338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2" name="Freeform: Shape 491">
              <a:extLst>
                <a:ext uri="{FF2B5EF4-FFF2-40B4-BE49-F238E27FC236}">
                  <a16:creationId xmlns:a16="http://schemas.microsoft.com/office/drawing/2014/main" id="{3CBA4A5A-6CBB-FFA0-C142-8283007D11F5}"/>
                </a:ext>
              </a:extLst>
            </p:cNvPr>
            <p:cNvSpPr/>
            <p:nvPr/>
          </p:nvSpPr>
          <p:spPr>
            <a:xfrm>
              <a:off x="11818014" y="13060756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-1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-1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3" name="Freeform: Shape 492">
              <a:extLst>
                <a:ext uri="{FF2B5EF4-FFF2-40B4-BE49-F238E27FC236}">
                  <a16:creationId xmlns:a16="http://schemas.microsoft.com/office/drawing/2014/main" id="{83D91728-2F27-6592-0184-836136D9B43B}"/>
                </a:ext>
              </a:extLst>
            </p:cNvPr>
            <p:cNvSpPr/>
            <p:nvPr/>
          </p:nvSpPr>
          <p:spPr>
            <a:xfrm>
              <a:off x="11447106" y="13060756"/>
              <a:ext cx="370908" cy="214056"/>
            </a:xfrm>
            <a:custGeom>
              <a:avLst/>
              <a:gdLst>
                <a:gd name="connsiteX0" fmla="*/ 358070 w 358070"/>
                <a:gd name="connsiteY0" fmla="*/ 206648 h 206647"/>
                <a:gd name="connsiteX1" fmla="*/ 0 w 358070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4" name="Freeform: Shape 493">
              <a:extLst>
                <a:ext uri="{FF2B5EF4-FFF2-40B4-BE49-F238E27FC236}">
                  <a16:creationId xmlns:a16="http://schemas.microsoft.com/office/drawing/2014/main" id="{D02AEED5-DD80-29C1-6871-B2F20F32831B}"/>
                </a:ext>
              </a:extLst>
            </p:cNvPr>
            <p:cNvSpPr/>
            <p:nvPr/>
          </p:nvSpPr>
          <p:spPr>
            <a:xfrm>
              <a:off x="11447106" y="11990182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8070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8070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8070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8070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5" name="Freeform: Shape 494">
              <a:extLst>
                <a:ext uri="{FF2B5EF4-FFF2-40B4-BE49-F238E27FC236}">
                  <a16:creationId xmlns:a16="http://schemas.microsoft.com/office/drawing/2014/main" id="{DCD56E18-C333-5D1C-78A8-DEE6FFE3FD7D}"/>
                </a:ext>
              </a:extLst>
            </p:cNvPr>
            <p:cNvSpPr/>
            <p:nvPr/>
          </p:nvSpPr>
          <p:spPr>
            <a:xfrm>
              <a:off x="11818014" y="12418392"/>
              <a:ext cx="9712" cy="428210"/>
            </a:xfrm>
            <a:custGeom>
              <a:avLst/>
              <a:gdLst>
                <a:gd name="connsiteX0" fmla="*/ -1 w 9376"/>
                <a:gd name="connsiteY0" fmla="*/ 0 h 413388"/>
                <a:gd name="connsiteX1" fmla="*/ -1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-1" y="0"/>
                  </a:moveTo>
                  <a:lnTo>
                    <a:pt x="-1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6" name="Freeform: Shape 495">
              <a:extLst>
                <a:ext uri="{FF2B5EF4-FFF2-40B4-BE49-F238E27FC236}">
                  <a16:creationId xmlns:a16="http://schemas.microsoft.com/office/drawing/2014/main" id="{0A3E10A4-F48D-6CC1-54EC-FA79DA0B3437}"/>
                </a:ext>
              </a:extLst>
            </p:cNvPr>
            <p:cNvSpPr/>
            <p:nvPr/>
          </p:nvSpPr>
          <p:spPr>
            <a:xfrm>
              <a:off x="11818014" y="12204336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-1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-1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7" name="Freeform: Shape 496">
              <a:extLst>
                <a:ext uri="{FF2B5EF4-FFF2-40B4-BE49-F238E27FC236}">
                  <a16:creationId xmlns:a16="http://schemas.microsoft.com/office/drawing/2014/main" id="{E23F746E-5F28-5237-EA8E-0A38170BCE0C}"/>
                </a:ext>
              </a:extLst>
            </p:cNvPr>
            <p:cNvSpPr/>
            <p:nvPr/>
          </p:nvSpPr>
          <p:spPr>
            <a:xfrm>
              <a:off x="11447106" y="12204336"/>
              <a:ext cx="370908" cy="214056"/>
            </a:xfrm>
            <a:custGeom>
              <a:avLst/>
              <a:gdLst>
                <a:gd name="connsiteX0" fmla="*/ 358070 w 358070"/>
                <a:gd name="connsiteY0" fmla="*/ 206648 h 206647"/>
                <a:gd name="connsiteX1" fmla="*/ 0 w 358070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8" name="Freeform: Shape 497">
              <a:extLst>
                <a:ext uri="{FF2B5EF4-FFF2-40B4-BE49-F238E27FC236}">
                  <a16:creationId xmlns:a16="http://schemas.microsoft.com/office/drawing/2014/main" id="{0A7A8DD3-10C8-B8DB-20D3-0595D9E5D733}"/>
                </a:ext>
              </a:extLst>
            </p:cNvPr>
            <p:cNvSpPr/>
            <p:nvPr/>
          </p:nvSpPr>
          <p:spPr>
            <a:xfrm>
              <a:off x="11447106" y="11133081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8070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8070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8070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8070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9" name="Freeform: Shape 498">
              <a:extLst>
                <a:ext uri="{FF2B5EF4-FFF2-40B4-BE49-F238E27FC236}">
                  <a16:creationId xmlns:a16="http://schemas.microsoft.com/office/drawing/2014/main" id="{425E747D-01AC-87B5-79D6-4EE514434251}"/>
                </a:ext>
              </a:extLst>
            </p:cNvPr>
            <p:cNvSpPr/>
            <p:nvPr/>
          </p:nvSpPr>
          <p:spPr>
            <a:xfrm>
              <a:off x="11818014" y="11561292"/>
              <a:ext cx="9712" cy="428210"/>
            </a:xfrm>
            <a:custGeom>
              <a:avLst/>
              <a:gdLst>
                <a:gd name="connsiteX0" fmla="*/ -1 w 9376"/>
                <a:gd name="connsiteY0" fmla="*/ 0 h 413388"/>
                <a:gd name="connsiteX1" fmla="*/ -1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-1" y="0"/>
                  </a:moveTo>
                  <a:lnTo>
                    <a:pt x="-1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0" name="Freeform: Shape 499">
              <a:extLst>
                <a:ext uri="{FF2B5EF4-FFF2-40B4-BE49-F238E27FC236}">
                  <a16:creationId xmlns:a16="http://schemas.microsoft.com/office/drawing/2014/main" id="{A7722C81-FE4F-F7F8-7EE3-C3FA50088937}"/>
                </a:ext>
              </a:extLst>
            </p:cNvPr>
            <p:cNvSpPr/>
            <p:nvPr/>
          </p:nvSpPr>
          <p:spPr>
            <a:xfrm>
              <a:off x="11818014" y="11347235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-1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-1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1" name="Freeform: Shape 500">
              <a:extLst>
                <a:ext uri="{FF2B5EF4-FFF2-40B4-BE49-F238E27FC236}">
                  <a16:creationId xmlns:a16="http://schemas.microsoft.com/office/drawing/2014/main" id="{197C28DE-0BFE-EE9A-2C85-91E4956CD915}"/>
                </a:ext>
              </a:extLst>
            </p:cNvPr>
            <p:cNvSpPr/>
            <p:nvPr/>
          </p:nvSpPr>
          <p:spPr>
            <a:xfrm>
              <a:off x="11447106" y="11347235"/>
              <a:ext cx="370908" cy="214056"/>
            </a:xfrm>
            <a:custGeom>
              <a:avLst/>
              <a:gdLst>
                <a:gd name="connsiteX0" fmla="*/ 358070 w 358070"/>
                <a:gd name="connsiteY0" fmla="*/ 206648 h 206647"/>
                <a:gd name="connsiteX1" fmla="*/ 0 w 358070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2" name="Freeform: Shape 501">
              <a:extLst>
                <a:ext uri="{FF2B5EF4-FFF2-40B4-BE49-F238E27FC236}">
                  <a16:creationId xmlns:a16="http://schemas.microsoft.com/office/drawing/2014/main" id="{954CE611-0809-5EF0-C40B-487F03CA438A}"/>
                </a:ext>
              </a:extLst>
            </p:cNvPr>
            <p:cNvSpPr/>
            <p:nvPr/>
          </p:nvSpPr>
          <p:spPr>
            <a:xfrm>
              <a:off x="11447106" y="10276758"/>
              <a:ext cx="741719" cy="856323"/>
            </a:xfrm>
            <a:custGeom>
              <a:avLst/>
              <a:gdLst>
                <a:gd name="connsiteX0" fmla="*/ 0 w 716046"/>
                <a:gd name="connsiteY0" fmla="*/ 620036 h 826683"/>
                <a:gd name="connsiteX1" fmla="*/ 358070 w 716046"/>
                <a:gd name="connsiteY1" fmla="*/ 826684 h 826683"/>
                <a:gd name="connsiteX2" fmla="*/ 716047 w 716046"/>
                <a:gd name="connsiteY2" fmla="*/ 620036 h 826683"/>
                <a:gd name="connsiteX3" fmla="*/ 716047 w 716046"/>
                <a:gd name="connsiteY3" fmla="*/ 206648 h 826683"/>
                <a:gd name="connsiteX4" fmla="*/ 358070 w 716046"/>
                <a:gd name="connsiteY4" fmla="*/ 0 h 826683"/>
                <a:gd name="connsiteX5" fmla="*/ 0 w 716046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683">
                  <a:moveTo>
                    <a:pt x="0" y="620036"/>
                  </a:moveTo>
                  <a:lnTo>
                    <a:pt x="358070" y="826684"/>
                  </a:lnTo>
                  <a:lnTo>
                    <a:pt x="716047" y="620036"/>
                  </a:lnTo>
                  <a:lnTo>
                    <a:pt x="716047" y="206648"/>
                  </a:lnTo>
                  <a:lnTo>
                    <a:pt x="358070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3" name="Freeform: Shape 502">
              <a:extLst>
                <a:ext uri="{FF2B5EF4-FFF2-40B4-BE49-F238E27FC236}">
                  <a16:creationId xmlns:a16="http://schemas.microsoft.com/office/drawing/2014/main" id="{F399A8A3-F0EE-B135-487F-2166273A13D5}"/>
                </a:ext>
              </a:extLst>
            </p:cNvPr>
            <p:cNvSpPr/>
            <p:nvPr/>
          </p:nvSpPr>
          <p:spPr>
            <a:xfrm>
              <a:off x="11818014" y="10704871"/>
              <a:ext cx="9712" cy="428210"/>
            </a:xfrm>
            <a:custGeom>
              <a:avLst/>
              <a:gdLst>
                <a:gd name="connsiteX0" fmla="*/ -1 w 9376"/>
                <a:gd name="connsiteY0" fmla="*/ 0 h 413388"/>
                <a:gd name="connsiteX1" fmla="*/ -1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-1" y="0"/>
                  </a:moveTo>
                  <a:lnTo>
                    <a:pt x="-1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4" name="Freeform: Shape 503">
              <a:extLst>
                <a:ext uri="{FF2B5EF4-FFF2-40B4-BE49-F238E27FC236}">
                  <a16:creationId xmlns:a16="http://schemas.microsoft.com/office/drawing/2014/main" id="{DB2DA1C4-C861-95C8-3317-0ED21033D832}"/>
                </a:ext>
              </a:extLst>
            </p:cNvPr>
            <p:cNvSpPr/>
            <p:nvPr/>
          </p:nvSpPr>
          <p:spPr>
            <a:xfrm>
              <a:off x="11818014" y="1049081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-1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-1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5" name="Freeform: Shape 504">
              <a:extLst>
                <a:ext uri="{FF2B5EF4-FFF2-40B4-BE49-F238E27FC236}">
                  <a16:creationId xmlns:a16="http://schemas.microsoft.com/office/drawing/2014/main" id="{9B746171-2F31-8182-1BD2-30061C59DCB6}"/>
                </a:ext>
              </a:extLst>
            </p:cNvPr>
            <p:cNvSpPr/>
            <p:nvPr/>
          </p:nvSpPr>
          <p:spPr>
            <a:xfrm>
              <a:off x="11447106" y="10490814"/>
              <a:ext cx="370908" cy="214056"/>
            </a:xfrm>
            <a:custGeom>
              <a:avLst/>
              <a:gdLst>
                <a:gd name="connsiteX0" fmla="*/ 358070 w 358070"/>
                <a:gd name="connsiteY0" fmla="*/ 206647 h 206647"/>
                <a:gd name="connsiteX1" fmla="*/ 0 w 358070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6" name="Freeform: Shape 505">
              <a:extLst>
                <a:ext uri="{FF2B5EF4-FFF2-40B4-BE49-F238E27FC236}">
                  <a16:creationId xmlns:a16="http://schemas.microsoft.com/office/drawing/2014/main" id="{1617084C-655C-5FB3-0CF1-704D172A8760}"/>
                </a:ext>
              </a:extLst>
            </p:cNvPr>
            <p:cNvSpPr/>
            <p:nvPr/>
          </p:nvSpPr>
          <p:spPr>
            <a:xfrm>
              <a:off x="11447106" y="9420629"/>
              <a:ext cx="741719" cy="856420"/>
            </a:xfrm>
            <a:custGeom>
              <a:avLst/>
              <a:gdLst>
                <a:gd name="connsiteX0" fmla="*/ 0 w 716046"/>
                <a:gd name="connsiteY0" fmla="*/ 620036 h 826777"/>
                <a:gd name="connsiteX1" fmla="*/ 358070 w 716046"/>
                <a:gd name="connsiteY1" fmla="*/ 826777 h 826777"/>
                <a:gd name="connsiteX2" fmla="*/ 716047 w 716046"/>
                <a:gd name="connsiteY2" fmla="*/ 620036 h 826777"/>
                <a:gd name="connsiteX3" fmla="*/ 716047 w 716046"/>
                <a:gd name="connsiteY3" fmla="*/ 206647 h 826777"/>
                <a:gd name="connsiteX4" fmla="*/ 358070 w 716046"/>
                <a:gd name="connsiteY4" fmla="*/ 0 h 826777"/>
                <a:gd name="connsiteX5" fmla="*/ 0 w 716046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036"/>
                  </a:moveTo>
                  <a:lnTo>
                    <a:pt x="358070" y="826777"/>
                  </a:lnTo>
                  <a:lnTo>
                    <a:pt x="716047" y="620036"/>
                  </a:lnTo>
                  <a:lnTo>
                    <a:pt x="716047" y="206647"/>
                  </a:lnTo>
                  <a:lnTo>
                    <a:pt x="358070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7" name="Freeform: Shape 506">
              <a:extLst>
                <a:ext uri="{FF2B5EF4-FFF2-40B4-BE49-F238E27FC236}">
                  <a16:creationId xmlns:a16="http://schemas.microsoft.com/office/drawing/2014/main" id="{FFCB4E2A-9F7D-7241-4828-F074471869BC}"/>
                </a:ext>
              </a:extLst>
            </p:cNvPr>
            <p:cNvSpPr/>
            <p:nvPr/>
          </p:nvSpPr>
          <p:spPr>
            <a:xfrm>
              <a:off x="11818014" y="9848840"/>
              <a:ext cx="9712" cy="428210"/>
            </a:xfrm>
            <a:custGeom>
              <a:avLst/>
              <a:gdLst>
                <a:gd name="connsiteX0" fmla="*/ -1 w 9376"/>
                <a:gd name="connsiteY0" fmla="*/ 0 h 413388"/>
                <a:gd name="connsiteX1" fmla="*/ -1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-1" y="0"/>
                  </a:moveTo>
                  <a:lnTo>
                    <a:pt x="-1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8" name="Freeform: Shape 507">
              <a:extLst>
                <a:ext uri="{FF2B5EF4-FFF2-40B4-BE49-F238E27FC236}">
                  <a16:creationId xmlns:a16="http://schemas.microsoft.com/office/drawing/2014/main" id="{F06AE0EC-CA9E-3721-2512-724C6E033076}"/>
                </a:ext>
              </a:extLst>
            </p:cNvPr>
            <p:cNvSpPr/>
            <p:nvPr/>
          </p:nvSpPr>
          <p:spPr>
            <a:xfrm>
              <a:off x="11818014" y="9634685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-1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-1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9" name="Freeform: Shape 508">
              <a:extLst>
                <a:ext uri="{FF2B5EF4-FFF2-40B4-BE49-F238E27FC236}">
                  <a16:creationId xmlns:a16="http://schemas.microsoft.com/office/drawing/2014/main" id="{28F4A44B-843C-0726-03CD-535C339D743E}"/>
                </a:ext>
              </a:extLst>
            </p:cNvPr>
            <p:cNvSpPr/>
            <p:nvPr/>
          </p:nvSpPr>
          <p:spPr>
            <a:xfrm>
              <a:off x="11447106" y="9634685"/>
              <a:ext cx="370908" cy="214153"/>
            </a:xfrm>
            <a:custGeom>
              <a:avLst/>
              <a:gdLst>
                <a:gd name="connsiteX0" fmla="*/ 358070 w 358070"/>
                <a:gd name="connsiteY0" fmla="*/ 206741 h 206741"/>
                <a:gd name="connsiteX1" fmla="*/ 0 w 358070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741">
                  <a:moveTo>
                    <a:pt x="358070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0" name="Freeform: Shape 509">
              <a:extLst>
                <a:ext uri="{FF2B5EF4-FFF2-40B4-BE49-F238E27FC236}">
                  <a16:creationId xmlns:a16="http://schemas.microsoft.com/office/drawing/2014/main" id="{B4B86990-ED7A-E7C0-EE21-8280DB74E37C}"/>
                </a:ext>
              </a:extLst>
            </p:cNvPr>
            <p:cNvSpPr/>
            <p:nvPr/>
          </p:nvSpPr>
          <p:spPr>
            <a:xfrm>
              <a:off x="11447106" y="8564208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8070 w 716046"/>
                <a:gd name="connsiteY1" fmla="*/ 826778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8070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8070" y="826778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8070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1" name="Freeform: Shape 510">
              <a:extLst>
                <a:ext uri="{FF2B5EF4-FFF2-40B4-BE49-F238E27FC236}">
                  <a16:creationId xmlns:a16="http://schemas.microsoft.com/office/drawing/2014/main" id="{B9B3ED11-78E3-403B-D132-82BE36BBE344}"/>
                </a:ext>
              </a:extLst>
            </p:cNvPr>
            <p:cNvSpPr/>
            <p:nvPr/>
          </p:nvSpPr>
          <p:spPr>
            <a:xfrm>
              <a:off x="11818014" y="8992418"/>
              <a:ext cx="9712" cy="428210"/>
            </a:xfrm>
            <a:custGeom>
              <a:avLst/>
              <a:gdLst>
                <a:gd name="connsiteX0" fmla="*/ -1 w 9376"/>
                <a:gd name="connsiteY0" fmla="*/ 0 h 413388"/>
                <a:gd name="connsiteX1" fmla="*/ -1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-1" y="0"/>
                  </a:moveTo>
                  <a:lnTo>
                    <a:pt x="-1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2" name="Freeform: Shape 511">
              <a:extLst>
                <a:ext uri="{FF2B5EF4-FFF2-40B4-BE49-F238E27FC236}">
                  <a16:creationId xmlns:a16="http://schemas.microsoft.com/office/drawing/2014/main" id="{6CC744C1-D932-59A4-7FA5-987E46FDB811}"/>
                </a:ext>
              </a:extLst>
            </p:cNvPr>
            <p:cNvSpPr/>
            <p:nvPr/>
          </p:nvSpPr>
          <p:spPr>
            <a:xfrm>
              <a:off x="11818014" y="8778362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-1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-1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3" name="Freeform: Shape 512">
              <a:extLst>
                <a:ext uri="{FF2B5EF4-FFF2-40B4-BE49-F238E27FC236}">
                  <a16:creationId xmlns:a16="http://schemas.microsoft.com/office/drawing/2014/main" id="{7DF791FC-D308-D8A4-5E9F-14728ECB02D4}"/>
                </a:ext>
              </a:extLst>
            </p:cNvPr>
            <p:cNvSpPr/>
            <p:nvPr/>
          </p:nvSpPr>
          <p:spPr>
            <a:xfrm>
              <a:off x="11447106" y="8778362"/>
              <a:ext cx="370908" cy="214056"/>
            </a:xfrm>
            <a:custGeom>
              <a:avLst/>
              <a:gdLst>
                <a:gd name="connsiteX0" fmla="*/ 358070 w 358070"/>
                <a:gd name="connsiteY0" fmla="*/ 206647 h 206647"/>
                <a:gd name="connsiteX1" fmla="*/ 0 w 358070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4" name="Freeform: Shape 513">
              <a:extLst>
                <a:ext uri="{FF2B5EF4-FFF2-40B4-BE49-F238E27FC236}">
                  <a16:creationId xmlns:a16="http://schemas.microsoft.com/office/drawing/2014/main" id="{B9C08C1A-0375-530A-6411-2809D08DD8A6}"/>
                </a:ext>
              </a:extLst>
            </p:cNvPr>
            <p:cNvSpPr/>
            <p:nvPr/>
          </p:nvSpPr>
          <p:spPr>
            <a:xfrm>
              <a:off x="11447106" y="7707108"/>
              <a:ext cx="741719" cy="856420"/>
            </a:xfrm>
            <a:custGeom>
              <a:avLst/>
              <a:gdLst>
                <a:gd name="connsiteX0" fmla="*/ 0 w 716046"/>
                <a:gd name="connsiteY0" fmla="*/ 620036 h 826777"/>
                <a:gd name="connsiteX1" fmla="*/ 358070 w 716046"/>
                <a:gd name="connsiteY1" fmla="*/ 826777 h 826777"/>
                <a:gd name="connsiteX2" fmla="*/ 716047 w 716046"/>
                <a:gd name="connsiteY2" fmla="*/ 620036 h 826777"/>
                <a:gd name="connsiteX3" fmla="*/ 716047 w 716046"/>
                <a:gd name="connsiteY3" fmla="*/ 206647 h 826777"/>
                <a:gd name="connsiteX4" fmla="*/ 358070 w 716046"/>
                <a:gd name="connsiteY4" fmla="*/ 0 h 826777"/>
                <a:gd name="connsiteX5" fmla="*/ 0 w 716046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036"/>
                  </a:moveTo>
                  <a:lnTo>
                    <a:pt x="358070" y="826777"/>
                  </a:lnTo>
                  <a:lnTo>
                    <a:pt x="716047" y="620036"/>
                  </a:lnTo>
                  <a:lnTo>
                    <a:pt x="716047" y="206647"/>
                  </a:lnTo>
                  <a:lnTo>
                    <a:pt x="358070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5" name="Freeform: Shape 514">
              <a:extLst>
                <a:ext uri="{FF2B5EF4-FFF2-40B4-BE49-F238E27FC236}">
                  <a16:creationId xmlns:a16="http://schemas.microsoft.com/office/drawing/2014/main" id="{A9B30969-197A-9818-115A-985BFF00DBBE}"/>
                </a:ext>
              </a:extLst>
            </p:cNvPr>
            <p:cNvSpPr/>
            <p:nvPr/>
          </p:nvSpPr>
          <p:spPr>
            <a:xfrm>
              <a:off x="11818014" y="8135318"/>
              <a:ext cx="9712" cy="428210"/>
            </a:xfrm>
            <a:custGeom>
              <a:avLst/>
              <a:gdLst>
                <a:gd name="connsiteX0" fmla="*/ -1 w 9376"/>
                <a:gd name="connsiteY0" fmla="*/ 0 h 413388"/>
                <a:gd name="connsiteX1" fmla="*/ -1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-1" y="0"/>
                  </a:moveTo>
                  <a:lnTo>
                    <a:pt x="-1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6" name="Freeform: Shape 515">
              <a:extLst>
                <a:ext uri="{FF2B5EF4-FFF2-40B4-BE49-F238E27FC236}">
                  <a16:creationId xmlns:a16="http://schemas.microsoft.com/office/drawing/2014/main" id="{372E0505-D39A-AA70-51C0-F1869D4DAF7A}"/>
                </a:ext>
              </a:extLst>
            </p:cNvPr>
            <p:cNvSpPr/>
            <p:nvPr/>
          </p:nvSpPr>
          <p:spPr>
            <a:xfrm>
              <a:off x="11818014" y="7921164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-1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-1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7" name="Freeform: Shape 516">
              <a:extLst>
                <a:ext uri="{FF2B5EF4-FFF2-40B4-BE49-F238E27FC236}">
                  <a16:creationId xmlns:a16="http://schemas.microsoft.com/office/drawing/2014/main" id="{11D5A5A4-751D-FE08-DF62-E939369CB249}"/>
                </a:ext>
              </a:extLst>
            </p:cNvPr>
            <p:cNvSpPr/>
            <p:nvPr/>
          </p:nvSpPr>
          <p:spPr>
            <a:xfrm>
              <a:off x="11447106" y="7921164"/>
              <a:ext cx="370908" cy="214153"/>
            </a:xfrm>
            <a:custGeom>
              <a:avLst/>
              <a:gdLst>
                <a:gd name="connsiteX0" fmla="*/ 358070 w 358070"/>
                <a:gd name="connsiteY0" fmla="*/ 206741 h 206741"/>
                <a:gd name="connsiteX1" fmla="*/ 0 w 358070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741">
                  <a:moveTo>
                    <a:pt x="358070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8" name="Freeform: Shape 517">
              <a:extLst>
                <a:ext uri="{FF2B5EF4-FFF2-40B4-BE49-F238E27FC236}">
                  <a16:creationId xmlns:a16="http://schemas.microsoft.com/office/drawing/2014/main" id="{A901B146-1A63-6DC6-A02F-297222F2A708}"/>
                </a:ext>
              </a:extLst>
            </p:cNvPr>
            <p:cNvSpPr/>
            <p:nvPr/>
          </p:nvSpPr>
          <p:spPr>
            <a:xfrm>
              <a:off x="11447106" y="6850687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8070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8070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8070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8070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9" name="Freeform: Shape 518">
              <a:extLst>
                <a:ext uri="{FF2B5EF4-FFF2-40B4-BE49-F238E27FC236}">
                  <a16:creationId xmlns:a16="http://schemas.microsoft.com/office/drawing/2014/main" id="{B18C3CEE-274F-E608-F526-A20960EC7CFB}"/>
                </a:ext>
              </a:extLst>
            </p:cNvPr>
            <p:cNvSpPr/>
            <p:nvPr/>
          </p:nvSpPr>
          <p:spPr>
            <a:xfrm>
              <a:off x="11818014" y="7278898"/>
              <a:ext cx="9712" cy="428210"/>
            </a:xfrm>
            <a:custGeom>
              <a:avLst/>
              <a:gdLst>
                <a:gd name="connsiteX0" fmla="*/ -1 w 9376"/>
                <a:gd name="connsiteY0" fmla="*/ 0 h 413388"/>
                <a:gd name="connsiteX1" fmla="*/ -1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-1" y="0"/>
                  </a:moveTo>
                  <a:lnTo>
                    <a:pt x="-1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20" name="Freeform: Shape 519">
              <a:extLst>
                <a:ext uri="{FF2B5EF4-FFF2-40B4-BE49-F238E27FC236}">
                  <a16:creationId xmlns:a16="http://schemas.microsoft.com/office/drawing/2014/main" id="{79708D0E-5330-9613-3F28-7A212114CF35}"/>
                </a:ext>
              </a:extLst>
            </p:cNvPr>
            <p:cNvSpPr/>
            <p:nvPr/>
          </p:nvSpPr>
          <p:spPr>
            <a:xfrm>
              <a:off x="11818014" y="706484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-1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-1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21" name="Freeform: Shape 520">
              <a:extLst>
                <a:ext uri="{FF2B5EF4-FFF2-40B4-BE49-F238E27FC236}">
                  <a16:creationId xmlns:a16="http://schemas.microsoft.com/office/drawing/2014/main" id="{F20E2BB3-24D4-06D1-F4C6-3D309D2F5F19}"/>
                </a:ext>
              </a:extLst>
            </p:cNvPr>
            <p:cNvSpPr/>
            <p:nvPr/>
          </p:nvSpPr>
          <p:spPr>
            <a:xfrm>
              <a:off x="11447106" y="7064840"/>
              <a:ext cx="370908" cy="214056"/>
            </a:xfrm>
            <a:custGeom>
              <a:avLst/>
              <a:gdLst>
                <a:gd name="connsiteX0" fmla="*/ 358070 w 358070"/>
                <a:gd name="connsiteY0" fmla="*/ 206647 h 206647"/>
                <a:gd name="connsiteX1" fmla="*/ 0 w 358070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</p:grpSp>
      <p:sp>
        <p:nvSpPr>
          <p:cNvPr id="522" name="Rectangle 521">
            <a:extLst>
              <a:ext uri="{FF2B5EF4-FFF2-40B4-BE49-F238E27FC236}">
                <a16:creationId xmlns:a16="http://schemas.microsoft.com/office/drawing/2014/main" id="{4C5149A8-47E3-7698-CD48-26336981DB78}"/>
              </a:ext>
            </a:extLst>
          </p:cNvPr>
          <p:cNvSpPr/>
          <p:nvPr userDrawn="1"/>
        </p:nvSpPr>
        <p:spPr>
          <a:xfrm>
            <a:off x="-1" y="0"/>
            <a:ext cx="1218882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524" name="Title 1">
            <a:extLst>
              <a:ext uri="{FF2B5EF4-FFF2-40B4-BE49-F238E27FC236}">
                <a16:creationId xmlns:a16="http://schemas.microsoft.com/office/drawing/2014/main" id="{99A8E752-119D-7D9D-D39E-AB8779D443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163" y="4221088"/>
            <a:ext cx="8564626" cy="1053707"/>
          </a:xfrm>
        </p:spPr>
        <p:txBody>
          <a:bodyPr>
            <a:noAutofit/>
          </a:bodyPr>
          <a:lstStyle>
            <a:lvl1pPr algn="l">
              <a:defRPr lang="en-US" sz="8000" kern="120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+mj-cs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525" name="Subtitle 2">
            <a:extLst>
              <a:ext uri="{FF2B5EF4-FFF2-40B4-BE49-F238E27FC236}">
                <a16:creationId xmlns:a16="http://schemas.microsoft.com/office/drawing/2014/main" id="{B445FDE7-E97D-D2F0-F2E9-E8B8E2BACE3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4162" y="5456063"/>
            <a:ext cx="8532178" cy="508250"/>
          </a:xfrm>
        </p:spPr>
        <p:txBody>
          <a:bodyPr anchor="ctr">
            <a:noAutofit/>
          </a:bodyPr>
          <a:lstStyle>
            <a:lvl1pPr marL="0" indent="0" algn="l">
              <a:buNone/>
              <a:defRPr lang="en-US" sz="3000" kern="1200" smtClean="0">
                <a:solidFill>
                  <a:schemeClr val="bg1"/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  <a:lvl2pPr marL="6094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345658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8C60AEFB-BA5F-DFF0-C58C-3BDF414FA7D4}"/>
              </a:ext>
            </a:extLst>
          </p:cNvPr>
          <p:cNvGrpSpPr/>
          <p:nvPr userDrawn="1"/>
        </p:nvGrpSpPr>
        <p:grpSpPr>
          <a:xfrm>
            <a:off x="313735" y="2298"/>
            <a:ext cx="11875090" cy="6853404"/>
            <a:chOff x="313735" y="6850687"/>
            <a:chExt cx="11875090" cy="6853404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1662576-E9FF-663E-0D33-FABA1893B38E}"/>
                </a:ext>
              </a:extLst>
            </p:cNvPr>
            <p:cNvSpPr/>
            <p:nvPr/>
          </p:nvSpPr>
          <p:spPr>
            <a:xfrm>
              <a:off x="313735" y="12847671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44F89F8-1D1C-A517-E4A2-6FE544E96CA2}"/>
                </a:ext>
              </a:extLst>
            </p:cNvPr>
            <p:cNvSpPr/>
            <p:nvPr/>
          </p:nvSpPr>
          <p:spPr>
            <a:xfrm>
              <a:off x="684546" y="1327588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560BC98-8DE7-ACF9-BD7C-267566A34C3C}"/>
                </a:ext>
              </a:extLst>
            </p:cNvPr>
            <p:cNvSpPr/>
            <p:nvPr/>
          </p:nvSpPr>
          <p:spPr>
            <a:xfrm>
              <a:off x="684546" y="1306182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56011CD-BD11-650D-DDE5-3F82EC7E3F5C}"/>
                </a:ext>
              </a:extLst>
            </p:cNvPr>
            <p:cNvSpPr/>
            <p:nvPr/>
          </p:nvSpPr>
          <p:spPr>
            <a:xfrm>
              <a:off x="313735" y="1306182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347F766-1662-9854-34E7-478E08A3BA99}"/>
                </a:ext>
              </a:extLst>
            </p:cNvPr>
            <p:cNvSpPr/>
            <p:nvPr/>
          </p:nvSpPr>
          <p:spPr>
            <a:xfrm>
              <a:off x="313735" y="11991347"/>
              <a:ext cx="741622" cy="856324"/>
            </a:xfrm>
            <a:custGeom>
              <a:avLst/>
              <a:gdLst>
                <a:gd name="connsiteX0" fmla="*/ 0 w 715952"/>
                <a:gd name="connsiteY0" fmla="*/ 620036 h 826684"/>
                <a:gd name="connsiteX1" fmla="*/ 357976 w 715952"/>
                <a:gd name="connsiteY1" fmla="*/ 826684 h 826684"/>
                <a:gd name="connsiteX2" fmla="*/ 715953 w 715952"/>
                <a:gd name="connsiteY2" fmla="*/ 620036 h 826684"/>
                <a:gd name="connsiteX3" fmla="*/ 715953 w 715952"/>
                <a:gd name="connsiteY3" fmla="*/ 206648 h 826684"/>
                <a:gd name="connsiteX4" fmla="*/ 357976 w 715952"/>
                <a:gd name="connsiteY4" fmla="*/ 0 h 826684"/>
                <a:gd name="connsiteX5" fmla="*/ 0 w 715952"/>
                <a:gd name="connsiteY5" fmla="*/ 206648 h 82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4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95CAA95-42DD-1F87-904B-60BAF2152EEA}"/>
                </a:ext>
              </a:extLst>
            </p:cNvPr>
            <p:cNvSpPr/>
            <p:nvPr/>
          </p:nvSpPr>
          <p:spPr>
            <a:xfrm>
              <a:off x="684546" y="1241946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4105123-3D25-A579-F6E7-A3608CEA69EE}"/>
                </a:ext>
              </a:extLst>
            </p:cNvPr>
            <p:cNvSpPr/>
            <p:nvPr/>
          </p:nvSpPr>
          <p:spPr>
            <a:xfrm>
              <a:off x="684546" y="1220540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E6A7FDE-2091-549B-0C07-E934A9B35D9E}"/>
                </a:ext>
              </a:extLst>
            </p:cNvPr>
            <p:cNvSpPr/>
            <p:nvPr/>
          </p:nvSpPr>
          <p:spPr>
            <a:xfrm>
              <a:off x="313735" y="1220540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57687F7-69BF-C0C5-2139-B20AC754F1B8}"/>
                </a:ext>
              </a:extLst>
            </p:cNvPr>
            <p:cNvSpPr/>
            <p:nvPr/>
          </p:nvSpPr>
          <p:spPr>
            <a:xfrm>
              <a:off x="313735" y="11134150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8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9CD2B0B-862D-E81F-C111-DC3AAD196F3E}"/>
                </a:ext>
              </a:extLst>
            </p:cNvPr>
            <p:cNvSpPr/>
            <p:nvPr/>
          </p:nvSpPr>
          <p:spPr>
            <a:xfrm>
              <a:off x="684546" y="1156236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BD27A7B-C44D-9F6F-B825-AB8ED3B1ED5C}"/>
                </a:ext>
              </a:extLst>
            </p:cNvPr>
            <p:cNvSpPr/>
            <p:nvPr/>
          </p:nvSpPr>
          <p:spPr>
            <a:xfrm>
              <a:off x="684546" y="11348303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D9EF41F-BC7B-6CF2-B6E6-A146F91EA4E1}"/>
                </a:ext>
              </a:extLst>
            </p:cNvPr>
            <p:cNvSpPr/>
            <p:nvPr/>
          </p:nvSpPr>
          <p:spPr>
            <a:xfrm>
              <a:off x="313735" y="11348303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A65BD44-8BA0-8B67-0A64-44E8C2791A49}"/>
                </a:ext>
              </a:extLst>
            </p:cNvPr>
            <p:cNvSpPr/>
            <p:nvPr/>
          </p:nvSpPr>
          <p:spPr>
            <a:xfrm>
              <a:off x="313735" y="10277826"/>
              <a:ext cx="741622" cy="856323"/>
            </a:xfrm>
            <a:custGeom>
              <a:avLst/>
              <a:gdLst>
                <a:gd name="connsiteX0" fmla="*/ 0 w 715952"/>
                <a:gd name="connsiteY0" fmla="*/ 620036 h 826683"/>
                <a:gd name="connsiteX1" fmla="*/ 357976 w 715952"/>
                <a:gd name="connsiteY1" fmla="*/ 826684 h 826683"/>
                <a:gd name="connsiteX2" fmla="*/ 715953 w 715952"/>
                <a:gd name="connsiteY2" fmla="*/ 620036 h 826683"/>
                <a:gd name="connsiteX3" fmla="*/ 715953 w 715952"/>
                <a:gd name="connsiteY3" fmla="*/ 206648 h 826683"/>
                <a:gd name="connsiteX4" fmla="*/ 357976 w 715952"/>
                <a:gd name="connsiteY4" fmla="*/ 0 h 826683"/>
                <a:gd name="connsiteX5" fmla="*/ 0 w 715952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0F779AF-44CD-889A-D67E-B5EA16176107}"/>
                </a:ext>
              </a:extLst>
            </p:cNvPr>
            <p:cNvSpPr/>
            <p:nvPr/>
          </p:nvSpPr>
          <p:spPr>
            <a:xfrm>
              <a:off x="684546" y="10706037"/>
              <a:ext cx="9712" cy="428112"/>
            </a:xfrm>
            <a:custGeom>
              <a:avLst/>
              <a:gdLst>
                <a:gd name="connsiteX0" fmla="*/ 0 w 9376"/>
                <a:gd name="connsiteY0" fmla="*/ 0 h 413294"/>
                <a:gd name="connsiteX1" fmla="*/ 0 w 9376"/>
                <a:gd name="connsiteY1" fmla="*/ 413295 h 41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294">
                  <a:moveTo>
                    <a:pt x="0" y="0"/>
                  </a:moveTo>
                  <a:lnTo>
                    <a:pt x="0" y="413295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56770D2-0323-1CE3-E307-006DF18C1453}"/>
                </a:ext>
              </a:extLst>
            </p:cNvPr>
            <p:cNvSpPr/>
            <p:nvPr/>
          </p:nvSpPr>
          <p:spPr>
            <a:xfrm>
              <a:off x="684546" y="10491883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AA488AC-9AD8-8609-9D0E-A9120A086618}"/>
                </a:ext>
              </a:extLst>
            </p:cNvPr>
            <p:cNvSpPr/>
            <p:nvPr/>
          </p:nvSpPr>
          <p:spPr>
            <a:xfrm>
              <a:off x="313735" y="10491883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24C0F93-DE0E-6D06-E24F-843A2884391F}"/>
                </a:ext>
              </a:extLst>
            </p:cNvPr>
            <p:cNvSpPr/>
            <p:nvPr/>
          </p:nvSpPr>
          <p:spPr>
            <a:xfrm>
              <a:off x="313735" y="9421697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7E140F-812F-2637-47C3-B47B52081610}"/>
                </a:ext>
              </a:extLst>
            </p:cNvPr>
            <p:cNvSpPr/>
            <p:nvPr/>
          </p:nvSpPr>
          <p:spPr>
            <a:xfrm>
              <a:off x="684546" y="984990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7256BC8-C1C2-9FE4-703E-56E8DB0431F4}"/>
                </a:ext>
              </a:extLst>
            </p:cNvPr>
            <p:cNvSpPr/>
            <p:nvPr/>
          </p:nvSpPr>
          <p:spPr>
            <a:xfrm>
              <a:off x="684546" y="9635851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CC5514F-02AF-2AC7-D3A5-B939E3AF3822}"/>
                </a:ext>
              </a:extLst>
            </p:cNvPr>
            <p:cNvSpPr/>
            <p:nvPr/>
          </p:nvSpPr>
          <p:spPr>
            <a:xfrm>
              <a:off x="313735" y="9635851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B54B9FF-6E0F-DCC7-00FF-27C696CE3662}"/>
                </a:ext>
              </a:extLst>
            </p:cNvPr>
            <p:cNvSpPr/>
            <p:nvPr/>
          </p:nvSpPr>
          <p:spPr>
            <a:xfrm>
              <a:off x="313735" y="8565277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CE18BFC9-CE59-72A7-3EF1-8F8AD9146BBB}"/>
                </a:ext>
              </a:extLst>
            </p:cNvPr>
            <p:cNvSpPr/>
            <p:nvPr/>
          </p:nvSpPr>
          <p:spPr>
            <a:xfrm>
              <a:off x="684546" y="899348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FE76BC4-5C3A-3B91-B867-E0BBA9556F8A}"/>
                </a:ext>
              </a:extLst>
            </p:cNvPr>
            <p:cNvSpPr/>
            <p:nvPr/>
          </p:nvSpPr>
          <p:spPr>
            <a:xfrm>
              <a:off x="684546" y="87794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2E3ADDD-3EF0-2DEE-E450-0EB18F2836F7}"/>
                </a:ext>
              </a:extLst>
            </p:cNvPr>
            <p:cNvSpPr/>
            <p:nvPr/>
          </p:nvSpPr>
          <p:spPr>
            <a:xfrm>
              <a:off x="313735" y="877943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5A86540-A133-D8DB-50FB-9620F167FA93}"/>
                </a:ext>
              </a:extLst>
            </p:cNvPr>
            <p:cNvSpPr/>
            <p:nvPr/>
          </p:nvSpPr>
          <p:spPr>
            <a:xfrm>
              <a:off x="313735" y="770817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58A2B8E-48BA-1156-5F70-CA13D8D521E7}"/>
                </a:ext>
              </a:extLst>
            </p:cNvPr>
            <p:cNvSpPr/>
            <p:nvPr/>
          </p:nvSpPr>
          <p:spPr>
            <a:xfrm>
              <a:off x="684546" y="8136387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CAFA798-4370-B975-E450-3EDBCEA52008}"/>
                </a:ext>
              </a:extLst>
            </p:cNvPr>
            <p:cNvSpPr/>
            <p:nvPr/>
          </p:nvSpPr>
          <p:spPr>
            <a:xfrm>
              <a:off x="684546" y="79223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8FC6EAA6-CEE7-1A91-D020-A3703D9D2E0C}"/>
                </a:ext>
              </a:extLst>
            </p:cNvPr>
            <p:cNvSpPr/>
            <p:nvPr/>
          </p:nvSpPr>
          <p:spPr>
            <a:xfrm>
              <a:off x="313735" y="792233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3CCA1A48-2389-ECA3-13C5-90DE774F9B63}"/>
                </a:ext>
              </a:extLst>
            </p:cNvPr>
            <p:cNvSpPr/>
            <p:nvPr/>
          </p:nvSpPr>
          <p:spPr>
            <a:xfrm>
              <a:off x="313735" y="685175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2A8ED22-4C92-CA3A-E610-18B188E89879}"/>
                </a:ext>
              </a:extLst>
            </p:cNvPr>
            <p:cNvSpPr/>
            <p:nvPr/>
          </p:nvSpPr>
          <p:spPr>
            <a:xfrm>
              <a:off x="684546" y="727996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93FDFBB-D9DB-17CC-06EB-B6106F3ED64C}"/>
                </a:ext>
              </a:extLst>
            </p:cNvPr>
            <p:cNvSpPr/>
            <p:nvPr/>
          </p:nvSpPr>
          <p:spPr>
            <a:xfrm>
              <a:off x="684546" y="7065909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9438D37-5616-2556-CDA9-7A45D3045102}"/>
                </a:ext>
              </a:extLst>
            </p:cNvPr>
            <p:cNvSpPr/>
            <p:nvPr/>
          </p:nvSpPr>
          <p:spPr>
            <a:xfrm>
              <a:off x="313735" y="7065909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25CFE8E-98D5-3B7A-4172-81F9B3EF1B6C}"/>
                </a:ext>
              </a:extLst>
            </p:cNvPr>
            <p:cNvSpPr/>
            <p:nvPr/>
          </p:nvSpPr>
          <p:spPr>
            <a:xfrm>
              <a:off x="1055358" y="12847671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EECCA32F-DCD6-B969-5CD8-C2BB4E5D603F}"/>
                </a:ext>
              </a:extLst>
            </p:cNvPr>
            <p:cNvSpPr/>
            <p:nvPr/>
          </p:nvSpPr>
          <p:spPr>
            <a:xfrm>
              <a:off x="1426169" y="1327588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D7F5C1B-0319-6798-42B7-A72E7A54BF54}"/>
                </a:ext>
              </a:extLst>
            </p:cNvPr>
            <p:cNvSpPr/>
            <p:nvPr/>
          </p:nvSpPr>
          <p:spPr>
            <a:xfrm>
              <a:off x="1426169" y="1306182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6E64AB7-2532-658C-1C4C-EE716B03F349}"/>
                </a:ext>
              </a:extLst>
            </p:cNvPr>
            <p:cNvSpPr/>
            <p:nvPr/>
          </p:nvSpPr>
          <p:spPr>
            <a:xfrm>
              <a:off x="1055358" y="1306182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9D6892EC-333D-0856-19F8-E7F1CAF7493A}"/>
                </a:ext>
              </a:extLst>
            </p:cNvPr>
            <p:cNvSpPr/>
            <p:nvPr/>
          </p:nvSpPr>
          <p:spPr>
            <a:xfrm>
              <a:off x="1055358" y="11991347"/>
              <a:ext cx="741622" cy="856324"/>
            </a:xfrm>
            <a:custGeom>
              <a:avLst/>
              <a:gdLst>
                <a:gd name="connsiteX0" fmla="*/ 0 w 715952"/>
                <a:gd name="connsiteY0" fmla="*/ 620036 h 826684"/>
                <a:gd name="connsiteX1" fmla="*/ 357976 w 715952"/>
                <a:gd name="connsiteY1" fmla="*/ 826684 h 826684"/>
                <a:gd name="connsiteX2" fmla="*/ 715953 w 715952"/>
                <a:gd name="connsiteY2" fmla="*/ 620036 h 826684"/>
                <a:gd name="connsiteX3" fmla="*/ 715953 w 715952"/>
                <a:gd name="connsiteY3" fmla="*/ 206648 h 826684"/>
                <a:gd name="connsiteX4" fmla="*/ 357976 w 715952"/>
                <a:gd name="connsiteY4" fmla="*/ 0 h 826684"/>
                <a:gd name="connsiteX5" fmla="*/ 0 w 715952"/>
                <a:gd name="connsiteY5" fmla="*/ 206648 h 82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4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EC0ADA38-4A95-989B-274C-A8C572C78B5D}"/>
                </a:ext>
              </a:extLst>
            </p:cNvPr>
            <p:cNvSpPr/>
            <p:nvPr/>
          </p:nvSpPr>
          <p:spPr>
            <a:xfrm>
              <a:off x="1426169" y="1241946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9804B06A-55A8-4376-CB6A-51B79AC32BEA}"/>
                </a:ext>
              </a:extLst>
            </p:cNvPr>
            <p:cNvSpPr/>
            <p:nvPr/>
          </p:nvSpPr>
          <p:spPr>
            <a:xfrm>
              <a:off x="1426169" y="1220540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1F6D8989-50E9-8197-43D8-2C145843F488}"/>
                </a:ext>
              </a:extLst>
            </p:cNvPr>
            <p:cNvSpPr/>
            <p:nvPr/>
          </p:nvSpPr>
          <p:spPr>
            <a:xfrm>
              <a:off x="1055358" y="1220540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46A2F7F3-5F6A-EA3C-5156-A58B05C3DF9B}"/>
                </a:ext>
              </a:extLst>
            </p:cNvPr>
            <p:cNvSpPr/>
            <p:nvPr/>
          </p:nvSpPr>
          <p:spPr>
            <a:xfrm>
              <a:off x="1055358" y="11134150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8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8E5669A2-41DD-D5C9-A502-7892B801DBBF}"/>
                </a:ext>
              </a:extLst>
            </p:cNvPr>
            <p:cNvSpPr/>
            <p:nvPr/>
          </p:nvSpPr>
          <p:spPr>
            <a:xfrm>
              <a:off x="1426169" y="1156236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2CB06D86-2B44-F874-CA57-F56C752BBD9A}"/>
                </a:ext>
              </a:extLst>
            </p:cNvPr>
            <p:cNvSpPr/>
            <p:nvPr/>
          </p:nvSpPr>
          <p:spPr>
            <a:xfrm>
              <a:off x="1426169" y="11348303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2AF8519C-121B-54FD-79D9-EE1E22E5D19F}"/>
                </a:ext>
              </a:extLst>
            </p:cNvPr>
            <p:cNvSpPr/>
            <p:nvPr/>
          </p:nvSpPr>
          <p:spPr>
            <a:xfrm>
              <a:off x="1055358" y="11348303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4D9AB866-DD23-7993-DDCC-A974F8D57E73}"/>
                </a:ext>
              </a:extLst>
            </p:cNvPr>
            <p:cNvSpPr/>
            <p:nvPr/>
          </p:nvSpPr>
          <p:spPr>
            <a:xfrm>
              <a:off x="1055358" y="10277826"/>
              <a:ext cx="741622" cy="856323"/>
            </a:xfrm>
            <a:custGeom>
              <a:avLst/>
              <a:gdLst>
                <a:gd name="connsiteX0" fmla="*/ 0 w 715952"/>
                <a:gd name="connsiteY0" fmla="*/ 620036 h 826683"/>
                <a:gd name="connsiteX1" fmla="*/ 357976 w 715952"/>
                <a:gd name="connsiteY1" fmla="*/ 826684 h 826683"/>
                <a:gd name="connsiteX2" fmla="*/ 715953 w 715952"/>
                <a:gd name="connsiteY2" fmla="*/ 620036 h 826683"/>
                <a:gd name="connsiteX3" fmla="*/ 715953 w 715952"/>
                <a:gd name="connsiteY3" fmla="*/ 206648 h 826683"/>
                <a:gd name="connsiteX4" fmla="*/ 357976 w 715952"/>
                <a:gd name="connsiteY4" fmla="*/ 0 h 826683"/>
                <a:gd name="connsiteX5" fmla="*/ 0 w 715952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8A7C09F-BA7D-DA22-6341-FC7B5A7E9364}"/>
                </a:ext>
              </a:extLst>
            </p:cNvPr>
            <p:cNvSpPr/>
            <p:nvPr/>
          </p:nvSpPr>
          <p:spPr>
            <a:xfrm>
              <a:off x="1426169" y="10706037"/>
              <a:ext cx="9712" cy="428112"/>
            </a:xfrm>
            <a:custGeom>
              <a:avLst/>
              <a:gdLst>
                <a:gd name="connsiteX0" fmla="*/ 0 w 9376"/>
                <a:gd name="connsiteY0" fmla="*/ 0 h 413294"/>
                <a:gd name="connsiteX1" fmla="*/ 0 w 9376"/>
                <a:gd name="connsiteY1" fmla="*/ 413295 h 41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294">
                  <a:moveTo>
                    <a:pt x="0" y="0"/>
                  </a:moveTo>
                  <a:lnTo>
                    <a:pt x="0" y="413295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DB1C4DB6-AA77-F474-4884-ED6F33A1D628}"/>
                </a:ext>
              </a:extLst>
            </p:cNvPr>
            <p:cNvSpPr/>
            <p:nvPr/>
          </p:nvSpPr>
          <p:spPr>
            <a:xfrm>
              <a:off x="1426169" y="10491883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1931B89F-7E49-5DD9-B9BF-9F9285FD8F59}"/>
                </a:ext>
              </a:extLst>
            </p:cNvPr>
            <p:cNvSpPr/>
            <p:nvPr/>
          </p:nvSpPr>
          <p:spPr>
            <a:xfrm>
              <a:off x="1055358" y="10491883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362F08DF-7200-F345-4784-FE05F8A2909F}"/>
                </a:ext>
              </a:extLst>
            </p:cNvPr>
            <p:cNvSpPr/>
            <p:nvPr/>
          </p:nvSpPr>
          <p:spPr>
            <a:xfrm>
              <a:off x="1055358" y="9421697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F830F0C8-EA86-E941-6E6E-83AB92661085}"/>
                </a:ext>
              </a:extLst>
            </p:cNvPr>
            <p:cNvSpPr/>
            <p:nvPr/>
          </p:nvSpPr>
          <p:spPr>
            <a:xfrm>
              <a:off x="1426169" y="984990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5A07F04D-0EB0-A1BE-B7C9-D1203E9EE197}"/>
                </a:ext>
              </a:extLst>
            </p:cNvPr>
            <p:cNvSpPr/>
            <p:nvPr/>
          </p:nvSpPr>
          <p:spPr>
            <a:xfrm>
              <a:off x="1426169" y="9635851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1A4A5040-1A0A-16DD-5075-D7B035A40688}"/>
                </a:ext>
              </a:extLst>
            </p:cNvPr>
            <p:cNvSpPr/>
            <p:nvPr/>
          </p:nvSpPr>
          <p:spPr>
            <a:xfrm>
              <a:off x="1055358" y="9635851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0AEA5AF3-8E81-02F1-7B1B-9E3994ED91C9}"/>
                </a:ext>
              </a:extLst>
            </p:cNvPr>
            <p:cNvSpPr/>
            <p:nvPr/>
          </p:nvSpPr>
          <p:spPr>
            <a:xfrm>
              <a:off x="1055358" y="8565277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0CF5697-A273-B812-A284-FB28DE521131}"/>
                </a:ext>
              </a:extLst>
            </p:cNvPr>
            <p:cNvSpPr/>
            <p:nvPr/>
          </p:nvSpPr>
          <p:spPr>
            <a:xfrm>
              <a:off x="1426169" y="899348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D5D669DD-C83E-6F91-7BC1-1F1274C5E075}"/>
                </a:ext>
              </a:extLst>
            </p:cNvPr>
            <p:cNvSpPr/>
            <p:nvPr/>
          </p:nvSpPr>
          <p:spPr>
            <a:xfrm>
              <a:off x="1426169" y="87794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D0678499-D76D-0095-8142-FB058117163D}"/>
                </a:ext>
              </a:extLst>
            </p:cNvPr>
            <p:cNvSpPr/>
            <p:nvPr/>
          </p:nvSpPr>
          <p:spPr>
            <a:xfrm>
              <a:off x="1055358" y="877943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E207B7EC-A98B-2F03-1E24-E44F4F397AB9}"/>
                </a:ext>
              </a:extLst>
            </p:cNvPr>
            <p:cNvSpPr/>
            <p:nvPr/>
          </p:nvSpPr>
          <p:spPr>
            <a:xfrm>
              <a:off x="1055358" y="770817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FA5D6FFE-D9C1-4BEF-0CAC-DF099C5DCBAD}"/>
                </a:ext>
              </a:extLst>
            </p:cNvPr>
            <p:cNvSpPr/>
            <p:nvPr/>
          </p:nvSpPr>
          <p:spPr>
            <a:xfrm>
              <a:off x="1426169" y="8136387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F8D66AB-BA54-AEF7-7764-9BC391E58361}"/>
                </a:ext>
              </a:extLst>
            </p:cNvPr>
            <p:cNvSpPr/>
            <p:nvPr/>
          </p:nvSpPr>
          <p:spPr>
            <a:xfrm>
              <a:off x="1426169" y="79223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42EFC49-AD72-C67B-9C6C-37B3F793811A}"/>
                </a:ext>
              </a:extLst>
            </p:cNvPr>
            <p:cNvSpPr/>
            <p:nvPr/>
          </p:nvSpPr>
          <p:spPr>
            <a:xfrm>
              <a:off x="1055358" y="792233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370866D4-A6AB-B837-1F17-55B85D0DC753}"/>
                </a:ext>
              </a:extLst>
            </p:cNvPr>
            <p:cNvSpPr/>
            <p:nvPr/>
          </p:nvSpPr>
          <p:spPr>
            <a:xfrm>
              <a:off x="1055358" y="685175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E6DED611-7353-22AE-9D01-C9E5BB852126}"/>
                </a:ext>
              </a:extLst>
            </p:cNvPr>
            <p:cNvSpPr/>
            <p:nvPr/>
          </p:nvSpPr>
          <p:spPr>
            <a:xfrm>
              <a:off x="1426169" y="727996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16B0348E-FC1A-AB10-5F08-6FE2AC206FBA}"/>
                </a:ext>
              </a:extLst>
            </p:cNvPr>
            <p:cNvSpPr/>
            <p:nvPr/>
          </p:nvSpPr>
          <p:spPr>
            <a:xfrm>
              <a:off x="1426169" y="7065909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1116FF35-EA91-6CC3-14A9-BBA1896659DA}"/>
                </a:ext>
              </a:extLst>
            </p:cNvPr>
            <p:cNvSpPr/>
            <p:nvPr/>
          </p:nvSpPr>
          <p:spPr>
            <a:xfrm>
              <a:off x="1055358" y="7065909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940FA7EA-7630-BF16-5F05-FACAB8F6DEFC}"/>
                </a:ext>
              </a:extLst>
            </p:cNvPr>
            <p:cNvSpPr/>
            <p:nvPr/>
          </p:nvSpPr>
          <p:spPr>
            <a:xfrm>
              <a:off x="1794552" y="12847671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D8A2A742-F8DF-3DE0-838A-D122FACCA153}"/>
                </a:ext>
              </a:extLst>
            </p:cNvPr>
            <p:cNvSpPr/>
            <p:nvPr/>
          </p:nvSpPr>
          <p:spPr>
            <a:xfrm>
              <a:off x="2165364" y="1327588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8FD0E195-AC22-671A-2590-B7BA315A90F1}"/>
                </a:ext>
              </a:extLst>
            </p:cNvPr>
            <p:cNvSpPr/>
            <p:nvPr/>
          </p:nvSpPr>
          <p:spPr>
            <a:xfrm>
              <a:off x="2165364" y="1306182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78F11719-74D1-235E-6659-AFB599AC2243}"/>
                </a:ext>
              </a:extLst>
            </p:cNvPr>
            <p:cNvSpPr/>
            <p:nvPr/>
          </p:nvSpPr>
          <p:spPr>
            <a:xfrm>
              <a:off x="1794552" y="1306182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66D0B53-77E7-1B8F-B24E-955512952707}"/>
                </a:ext>
              </a:extLst>
            </p:cNvPr>
            <p:cNvSpPr/>
            <p:nvPr/>
          </p:nvSpPr>
          <p:spPr>
            <a:xfrm>
              <a:off x="1794552" y="11991347"/>
              <a:ext cx="741622" cy="856324"/>
            </a:xfrm>
            <a:custGeom>
              <a:avLst/>
              <a:gdLst>
                <a:gd name="connsiteX0" fmla="*/ 0 w 715952"/>
                <a:gd name="connsiteY0" fmla="*/ 620036 h 826684"/>
                <a:gd name="connsiteX1" fmla="*/ 357977 w 715952"/>
                <a:gd name="connsiteY1" fmla="*/ 826684 h 826684"/>
                <a:gd name="connsiteX2" fmla="*/ 715953 w 715952"/>
                <a:gd name="connsiteY2" fmla="*/ 620036 h 826684"/>
                <a:gd name="connsiteX3" fmla="*/ 715953 w 715952"/>
                <a:gd name="connsiteY3" fmla="*/ 206648 h 826684"/>
                <a:gd name="connsiteX4" fmla="*/ 357977 w 715952"/>
                <a:gd name="connsiteY4" fmla="*/ 0 h 826684"/>
                <a:gd name="connsiteX5" fmla="*/ 0 w 715952"/>
                <a:gd name="connsiteY5" fmla="*/ 206648 h 82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4">
                  <a:moveTo>
                    <a:pt x="0" y="620036"/>
                  </a:moveTo>
                  <a:lnTo>
                    <a:pt x="357977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7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003D2BE1-8226-3100-3FE0-E9B9C2C90941}"/>
                </a:ext>
              </a:extLst>
            </p:cNvPr>
            <p:cNvSpPr/>
            <p:nvPr/>
          </p:nvSpPr>
          <p:spPr>
            <a:xfrm>
              <a:off x="2165364" y="1241946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A6FD09BB-25B3-C51E-C92A-69393D22FCA3}"/>
                </a:ext>
              </a:extLst>
            </p:cNvPr>
            <p:cNvSpPr/>
            <p:nvPr/>
          </p:nvSpPr>
          <p:spPr>
            <a:xfrm>
              <a:off x="2165364" y="1220540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D41BEA3E-D315-03DA-DF7C-FC1BF28A6C27}"/>
                </a:ext>
              </a:extLst>
            </p:cNvPr>
            <p:cNvSpPr/>
            <p:nvPr/>
          </p:nvSpPr>
          <p:spPr>
            <a:xfrm>
              <a:off x="1794552" y="1220540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EA1ABE5A-91FF-C542-DC23-4F6A76CEC2D2}"/>
                </a:ext>
              </a:extLst>
            </p:cNvPr>
            <p:cNvSpPr/>
            <p:nvPr/>
          </p:nvSpPr>
          <p:spPr>
            <a:xfrm>
              <a:off x="1794552" y="11134150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8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AFA99208-A697-35FC-8A0A-6958DE93044E}"/>
                </a:ext>
              </a:extLst>
            </p:cNvPr>
            <p:cNvSpPr/>
            <p:nvPr/>
          </p:nvSpPr>
          <p:spPr>
            <a:xfrm>
              <a:off x="2165364" y="1156236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3C071182-1775-35D3-3644-5DA76D766995}"/>
                </a:ext>
              </a:extLst>
            </p:cNvPr>
            <p:cNvSpPr/>
            <p:nvPr/>
          </p:nvSpPr>
          <p:spPr>
            <a:xfrm>
              <a:off x="2165364" y="11348303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C8EA9179-4776-3B79-4A49-25D286AB7433}"/>
                </a:ext>
              </a:extLst>
            </p:cNvPr>
            <p:cNvSpPr/>
            <p:nvPr/>
          </p:nvSpPr>
          <p:spPr>
            <a:xfrm>
              <a:off x="1794552" y="11348303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4F63E37C-0051-6098-D343-3AFE0F4D48A0}"/>
                </a:ext>
              </a:extLst>
            </p:cNvPr>
            <p:cNvSpPr/>
            <p:nvPr/>
          </p:nvSpPr>
          <p:spPr>
            <a:xfrm>
              <a:off x="1794552" y="10277826"/>
              <a:ext cx="741622" cy="856323"/>
            </a:xfrm>
            <a:custGeom>
              <a:avLst/>
              <a:gdLst>
                <a:gd name="connsiteX0" fmla="*/ 0 w 715952"/>
                <a:gd name="connsiteY0" fmla="*/ 620036 h 826683"/>
                <a:gd name="connsiteX1" fmla="*/ 357977 w 715952"/>
                <a:gd name="connsiteY1" fmla="*/ 826684 h 826683"/>
                <a:gd name="connsiteX2" fmla="*/ 715953 w 715952"/>
                <a:gd name="connsiteY2" fmla="*/ 620036 h 826683"/>
                <a:gd name="connsiteX3" fmla="*/ 715953 w 715952"/>
                <a:gd name="connsiteY3" fmla="*/ 206648 h 826683"/>
                <a:gd name="connsiteX4" fmla="*/ 357977 w 715952"/>
                <a:gd name="connsiteY4" fmla="*/ 0 h 826683"/>
                <a:gd name="connsiteX5" fmla="*/ 0 w 715952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3">
                  <a:moveTo>
                    <a:pt x="0" y="620036"/>
                  </a:moveTo>
                  <a:lnTo>
                    <a:pt x="357977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7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7FC55C25-6B3E-83B7-DF9B-BB239C7DD2DD}"/>
                </a:ext>
              </a:extLst>
            </p:cNvPr>
            <p:cNvSpPr/>
            <p:nvPr/>
          </p:nvSpPr>
          <p:spPr>
            <a:xfrm>
              <a:off x="2165364" y="10706037"/>
              <a:ext cx="9712" cy="428112"/>
            </a:xfrm>
            <a:custGeom>
              <a:avLst/>
              <a:gdLst>
                <a:gd name="connsiteX0" fmla="*/ 0 w 9376"/>
                <a:gd name="connsiteY0" fmla="*/ 0 h 413294"/>
                <a:gd name="connsiteX1" fmla="*/ 0 w 9376"/>
                <a:gd name="connsiteY1" fmla="*/ 413295 h 41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294">
                  <a:moveTo>
                    <a:pt x="0" y="0"/>
                  </a:moveTo>
                  <a:lnTo>
                    <a:pt x="0" y="413295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131107E1-9466-4960-5336-77C4E28A4DC7}"/>
                </a:ext>
              </a:extLst>
            </p:cNvPr>
            <p:cNvSpPr/>
            <p:nvPr/>
          </p:nvSpPr>
          <p:spPr>
            <a:xfrm>
              <a:off x="2165364" y="10491883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D69BA7F7-1D7B-5543-34E8-3EF78B215AB2}"/>
                </a:ext>
              </a:extLst>
            </p:cNvPr>
            <p:cNvSpPr/>
            <p:nvPr/>
          </p:nvSpPr>
          <p:spPr>
            <a:xfrm>
              <a:off x="1794552" y="10491883"/>
              <a:ext cx="370811" cy="214153"/>
            </a:xfrm>
            <a:custGeom>
              <a:avLst/>
              <a:gdLst>
                <a:gd name="connsiteX0" fmla="*/ 357977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556B70C5-5631-EF23-102A-6879F4017369}"/>
                </a:ext>
              </a:extLst>
            </p:cNvPr>
            <p:cNvSpPr/>
            <p:nvPr/>
          </p:nvSpPr>
          <p:spPr>
            <a:xfrm>
              <a:off x="1794552" y="9421697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7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7" y="826777"/>
                  </a:lnTo>
                  <a:lnTo>
                    <a:pt x="715953" y="620036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584E48CD-7D42-9FFC-1130-4D10B8987610}"/>
                </a:ext>
              </a:extLst>
            </p:cNvPr>
            <p:cNvSpPr/>
            <p:nvPr/>
          </p:nvSpPr>
          <p:spPr>
            <a:xfrm>
              <a:off x="2165364" y="984990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2905501F-1FCF-9E83-5699-84DDA5245E56}"/>
                </a:ext>
              </a:extLst>
            </p:cNvPr>
            <p:cNvSpPr/>
            <p:nvPr/>
          </p:nvSpPr>
          <p:spPr>
            <a:xfrm>
              <a:off x="2165364" y="9635851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58174F50-B522-E1D4-6F90-288D6F368276}"/>
                </a:ext>
              </a:extLst>
            </p:cNvPr>
            <p:cNvSpPr/>
            <p:nvPr/>
          </p:nvSpPr>
          <p:spPr>
            <a:xfrm>
              <a:off x="1794552" y="9635851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CAA6B4ED-39A6-5DB5-6370-A9443F94D65C}"/>
                </a:ext>
              </a:extLst>
            </p:cNvPr>
            <p:cNvSpPr/>
            <p:nvPr/>
          </p:nvSpPr>
          <p:spPr>
            <a:xfrm>
              <a:off x="1794552" y="8565277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F030629F-D67A-6FBF-8970-75F83B1A4746}"/>
                </a:ext>
              </a:extLst>
            </p:cNvPr>
            <p:cNvSpPr/>
            <p:nvPr/>
          </p:nvSpPr>
          <p:spPr>
            <a:xfrm>
              <a:off x="2165364" y="899348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824335A6-E463-3683-DB6A-42EA98C4D9D4}"/>
                </a:ext>
              </a:extLst>
            </p:cNvPr>
            <p:cNvSpPr/>
            <p:nvPr/>
          </p:nvSpPr>
          <p:spPr>
            <a:xfrm>
              <a:off x="2165364" y="87794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B4027768-68BA-24E9-C05C-2E29A18D0BCB}"/>
                </a:ext>
              </a:extLst>
            </p:cNvPr>
            <p:cNvSpPr/>
            <p:nvPr/>
          </p:nvSpPr>
          <p:spPr>
            <a:xfrm>
              <a:off x="1794552" y="877943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0CD697C0-5D46-67C1-17B9-E7987DC21638}"/>
                </a:ext>
              </a:extLst>
            </p:cNvPr>
            <p:cNvSpPr/>
            <p:nvPr/>
          </p:nvSpPr>
          <p:spPr>
            <a:xfrm>
              <a:off x="1794552" y="770817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AD6E7DB6-D9ED-B89A-578A-A19EBF25F9B3}"/>
                </a:ext>
              </a:extLst>
            </p:cNvPr>
            <p:cNvSpPr/>
            <p:nvPr/>
          </p:nvSpPr>
          <p:spPr>
            <a:xfrm>
              <a:off x="2165364" y="8136387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9C0297CE-8493-4BD6-EFF5-633958286B51}"/>
                </a:ext>
              </a:extLst>
            </p:cNvPr>
            <p:cNvSpPr/>
            <p:nvPr/>
          </p:nvSpPr>
          <p:spPr>
            <a:xfrm>
              <a:off x="2165364" y="79223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24FA641D-5897-10C5-08EA-52696B55D147}"/>
                </a:ext>
              </a:extLst>
            </p:cNvPr>
            <p:cNvSpPr/>
            <p:nvPr/>
          </p:nvSpPr>
          <p:spPr>
            <a:xfrm>
              <a:off x="1794552" y="792233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97998045-A24A-D476-6FF2-A76D6C839E77}"/>
                </a:ext>
              </a:extLst>
            </p:cNvPr>
            <p:cNvSpPr/>
            <p:nvPr/>
          </p:nvSpPr>
          <p:spPr>
            <a:xfrm>
              <a:off x="1794552" y="685175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D9AD7C58-49D1-8937-5B9F-B95A55EFB1B6}"/>
                </a:ext>
              </a:extLst>
            </p:cNvPr>
            <p:cNvSpPr/>
            <p:nvPr/>
          </p:nvSpPr>
          <p:spPr>
            <a:xfrm>
              <a:off x="2165364" y="727996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C267BDA1-2937-5699-52AA-C002B3DD57DD}"/>
                </a:ext>
              </a:extLst>
            </p:cNvPr>
            <p:cNvSpPr/>
            <p:nvPr/>
          </p:nvSpPr>
          <p:spPr>
            <a:xfrm>
              <a:off x="2165364" y="7065909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8A4E83E2-CDF2-7DB2-31E2-63977C4034A1}"/>
                </a:ext>
              </a:extLst>
            </p:cNvPr>
            <p:cNvSpPr/>
            <p:nvPr/>
          </p:nvSpPr>
          <p:spPr>
            <a:xfrm>
              <a:off x="1794552" y="7065909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37D12EBF-B6E8-0979-F161-FDC1B32E7B55}"/>
                </a:ext>
              </a:extLst>
            </p:cNvPr>
            <p:cNvSpPr/>
            <p:nvPr/>
          </p:nvSpPr>
          <p:spPr>
            <a:xfrm>
              <a:off x="2536174" y="12847671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2E3DE229-F6C4-C823-0C5D-8B81251A2C39}"/>
                </a:ext>
              </a:extLst>
            </p:cNvPr>
            <p:cNvSpPr/>
            <p:nvPr/>
          </p:nvSpPr>
          <p:spPr>
            <a:xfrm>
              <a:off x="2906986" y="1327588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09332998-9515-9F47-F7ED-040F583FEDA8}"/>
                </a:ext>
              </a:extLst>
            </p:cNvPr>
            <p:cNvSpPr/>
            <p:nvPr/>
          </p:nvSpPr>
          <p:spPr>
            <a:xfrm>
              <a:off x="2906986" y="13061824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3837A81D-0C16-96BF-56E4-47602B9A9340}"/>
                </a:ext>
              </a:extLst>
            </p:cNvPr>
            <p:cNvSpPr/>
            <p:nvPr/>
          </p:nvSpPr>
          <p:spPr>
            <a:xfrm>
              <a:off x="2536174" y="1306182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F35E45B9-7B89-37AA-119B-D186965BCCE3}"/>
                </a:ext>
              </a:extLst>
            </p:cNvPr>
            <p:cNvSpPr/>
            <p:nvPr/>
          </p:nvSpPr>
          <p:spPr>
            <a:xfrm>
              <a:off x="2536174" y="11991347"/>
              <a:ext cx="741719" cy="856324"/>
            </a:xfrm>
            <a:custGeom>
              <a:avLst/>
              <a:gdLst>
                <a:gd name="connsiteX0" fmla="*/ 0 w 716046"/>
                <a:gd name="connsiteY0" fmla="*/ 620036 h 826684"/>
                <a:gd name="connsiteX1" fmla="*/ 357976 w 716046"/>
                <a:gd name="connsiteY1" fmla="*/ 826684 h 826684"/>
                <a:gd name="connsiteX2" fmla="*/ 716047 w 716046"/>
                <a:gd name="connsiteY2" fmla="*/ 620036 h 826684"/>
                <a:gd name="connsiteX3" fmla="*/ 716047 w 716046"/>
                <a:gd name="connsiteY3" fmla="*/ 206648 h 826684"/>
                <a:gd name="connsiteX4" fmla="*/ 357976 w 716046"/>
                <a:gd name="connsiteY4" fmla="*/ 0 h 826684"/>
                <a:gd name="connsiteX5" fmla="*/ 0 w 716046"/>
                <a:gd name="connsiteY5" fmla="*/ 206648 h 82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684">
                  <a:moveTo>
                    <a:pt x="0" y="620036"/>
                  </a:moveTo>
                  <a:lnTo>
                    <a:pt x="357976" y="826684"/>
                  </a:lnTo>
                  <a:lnTo>
                    <a:pt x="716047" y="620036"/>
                  </a:lnTo>
                  <a:lnTo>
                    <a:pt x="716047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A768E93E-0E31-935A-8CF5-00B0D4E583CC}"/>
                </a:ext>
              </a:extLst>
            </p:cNvPr>
            <p:cNvSpPr/>
            <p:nvPr/>
          </p:nvSpPr>
          <p:spPr>
            <a:xfrm>
              <a:off x="2906986" y="1241946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D726E40B-C4D3-83FA-DC81-F4D0621945E8}"/>
                </a:ext>
              </a:extLst>
            </p:cNvPr>
            <p:cNvSpPr/>
            <p:nvPr/>
          </p:nvSpPr>
          <p:spPr>
            <a:xfrm>
              <a:off x="2906986" y="12205404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BE6F028D-BCDD-18C6-8DBE-8152C1375E45}"/>
                </a:ext>
              </a:extLst>
            </p:cNvPr>
            <p:cNvSpPr/>
            <p:nvPr/>
          </p:nvSpPr>
          <p:spPr>
            <a:xfrm>
              <a:off x="2536174" y="1220540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1AFFF665-D432-1455-E73D-4CE508EF09C2}"/>
                </a:ext>
              </a:extLst>
            </p:cNvPr>
            <p:cNvSpPr/>
            <p:nvPr/>
          </p:nvSpPr>
          <p:spPr>
            <a:xfrm>
              <a:off x="2536174" y="11134150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8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367A3570-6DD5-A310-E88F-3CE3C96AA9C4}"/>
                </a:ext>
              </a:extLst>
            </p:cNvPr>
            <p:cNvSpPr/>
            <p:nvPr/>
          </p:nvSpPr>
          <p:spPr>
            <a:xfrm>
              <a:off x="2906986" y="1156236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B4430214-7187-CA00-7B1E-F74879717ADC}"/>
                </a:ext>
              </a:extLst>
            </p:cNvPr>
            <p:cNvSpPr/>
            <p:nvPr/>
          </p:nvSpPr>
          <p:spPr>
            <a:xfrm>
              <a:off x="2906986" y="11348303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034E8E66-49C5-5FE6-B00D-3038D09DEF35}"/>
                </a:ext>
              </a:extLst>
            </p:cNvPr>
            <p:cNvSpPr/>
            <p:nvPr/>
          </p:nvSpPr>
          <p:spPr>
            <a:xfrm>
              <a:off x="2536174" y="11348303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38277BAC-F4BC-BFAF-9BE9-1606563E9BED}"/>
                </a:ext>
              </a:extLst>
            </p:cNvPr>
            <p:cNvSpPr/>
            <p:nvPr/>
          </p:nvSpPr>
          <p:spPr>
            <a:xfrm>
              <a:off x="2536174" y="10277826"/>
              <a:ext cx="741719" cy="856323"/>
            </a:xfrm>
            <a:custGeom>
              <a:avLst/>
              <a:gdLst>
                <a:gd name="connsiteX0" fmla="*/ 0 w 716046"/>
                <a:gd name="connsiteY0" fmla="*/ 620036 h 826683"/>
                <a:gd name="connsiteX1" fmla="*/ 357976 w 716046"/>
                <a:gd name="connsiteY1" fmla="*/ 826684 h 826683"/>
                <a:gd name="connsiteX2" fmla="*/ 716047 w 716046"/>
                <a:gd name="connsiteY2" fmla="*/ 620036 h 826683"/>
                <a:gd name="connsiteX3" fmla="*/ 716047 w 716046"/>
                <a:gd name="connsiteY3" fmla="*/ 206648 h 826683"/>
                <a:gd name="connsiteX4" fmla="*/ 357976 w 716046"/>
                <a:gd name="connsiteY4" fmla="*/ 0 h 826683"/>
                <a:gd name="connsiteX5" fmla="*/ 0 w 716046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6047" y="620036"/>
                  </a:lnTo>
                  <a:lnTo>
                    <a:pt x="716047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E71F700F-03E1-4FF4-0C55-74D1AB2C6B7E}"/>
                </a:ext>
              </a:extLst>
            </p:cNvPr>
            <p:cNvSpPr/>
            <p:nvPr/>
          </p:nvSpPr>
          <p:spPr>
            <a:xfrm>
              <a:off x="2906986" y="10706037"/>
              <a:ext cx="9712" cy="428112"/>
            </a:xfrm>
            <a:custGeom>
              <a:avLst/>
              <a:gdLst>
                <a:gd name="connsiteX0" fmla="*/ 0 w 9376"/>
                <a:gd name="connsiteY0" fmla="*/ 0 h 413294"/>
                <a:gd name="connsiteX1" fmla="*/ 0 w 9376"/>
                <a:gd name="connsiteY1" fmla="*/ 413295 h 41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294">
                  <a:moveTo>
                    <a:pt x="0" y="0"/>
                  </a:moveTo>
                  <a:lnTo>
                    <a:pt x="0" y="413295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66DE318D-7E54-047D-4938-96D2B9A9B34D}"/>
                </a:ext>
              </a:extLst>
            </p:cNvPr>
            <p:cNvSpPr/>
            <p:nvPr/>
          </p:nvSpPr>
          <p:spPr>
            <a:xfrm>
              <a:off x="2906986" y="10491883"/>
              <a:ext cx="370908" cy="214153"/>
            </a:xfrm>
            <a:custGeom>
              <a:avLst/>
              <a:gdLst>
                <a:gd name="connsiteX0" fmla="*/ 358070 w 358070"/>
                <a:gd name="connsiteY0" fmla="*/ 0 h 206741"/>
                <a:gd name="connsiteX1" fmla="*/ 0 w 358070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741">
                  <a:moveTo>
                    <a:pt x="358070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92E68935-C020-24F4-48E9-97F83F33987C}"/>
                </a:ext>
              </a:extLst>
            </p:cNvPr>
            <p:cNvSpPr/>
            <p:nvPr/>
          </p:nvSpPr>
          <p:spPr>
            <a:xfrm>
              <a:off x="2536174" y="10491883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F3A50897-FD76-6015-9946-F3CFF72A59A8}"/>
                </a:ext>
              </a:extLst>
            </p:cNvPr>
            <p:cNvSpPr/>
            <p:nvPr/>
          </p:nvSpPr>
          <p:spPr>
            <a:xfrm>
              <a:off x="2536174" y="9421697"/>
              <a:ext cx="741719" cy="856420"/>
            </a:xfrm>
            <a:custGeom>
              <a:avLst/>
              <a:gdLst>
                <a:gd name="connsiteX0" fmla="*/ 0 w 716046"/>
                <a:gd name="connsiteY0" fmla="*/ 620036 h 826777"/>
                <a:gd name="connsiteX1" fmla="*/ 357976 w 716046"/>
                <a:gd name="connsiteY1" fmla="*/ 826777 h 826777"/>
                <a:gd name="connsiteX2" fmla="*/ 716047 w 716046"/>
                <a:gd name="connsiteY2" fmla="*/ 620036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6047" y="620036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8583E26A-46D2-D683-F0C2-B4B1068D55BD}"/>
                </a:ext>
              </a:extLst>
            </p:cNvPr>
            <p:cNvSpPr/>
            <p:nvPr/>
          </p:nvSpPr>
          <p:spPr>
            <a:xfrm>
              <a:off x="2906986" y="984990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ED021CC4-9647-92AD-9613-96FA9CFBB8E2}"/>
                </a:ext>
              </a:extLst>
            </p:cNvPr>
            <p:cNvSpPr/>
            <p:nvPr/>
          </p:nvSpPr>
          <p:spPr>
            <a:xfrm>
              <a:off x="2906986" y="9635851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EDC8EC2A-3F62-99A0-B1BD-B659240BFC16}"/>
                </a:ext>
              </a:extLst>
            </p:cNvPr>
            <p:cNvSpPr/>
            <p:nvPr/>
          </p:nvSpPr>
          <p:spPr>
            <a:xfrm>
              <a:off x="2536174" y="9635851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0C280454-F60E-3073-7082-01117DAD5CAF}"/>
                </a:ext>
              </a:extLst>
            </p:cNvPr>
            <p:cNvSpPr/>
            <p:nvPr/>
          </p:nvSpPr>
          <p:spPr>
            <a:xfrm>
              <a:off x="2536174" y="8565277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E1B94ADF-AE6C-76D2-4931-3A33BA79770B}"/>
                </a:ext>
              </a:extLst>
            </p:cNvPr>
            <p:cNvSpPr/>
            <p:nvPr/>
          </p:nvSpPr>
          <p:spPr>
            <a:xfrm>
              <a:off x="2906986" y="899348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7AE732FB-64B9-6321-447C-14848694C201}"/>
                </a:ext>
              </a:extLst>
            </p:cNvPr>
            <p:cNvSpPr/>
            <p:nvPr/>
          </p:nvSpPr>
          <p:spPr>
            <a:xfrm>
              <a:off x="2906986" y="8779430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1E7CEFAF-A93A-A1E4-ED6D-308EDBAACAF2}"/>
                </a:ext>
              </a:extLst>
            </p:cNvPr>
            <p:cNvSpPr/>
            <p:nvPr/>
          </p:nvSpPr>
          <p:spPr>
            <a:xfrm>
              <a:off x="2536174" y="877943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D367FAED-6BCD-61D2-6556-CAF321722899}"/>
                </a:ext>
              </a:extLst>
            </p:cNvPr>
            <p:cNvSpPr/>
            <p:nvPr/>
          </p:nvSpPr>
          <p:spPr>
            <a:xfrm>
              <a:off x="2536174" y="7708176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2316C1BD-2B54-9E96-84F1-4209B7243171}"/>
                </a:ext>
              </a:extLst>
            </p:cNvPr>
            <p:cNvSpPr/>
            <p:nvPr/>
          </p:nvSpPr>
          <p:spPr>
            <a:xfrm>
              <a:off x="2906986" y="8136387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96C8BFB9-2186-0362-A929-D73AF3684CA6}"/>
                </a:ext>
              </a:extLst>
            </p:cNvPr>
            <p:cNvSpPr/>
            <p:nvPr/>
          </p:nvSpPr>
          <p:spPr>
            <a:xfrm>
              <a:off x="2906986" y="7922330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1A5DFB70-FF12-CBD1-0451-CDCFB7157C06}"/>
                </a:ext>
              </a:extLst>
            </p:cNvPr>
            <p:cNvSpPr/>
            <p:nvPr/>
          </p:nvSpPr>
          <p:spPr>
            <a:xfrm>
              <a:off x="2536174" y="792233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DD56E5D0-A409-F567-F930-2CE1983DBC4C}"/>
                </a:ext>
              </a:extLst>
            </p:cNvPr>
            <p:cNvSpPr/>
            <p:nvPr/>
          </p:nvSpPr>
          <p:spPr>
            <a:xfrm>
              <a:off x="2536174" y="6851756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14675EA0-510F-EA18-C6AE-F55ADCA6980B}"/>
                </a:ext>
              </a:extLst>
            </p:cNvPr>
            <p:cNvSpPr/>
            <p:nvPr/>
          </p:nvSpPr>
          <p:spPr>
            <a:xfrm>
              <a:off x="2906986" y="727996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8756DABD-A994-E788-CA85-42252E6B4B69}"/>
                </a:ext>
              </a:extLst>
            </p:cNvPr>
            <p:cNvSpPr/>
            <p:nvPr/>
          </p:nvSpPr>
          <p:spPr>
            <a:xfrm>
              <a:off x="2906986" y="7065909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7CDE9738-DF27-761C-9BA1-85B10DB75579}"/>
                </a:ext>
              </a:extLst>
            </p:cNvPr>
            <p:cNvSpPr/>
            <p:nvPr/>
          </p:nvSpPr>
          <p:spPr>
            <a:xfrm>
              <a:off x="2536174" y="7065909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B83FF796-FDAB-C99F-E19E-69AAF7025955}"/>
                </a:ext>
              </a:extLst>
            </p:cNvPr>
            <p:cNvSpPr/>
            <p:nvPr/>
          </p:nvSpPr>
          <p:spPr>
            <a:xfrm>
              <a:off x="3286441" y="12847671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6252F668-8450-D791-4FF7-371A6FE3865C}"/>
                </a:ext>
              </a:extLst>
            </p:cNvPr>
            <p:cNvSpPr/>
            <p:nvPr/>
          </p:nvSpPr>
          <p:spPr>
            <a:xfrm>
              <a:off x="3657252" y="1327588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944FCD5A-1E62-195A-422C-720CD93FAFF5}"/>
                </a:ext>
              </a:extLst>
            </p:cNvPr>
            <p:cNvSpPr/>
            <p:nvPr/>
          </p:nvSpPr>
          <p:spPr>
            <a:xfrm>
              <a:off x="3657252" y="1306182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7108E71E-39DF-D911-10AD-9F55493BE829}"/>
                </a:ext>
              </a:extLst>
            </p:cNvPr>
            <p:cNvSpPr/>
            <p:nvPr/>
          </p:nvSpPr>
          <p:spPr>
            <a:xfrm>
              <a:off x="3286441" y="1306182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4CCBA944-C991-A1CA-54E7-400F538010EE}"/>
                </a:ext>
              </a:extLst>
            </p:cNvPr>
            <p:cNvSpPr/>
            <p:nvPr/>
          </p:nvSpPr>
          <p:spPr>
            <a:xfrm>
              <a:off x="3286441" y="11991347"/>
              <a:ext cx="741622" cy="856324"/>
            </a:xfrm>
            <a:custGeom>
              <a:avLst/>
              <a:gdLst>
                <a:gd name="connsiteX0" fmla="*/ 0 w 715952"/>
                <a:gd name="connsiteY0" fmla="*/ 620036 h 826684"/>
                <a:gd name="connsiteX1" fmla="*/ 357976 w 715952"/>
                <a:gd name="connsiteY1" fmla="*/ 826684 h 826684"/>
                <a:gd name="connsiteX2" fmla="*/ 715953 w 715952"/>
                <a:gd name="connsiteY2" fmla="*/ 620036 h 826684"/>
                <a:gd name="connsiteX3" fmla="*/ 715953 w 715952"/>
                <a:gd name="connsiteY3" fmla="*/ 206648 h 826684"/>
                <a:gd name="connsiteX4" fmla="*/ 357976 w 715952"/>
                <a:gd name="connsiteY4" fmla="*/ 0 h 826684"/>
                <a:gd name="connsiteX5" fmla="*/ 0 w 715952"/>
                <a:gd name="connsiteY5" fmla="*/ 206648 h 82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4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B1C700C5-115F-9172-7177-001C245D6B76}"/>
                </a:ext>
              </a:extLst>
            </p:cNvPr>
            <p:cNvSpPr/>
            <p:nvPr/>
          </p:nvSpPr>
          <p:spPr>
            <a:xfrm>
              <a:off x="3657252" y="1241946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0E537FE6-C171-B037-DF52-BF6BA253352F}"/>
                </a:ext>
              </a:extLst>
            </p:cNvPr>
            <p:cNvSpPr/>
            <p:nvPr/>
          </p:nvSpPr>
          <p:spPr>
            <a:xfrm>
              <a:off x="3657252" y="1220540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25AF8AE6-13D0-3608-60F3-877782A2BA31}"/>
                </a:ext>
              </a:extLst>
            </p:cNvPr>
            <p:cNvSpPr/>
            <p:nvPr/>
          </p:nvSpPr>
          <p:spPr>
            <a:xfrm>
              <a:off x="3286441" y="1220540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2127176B-9C63-6926-7A37-092B66C61F6D}"/>
                </a:ext>
              </a:extLst>
            </p:cNvPr>
            <p:cNvSpPr/>
            <p:nvPr/>
          </p:nvSpPr>
          <p:spPr>
            <a:xfrm>
              <a:off x="3286441" y="11134150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8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E7F3E2EA-3725-9D61-8562-10D6782FFA3B}"/>
                </a:ext>
              </a:extLst>
            </p:cNvPr>
            <p:cNvSpPr/>
            <p:nvPr/>
          </p:nvSpPr>
          <p:spPr>
            <a:xfrm>
              <a:off x="3657252" y="1156236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B7799DEB-E33B-1CF3-2AF8-D86684A1818D}"/>
                </a:ext>
              </a:extLst>
            </p:cNvPr>
            <p:cNvSpPr/>
            <p:nvPr/>
          </p:nvSpPr>
          <p:spPr>
            <a:xfrm>
              <a:off x="3657252" y="11348303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C7ED5AA7-A32B-D2E9-CFD0-33C7DEAD8D77}"/>
                </a:ext>
              </a:extLst>
            </p:cNvPr>
            <p:cNvSpPr/>
            <p:nvPr/>
          </p:nvSpPr>
          <p:spPr>
            <a:xfrm>
              <a:off x="3286441" y="11348303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B622AFD4-F42A-C97E-38E6-74F3CBB393DD}"/>
                </a:ext>
              </a:extLst>
            </p:cNvPr>
            <p:cNvSpPr/>
            <p:nvPr/>
          </p:nvSpPr>
          <p:spPr>
            <a:xfrm>
              <a:off x="3286441" y="10277826"/>
              <a:ext cx="741622" cy="856323"/>
            </a:xfrm>
            <a:custGeom>
              <a:avLst/>
              <a:gdLst>
                <a:gd name="connsiteX0" fmla="*/ 0 w 715952"/>
                <a:gd name="connsiteY0" fmla="*/ 620036 h 826683"/>
                <a:gd name="connsiteX1" fmla="*/ 357976 w 715952"/>
                <a:gd name="connsiteY1" fmla="*/ 826684 h 826683"/>
                <a:gd name="connsiteX2" fmla="*/ 715953 w 715952"/>
                <a:gd name="connsiteY2" fmla="*/ 620036 h 826683"/>
                <a:gd name="connsiteX3" fmla="*/ 715953 w 715952"/>
                <a:gd name="connsiteY3" fmla="*/ 206648 h 826683"/>
                <a:gd name="connsiteX4" fmla="*/ 357976 w 715952"/>
                <a:gd name="connsiteY4" fmla="*/ 0 h 826683"/>
                <a:gd name="connsiteX5" fmla="*/ 0 w 715952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4DA5E2EE-ADBA-800D-5AF5-C6BF603E9CF9}"/>
                </a:ext>
              </a:extLst>
            </p:cNvPr>
            <p:cNvSpPr/>
            <p:nvPr/>
          </p:nvSpPr>
          <p:spPr>
            <a:xfrm>
              <a:off x="3657252" y="10706037"/>
              <a:ext cx="9712" cy="428112"/>
            </a:xfrm>
            <a:custGeom>
              <a:avLst/>
              <a:gdLst>
                <a:gd name="connsiteX0" fmla="*/ 0 w 9376"/>
                <a:gd name="connsiteY0" fmla="*/ 0 h 413294"/>
                <a:gd name="connsiteX1" fmla="*/ 0 w 9376"/>
                <a:gd name="connsiteY1" fmla="*/ 413295 h 41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294">
                  <a:moveTo>
                    <a:pt x="0" y="0"/>
                  </a:moveTo>
                  <a:lnTo>
                    <a:pt x="0" y="413295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0C2FFC27-D713-ABCC-D04B-40A4CE7C511A}"/>
                </a:ext>
              </a:extLst>
            </p:cNvPr>
            <p:cNvSpPr/>
            <p:nvPr/>
          </p:nvSpPr>
          <p:spPr>
            <a:xfrm>
              <a:off x="3657252" y="10491883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CAFC897B-E64D-857C-2219-8014D07FAD0D}"/>
                </a:ext>
              </a:extLst>
            </p:cNvPr>
            <p:cNvSpPr/>
            <p:nvPr/>
          </p:nvSpPr>
          <p:spPr>
            <a:xfrm>
              <a:off x="3286441" y="10491883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8E0C9E9F-170F-1DB5-8F61-AD439E2EF2EC}"/>
                </a:ext>
              </a:extLst>
            </p:cNvPr>
            <p:cNvSpPr/>
            <p:nvPr/>
          </p:nvSpPr>
          <p:spPr>
            <a:xfrm>
              <a:off x="3286441" y="9421697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A8450EFB-67A7-2D61-6EC7-C814B90383C2}"/>
                </a:ext>
              </a:extLst>
            </p:cNvPr>
            <p:cNvSpPr/>
            <p:nvPr/>
          </p:nvSpPr>
          <p:spPr>
            <a:xfrm>
              <a:off x="3657252" y="984990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255398E4-9267-63CB-130F-21BF8425D0D2}"/>
                </a:ext>
              </a:extLst>
            </p:cNvPr>
            <p:cNvSpPr/>
            <p:nvPr/>
          </p:nvSpPr>
          <p:spPr>
            <a:xfrm>
              <a:off x="3657252" y="9635851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AB8DDB12-08F4-1503-5AC5-09402C911D4C}"/>
                </a:ext>
              </a:extLst>
            </p:cNvPr>
            <p:cNvSpPr/>
            <p:nvPr/>
          </p:nvSpPr>
          <p:spPr>
            <a:xfrm>
              <a:off x="3286441" y="9635851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916D6634-3FC0-D590-4279-EA2B4B75867F}"/>
                </a:ext>
              </a:extLst>
            </p:cNvPr>
            <p:cNvSpPr/>
            <p:nvPr/>
          </p:nvSpPr>
          <p:spPr>
            <a:xfrm>
              <a:off x="3286441" y="8565277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2CBF4455-949E-CB5C-CD88-7FAA78A030F7}"/>
                </a:ext>
              </a:extLst>
            </p:cNvPr>
            <p:cNvSpPr/>
            <p:nvPr/>
          </p:nvSpPr>
          <p:spPr>
            <a:xfrm>
              <a:off x="3657252" y="899348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E048ED90-31F3-733F-EF8E-D3A248EB8892}"/>
                </a:ext>
              </a:extLst>
            </p:cNvPr>
            <p:cNvSpPr/>
            <p:nvPr/>
          </p:nvSpPr>
          <p:spPr>
            <a:xfrm>
              <a:off x="3657252" y="87794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E4591EDA-43E5-D5BB-9C05-8D736617D7F9}"/>
                </a:ext>
              </a:extLst>
            </p:cNvPr>
            <p:cNvSpPr/>
            <p:nvPr/>
          </p:nvSpPr>
          <p:spPr>
            <a:xfrm>
              <a:off x="3286441" y="877943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529DEDC3-BC1D-F1C9-9EF5-AD94B612039D}"/>
                </a:ext>
              </a:extLst>
            </p:cNvPr>
            <p:cNvSpPr/>
            <p:nvPr/>
          </p:nvSpPr>
          <p:spPr>
            <a:xfrm>
              <a:off x="3286441" y="770817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A334A7D3-D5F3-190E-CE22-E06C05A87A9C}"/>
                </a:ext>
              </a:extLst>
            </p:cNvPr>
            <p:cNvSpPr/>
            <p:nvPr/>
          </p:nvSpPr>
          <p:spPr>
            <a:xfrm>
              <a:off x="3657252" y="8136387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72696C30-EF74-A529-49AC-D87C77AA486A}"/>
                </a:ext>
              </a:extLst>
            </p:cNvPr>
            <p:cNvSpPr/>
            <p:nvPr/>
          </p:nvSpPr>
          <p:spPr>
            <a:xfrm>
              <a:off x="3657252" y="79223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C7C2C7B8-6415-3F50-CB89-0A9812AF3A21}"/>
                </a:ext>
              </a:extLst>
            </p:cNvPr>
            <p:cNvSpPr/>
            <p:nvPr/>
          </p:nvSpPr>
          <p:spPr>
            <a:xfrm>
              <a:off x="3286441" y="792233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AB8FBE64-C6CA-370B-D048-7A7B01A10ADC}"/>
                </a:ext>
              </a:extLst>
            </p:cNvPr>
            <p:cNvSpPr/>
            <p:nvPr/>
          </p:nvSpPr>
          <p:spPr>
            <a:xfrm>
              <a:off x="3286441" y="685175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A7F382D4-D82C-01E1-0F38-33BF60B57232}"/>
                </a:ext>
              </a:extLst>
            </p:cNvPr>
            <p:cNvSpPr/>
            <p:nvPr/>
          </p:nvSpPr>
          <p:spPr>
            <a:xfrm>
              <a:off x="3657252" y="727996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4B44D517-71A4-FB59-82A8-003D3301986B}"/>
                </a:ext>
              </a:extLst>
            </p:cNvPr>
            <p:cNvSpPr/>
            <p:nvPr/>
          </p:nvSpPr>
          <p:spPr>
            <a:xfrm>
              <a:off x="3657252" y="7065909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D31BC46A-3598-2842-9B67-8CB3DA5141B6}"/>
                </a:ext>
              </a:extLst>
            </p:cNvPr>
            <p:cNvSpPr/>
            <p:nvPr/>
          </p:nvSpPr>
          <p:spPr>
            <a:xfrm>
              <a:off x="3286441" y="7065909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E8F84A5A-391E-A289-9DD0-FE2432C15BB8}"/>
                </a:ext>
              </a:extLst>
            </p:cNvPr>
            <p:cNvSpPr/>
            <p:nvPr/>
          </p:nvSpPr>
          <p:spPr>
            <a:xfrm>
              <a:off x="4028063" y="12847671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EDCD3FF4-6328-481B-7D73-E307A94056F0}"/>
                </a:ext>
              </a:extLst>
            </p:cNvPr>
            <p:cNvSpPr/>
            <p:nvPr/>
          </p:nvSpPr>
          <p:spPr>
            <a:xfrm>
              <a:off x="4398875" y="1327588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BEA84635-452E-78AE-81A9-E9FF50109164}"/>
                </a:ext>
              </a:extLst>
            </p:cNvPr>
            <p:cNvSpPr/>
            <p:nvPr/>
          </p:nvSpPr>
          <p:spPr>
            <a:xfrm>
              <a:off x="4398875" y="1306182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6B52A232-7268-41A8-C826-ACDD0CE2B278}"/>
                </a:ext>
              </a:extLst>
            </p:cNvPr>
            <p:cNvSpPr/>
            <p:nvPr/>
          </p:nvSpPr>
          <p:spPr>
            <a:xfrm>
              <a:off x="4028064" y="1306182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9EC87C4D-21D0-953D-ADB2-C863F89A20F8}"/>
                </a:ext>
              </a:extLst>
            </p:cNvPr>
            <p:cNvSpPr/>
            <p:nvPr/>
          </p:nvSpPr>
          <p:spPr>
            <a:xfrm>
              <a:off x="4028063" y="11991347"/>
              <a:ext cx="741622" cy="856324"/>
            </a:xfrm>
            <a:custGeom>
              <a:avLst/>
              <a:gdLst>
                <a:gd name="connsiteX0" fmla="*/ 0 w 715952"/>
                <a:gd name="connsiteY0" fmla="*/ 620036 h 826684"/>
                <a:gd name="connsiteX1" fmla="*/ 357977 w 715952"/>
                <a:gd name="connsiteY1" fmla="*/ 826684 h 826684"/>
                <a:gd name="connsiteX2" fmla="*/ 715953 w 715952"/>
                <a:gd name="connsiteY2" fmla="*/ 620036 h 826684"/>
                <a:gd name="connsiteX3" fmla="*/ 715953 w 715952"/>
                <a:gd name="connsiteY3" fmla="*/ 206648 h 826684"/>
                <a:gd name="connsiteX4" fmla="*/ 357977 w 715952"/>
                <a:gd name="connsiteY4" fmla="*/ 0 h 826684"/>
                <a:gd name="connsiteX5" fmla="*/ 0 w 715952"/>
                <a:gd name="connsiteY5" fmla="*/ 206648 h 82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4">
                  <a:moveTo>
                    <a:pt x="0" y="620036"/>
                  </a:moveTo>
                  <a:lnTo>
                    <a:pt x="357977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7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A6B420B5-2468-058B-2C77-48235AFF53D7}"/>
                </a:ext>
              </a:extLst>
            </p:cNvPr>
            <p:cNvSpPr/>
            <p:nvPr/>
          </p:nvSpPr>
          <p:spPr>
            <a:xfrm>
              <a:off x="4398875" y="1241946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628006CA-F2F9-D23E-305A-3F19FF9ABBD5}"/>
                </a:ext>
              </a:extLst>
            </p:cNvPr>
            <p:cNvSpPr/>
            <p:nvPr/>
          </p:nvSpPr>
          <p:spPr>
            <a:xfrm>
              <a:off x="4398875" y="1220540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769E047C-FF8A-82A9-7292-F8B48414F165}"/>
                </a:ext>
              </a:extLst>
            </p:cNvPr>
            <p:cNvSpPr/>
            <p:nvPr/>
          </p:nvSpPr>
          <p:spPr>
            <a:xfrm>
              <a:off x="4028064" y="1220540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9985AC50-DA4F-E8A7-D891-0A37B88FE1E0}"/>
                </a:ext>
              </a:extLst>
            </p:cNvPr>
            <p:cNvSpPr/>
            <p:nvPr/>
          </p:nvSpPr>
          <p:spPr>
            <a:xfrm>
              <a:off x="4028063" y="11134150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8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4AFBE9F5-5ECF-2E14-EA93-248EC3F5FBD2}"/>
                </a:ext>
              </a:extLst>
            </p:cNvPr>
            <p:cNvSpPr/>
            <p:nvPr/>
          </p:nvSpPr>
          <p:spPr>
            <a:xfrm>
              <a:off x="4398875" y="1156236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387FFA83-F63B-A54D-50CA-A28ABA6DE742}"/>
                </a:ext>
              </a:extLst>
            </p:cNvPr>
            <p:cNvSpPr/>
            <p:nvPr/>
          </p:nvSpPr>
          <p:spPr>
            <a:xfrm>
              <a:off x="4398875" y="11348303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565D7C04-CA95-FEA9-9345-E0F13E8B8F29}"/>
                </a:ext>
              </a:extLst>
            </p:cNvPr>
            <p:cNvSpPr/>
            <p:nvPr/>
          </p:nvSpPr>
          <p:spPr>
            <a:xfrm>
              <a:off x="4028064" y="11348303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790132EA-65AB-F1EC-0D85-7FBC1D645014}"/>
                </a:ext>
              </a:extLst>
            </p:cNvPr>
            <p:cNvSpPr/>
            <p:nvPr/>
          </p:nvSpPr>
          <p:spPr>
            <a:xfrm>
              <a:off x="4028063" y="10277826"/>
              <a:ext cx="741622" cy="856323"/>
            </a:xfrm>
            <a:custGeom>
              <a:avLst/>
              <a:gdLst>
                <a:gd name="connsiteX0" fmla="*/ 0 w 715952"/>
                <a:gd name="connsiteY0" fmla="*/ 620036 h 826683"/>
                <a:gd name="connsiteX1" fmla="*/ 357977 w 715952"/>
                <a:gd name="connsiteY1" fmla="*/ 826684 h 826683"/>
                <a:gd name="connsiteX2" fmla="*/ 715953 w 715952"/>
                <a:gd name="connsiteY2" fmla="*/ 620036 h 826683"/>
                <a:gd name="connsiteX3" fmla="*/ 715953 w 715952"/>
                <a:gd name="connsiteY3" fmla="*/ 206648 h 826683"/>
                <a:gd name="connsiteX4" fmla="*/ 357977 w 715952"/>
                <a:gd name="connsiteY4" fmla="*/ 0 h 826683"/>
                <a:gd name="connsiteX5" fmla="*/ 0 w 715952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3">
                  <a:moveTo>
                    <a:pt x="0" y="620036"/>
                  </a:moveTo>
                  <a:lnTo>
                    <a:pt x="357977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7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09D57DB8-B327-FE34-07FA-48D93101AC2E}"/>
                </a:ext>
              </a:extLst>
            </p:cNvPr>
            <p:cNvSpPr/>
            <p:nvPr/>
          </p:nvSpPr>
          <p:spPr>
            <a:xfrm>
              <a:off x="4398875" y="10706037"/>
              <a:ext cx="9712" cy="428112"/>
            </a:xfrm>
            <a:custGeom>
              <a:avLst/>
              <a:gdLst>
                <a:gd name="connsiteX0" fmla="*/ 0 w 9376"/>
                <a:gd name="connsiteY0" fmla="*/ 0 h 413294"/>
                <a:gd name="connsiteX1" fmla="*/ 0 w 9376"/>
                <a:gd name="connsiteY1" fmla="*/ 413295 h 41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294">
                  <a:moveTo>
                    <a:pt x="0" y="0"/>
                  </a:moveTo>
                  <a:lnTo>
                    <a:pt x="0" y="413295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F658FCBF-18FA-79F3-F624-695D13B786B9}"/>
                </a:ext>
              </a:extLst>
            </p:cNvPr>
            <p:cNvSpPr/>
            <p:nvPr/>
          </p:nvSpPr>
          <p:spPr>
            <a:xfrm>
              <a:off x="4398875" y="10491883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24BDAB64-9C22-AF5F-198F-91CA9E2213EE}"/>
                </a:ext>
              </a:extLst>
            </p:cNvPr>
            <p:cNvSpPr/>
            <p:nvPr/>
          </p:nvSpPr>
          <p:spPr>
            <a:xfrm>
              <a:off x="4028064" y="10491883"/>
              <a:ext cx="370811" cy="214153"/>
            </a:xfrm>
            <a:custGeom>
              <a:avLst/>
              <a:gdLst>
                <a:gd name="connsiteX0" fmla="*/ 357977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6E12DAC1-633C-32DA-8D09-E5B74ACD71E8}"/>
                </a:ext>
              </a:extLst>
            </p:cNvPr>
            <p:cNvSpPr/>
            <p:nvPr/>
          </p:nvSpPr>
          <p:spPr>
            <a:xfrm>
              <a:off x="4028063" y="9421697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7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7" y="826777"/>
                  </a:lnTo>
                  <a:lnTo>
                    <a:pt x="715953" y="620036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FF977CBE-34FF-832A-B1F5-AF0CDA787E4D}"/>
                </a:ext>
              </a:extLst>
            </p:cNvPr>
            <p:cNvSpPr/>
            <p:nvPr/>
          </p:nvSpPr>
          <p:spPr>
            <a:xfrm>
              <a:off x="4398875" y="984990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066E1BDB-170B-5B8C-7776-B1190A1D0479}"/>
                </a:ext>
              </a:extLst>
            </p:cNvPr>
            <p:cNvSpPr/>
            <p:nvPr/>
          </p:nvSpPr>
          <p:spPr>
            <a:xfrm>
              <a:off x="4398875" y="9635851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DA20A304-C8C9-048D-29A0-2AC7D80CEA04}"/>
                </a:ext>
              </a:extLst>
            </p:cNvPr>
            <p:cNvSpPr/>
            <p:nvPr/>
          </p:nvSpPr>
          <p:spPr>
            <a:xfrm>
              <a:off x="4028064" y="9635851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6200DCEA-0115-167D-D200-B03B1F7506BC}"/>
                </a:ext>
              </a:extLst>
            </p:cNvPr>
            <p:cNvSpPr/>
            <p:nvPr/>
          </p:nvSpPr>
          <p:spPr>
            <a:xfrm>
              <a:off x="4028063" y="8565277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96211A8B-F7C1-7AC6-0479-4F1B9ECE2C54}"/>
                </a:ext>
              </a:extLst>
            </p:cNvPr>
            <p:cNvSpPr/>
            <p:nvPr/>
          </p:nvSpPr>
          <p:spPr>
            <a:xfrm>
              <a:off x="4398875" y="899348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CC861B5-7DB1-9348-E0A7-EB1AF37E8F46}"/>
                </a:ext>
              </a:extLst>
            </p:cNvPr>
            <p:cNvSpPr/>
            <p:nvPr/>
          </p:nvSpPr>
          <p:spPr>
            <a:xfrm>
              <a:off x="4398875" y="87794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9DF008B7-4087-DFD1-7B7E-906ABE3C3F0B}"/>
                </a:ext>
              </a:extLst>
            </p:cNvPr>
            <p:cNvSpPr/>
            <p:nvPr/>
          </p:nvSpPr>
          <p:spPr>
            <a:xfrm>
              <a:off x="4028064" y="877943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944155FA-48C6-DBA6-96B7-AFA29D93ED65}"/>
                </a:ext>
              </a:extLst>
            </p:cNvPr>
            <p:cNvSpPr/>
            <p:nvPr/>
          </p:nvSpPr>
          <p:spPr>
            <a:xfrm>
              <a:off x="4028063" y="770817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9BAF66F3-5065-E2AB-140E-3BAAD5AD85E1}"/>
                </a:ext>
              </a:extLst>
            </p:cNvPr>
            <p:cNvSpPr/>
            <p:nvPr/>
          </p:nvSpPr>
          <p:spPr>
            <a:xfrm>
              <a:off x="4398875" y="8136387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BAF395B8-5573-394E-AED6-ABA3BC721241}"/>
                </a:ext>
              </a:extLst>
            </p:cNvPr>
            <p:cNvSpPr/>
            <p:nvPr/>
          </p:nvSpPr>
          <p:spPr>
            <a:xfrm>
              <a:off x="4398875" y="79223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0E5C548B-BDA4-17A2-E69A-85B090225450}"/>
                </a:ext>
              </a:extLst>
            </p:cNvPr>
            <p:cNvSpPr/>
            <p:nvPr/>
          </p:nvSpPr>
          <p:spPr>
            <a:xfrm>
              <a:off x="4028064" y="792233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465CD70A-49C0-B5E8-A8F0-FDDA7207197C}"/>
                </a:ext>
              </a:extLst>
            </p:cNvPr>
            <p:cNvSpPr/>
            <p:nvPr/>
          </p:nvSpPr>
          <p:spPr>
            <a:xfrm>
              <a:off x="4028063" y="685175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FA27C3CD-8A04-3B80-E4D8-5D15B86E3793}"/>
                </a:ext>
              </a:extLst>
            </p:cNvPr>
            <p:cNvSpPr/>
            <p:nvPr/>
          </p:nvSpPr>
          <p:spPr>
            <a:xfrm>
              <a:off x="4398875" y="727996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5CA99595-F520-800C-0D47-9A5E6C7AF17B}"/>
                </a:ext>
              </a:extLst>
            </p:cNvPr>
            <p:cNvSpPr/>
            <p:nvPr/>
          </p:nvSpPr>
          <p:spPr>
            <a:xfrm>
              <a:off x="4398875" y="7065909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A2E504F8-50CD-838F-B807-A8E701DD5167}"/>
                </a:ext>
              </a:extLst>
            </p:cNvPr>
            <p:cNvSpPr/>
            <p:nvPr/>
          </p:nvSpPr>
          <p:spPr>
            <a:xfrm>
              <a:off x="4028064" y="7065909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A61BA866-2275-5AA8-1B43-B8584B89DE6F}"/>
                </a:ext>
              </a:extLst>
            </p:cNvPr>
            <p:cNvSpPr/>
            <p:nvPr/>
          </p:nvSpPr>
          <p:spPr>
            <a:xfrm>
              <a:off x="4767258" y="12847671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096D961A-D769-4B0D-8AAA-1F1D2A548F1A}"/>
                </a:ext>
              </a:extLst>
            </p:cNvPr>
            <p:cNvSpPr/>
            <p:nvPr/>
          </p:nvSpPr>
          <p:spPr>
            <a:xfrm>
              <a:off x="5138070" y="1327588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5AD0584A-5EEE-0397-CA79-11E574483880}"/>
                </a:ext>
              </a:extLst>
            </p:cNvPr>
            <p:cNvSpPr/>
            <p:nvPr/>
          </p:nvSpPr>
          <p:spPr>
            <a:xfrm>
              <a:off x="5138070" y="13061824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E764D940-0D5B-00FE-63F1-31F78A2FAA54}"/>
                </a:ext>
              </a:extLst>
            </p:cNvPr>
            <p:cNvSpPr/>
            <p:nvPr/>
          </p:nvSpPr>
          <p:spPr>
            <a:xfrm>
              <a:off x="4767258" y="1306182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82FBCF9A-9543-6312-1E0C-6BA6729E7E1B}"/>
                </a:ext>
              </a:extLst>
            </p:cNvPr>
            <p:cNvSpPr/>
            <p:nvPr/>
          </p:nvSpPr>
          <p:spPr>
            <a:xfrm>
              <a:off x="4767258" y="11991347"/>
              <a:ext cx="741623" cy="856324"/>
            </a:xfrm>
            <a:custGeom>
              <a:avLst/>
              <a:gdLst>
                <a:gd name="connsiteX0" fmla="*/ 0 w 715953"/>
                <a:gd name="connsiteY0" fmla="*/ 620036 h 826684"/>
                <a:gd name="connsiteX1" fmla="*/ 357977 w 715953"/>
                <a:gd name="connsiteY1" fmla="*/ 826684 h 826684"/>
                <a:gd name="connsiteX2" fmla="*/ 715953 w 715953"/>
                <a:gd name="connsiteY2" fmla="*/ 620036 h 826684"/>
                <a:gd name="connsiteX3" fmla="*/ 715953 w 715953"/>
                <a:gd name="connsiteY3" fmla="*/ 206648 h 826684"/>
                <a:gd name="connsiteX4" fmla="*/ 357977 w 715953"/>
                <a:gd name="connsiteY4" fmla="*/ 0 h 826684"/>
                <a:gd name="connsiteX5" fmla="*/ 0 w 715953"/>
                <a:gd name="connsiteY5" fmla="*/ 206648 h 82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684">
                  <a:moveTo>
                    <a:pt x="0" y="620036"/>
                  </a:moveTo>
                  <a:lnTo>
                    <a:pt x="357977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7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C6FE2F0A-5079-828C-A203-C05522655437}"/>
                </a:ext>
              </a:extLst>
            </p:cNvPr>
            <p:cNvSpPr/>
            <p:nvPr/>
          </p:nvSpPr>
          <p:spPr>
            <a:xfrm>
              <a:off x="5138070" y="1241946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6E29DE5E-0215-CB54-3C50-74E76253816A}"/>
                </a:ext>
              </a:extLst>
            </p:cNvPr>
            <p:cNvSpPr/>
            <p:nvPr/>
          </p:nvSpPr>
          <p:spPr>
            <a:xfrm>
              <a:off x="5138070" y="12205404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263951C6-B598-C0AF-D911-B04C95843E4D}"/>
                </a:ext>
              </a:extLst>
            </p:cNvPr>
            <p:cNvSpPr/>
            <p:nvPr/>
          </p:nvSpPr>
          <p:spPr>
            <a:xfrm>
              <a:off x="4767258" y="1220540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7B14AC5C-338B-5CA5-F876-DFA24BA36917}"/>
                </a:ext>
              </a:extLst>
            </p:cNvPr>
            <p:cNvSpPr/>
            <p:nvPr/>
          </p:nvSpPr>
          <p:spPr>
            <a:xfrm>
              <a:off x="4767258" y="11134150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8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72429FD4-4E1F-03DC-A64B-EFEC1417662C}"/>
                </a:ext>
              </a:extLst>
            </p:cNvPr>
            <p:cNvSpPr/>
            <p:nvPr/>
          </p:nvSpPr>
          <p:spPr>
            <a:xfrm>
              <a:off x="5138070" y="1156236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5CD7E2C2-B878-44AA-6E27-F03219606618}"/>
                </a:ext>
              </a:extLst>
            </p:cNvPr>
            <p:cNvSpPr/>
            <p:nvPr/>
          </p:nvSpPr>
          <p:spPr>
            <a:xfrm>
              <a:off x="5138070" y="11348303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7533BBDA-F751-6965-5C35-35E10935BC8F}"/>
                </a:ext>
              </a:extLst>
            </p:cNvPr>
            <p:cNvSpPr/>
            <p:nvPr/>
          </p:nvSpPr>
          <p:spPr>
            <a:xfrm>
              <a:off x="4767258" y="11348303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32C7A72C-A4C8-53FE-C1B4-BBF0E0024491}"/>
                </a:ext>
              </a:extLst>
            </p:cNvPr>
            <p:cNvSpPr/>
            <p:nvPr/>
          </p:nvSpPr>
          <p:spPr>
            <a:xfrm>
              <a:off x="4767258" y="10277826"/>
              <a:ext cx="741623" cy="856323"/>
            </a:xfrm>
            <a:custGeom>
              <a:avLst/>
              <a:gdLst>
                <a:gd name="connsiteX0" fmla="*/ 0 w 715953"/>
                <a:gd name="connsiteY0" fmla="*/ 620036 h 826683"/>
                <a:gd name="connsiteX1" fmla="*/ 357977 w 715953"/>
                <a:gd name="connsiteY1" fmla="*/ 826684 h 826683"/>
                <a:gd name="connsiteX2" fmla="*/ 715953 w 715953"/>
                <a:gd name="connsiteY2" fmla="*/ 620036 h 826683"/>
                <a:gd name="connsiteX3" fmla="*/ 715953 w 715953"/>
                <a:gd name="connsiteY3" fmla="*/ 206648 h 826683"/>
                <a:gd name="connsiteX4" fmla="*/ 357977 w 715953"/>
                <a:gd name="connsiteY4" fmla="*/ 0 h 826683"/>
                <a:gd name="connsiteX5" fmla="*/ 0 w 715953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683">
                  <a:moveTo>
                    <a:pt x="0" y="620036"/>
                  </a:moveTo>
                  <a:lnTo>
                    <a:pt x="357977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7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C86335E2-4DD5-9587-72BA-883D8D1E8F3F}"/>
                </a:ext>
              </a:extLst>
            </p:cNvPr>
            <p:cNvSpPr/>
            <p:nvPr/>
          </p:nvSpPr>
          <p:spPr>
            <a:xfrm>
              <a:off x="5138070" y="10706037"/>
              <a:ext cx="9712" cy="428112"/>
            </a:xfrm>
            <a:custGeom>
              <a:avLst/>
              <a:gdLst>
                <a:gd name="connsiteX0" fmla="*/ 0 w 9376"/>
                <a:gd name="connsiteY0" fmla="*/ 0 h 413294"/>
                <a:gd name="connsiteX1" fmla="*/ 0 w 9376"/>
                <a:gd name="connsiteY1" fmla="*/ 413295 h 41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294">
                  <a:moveTo>
                    <a:pt x="0" y="0"/>
                  </a:moveTo>
                  <a:lnTo>
                    <a:pt x="0" y="413295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6DC6AAC2-F60A-360C-01F2-B4357A2D3433}"/>
                </a:ext>
              </a:extLst>
            </p:cNvPr>
            <p:cNvSpPr/>
            <p:nvPr/>
          </p:nvSpPr>
          <p:spPr>
            <a:xfrm>
              <a:off x="5138070" y="10491883"/>
              <a:ext cx="370811" cy="214153"/>
            </a:xfrm>
            <a:custGeom>
              <a:avLst/>
              <a:gdLst>
                <a:gd name="connsiteX0" fmla="*/ 357977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8CC8F502-5BA0-7C62-589A-FFF60FB7A42A}"/>
                </a:ext>
              </a:extLst>
            </p:cNvPr>
            <p:cNvSpPr/>
            <p:nvPr/>
          </p:nvSpPr>
          <p:spPr>
            <a:xfrm>
              <a:off x="4767258" y="10491883"/>
              <a:ext cx="370811" cy="214153"/>
            </a:xfrm>
            <a:custGeom>
              <a:avLst/>
              <a:gdLst>
                <a:gd name="connsiteX0" fmla="*/ 357977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4F6D6081-271E-9878-5A55-D68299EAC158}"/>
                </a:ext>
              </a:extLst>
            </p:cNvPr>
            <p:cNvSpPr/>
            <p:nvPr/>
          </p:nvSpPr>
          <p:spPr>
            <a:xfrm>
              <a:off x="4767258" y="9421697"/>
              <a:ext cx="741623" cy="856420"/>
            </a:xfrm>
            <a:custGeom>
              <a:avLst/>
              <a:gdLst>
                <a:gd name="connsiteX0" fmla="*/ 0 w 715953"/>
                <a:gd name="connsiteY0" fmla="*/ 620036 h 826777"/>
                <a:gd name="connsiteX1" fmla="*/ 357977 w 715953"/>
                <a:gd name="connsiteY1" fmla="*/ 826777 h 826777"/>
                <a:gd name="connsiteX2" fmla="*/ 715953 w 715953"/>
                <a:gd name="connsiteY2" fmla="*/ 620036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036"/>
                  </a:moveTo>
                  <a:lnTo>
                    <a:pt x="357977" y="826777"/>
                  </a:lnTo>
                  <a:lnTo>
                    <a:pt x="715953" y="620036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967634CF-D72E-A1FA-F1D5-9E0356D0EE3F}"/>
                </a:ext>
              </a:extLst>
            </p:cNvPr>
            <p:cNvSpPr/>
            <p:nvPr/>
          </p:nvSpPr>
          <p:spPr>
            <a:xfrm>
              <a:off x="5138070" y="984990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2AE64D77-1867-2361-ACD1-59B97EA07428}"/>
                </a:ext>
              </a:extLst>
            </p:cNvPr>
            <p:cNvSpPr/>
            <p:nvPr/>
          </p:nvSpPr>
          <p:spPr>
            <a:xfrm>
              <a:off x="5138070" y="9635851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D99F2BD8-D4FD-2966-61AF-25C246E72382}"/>
                </a:ext>
              </a:extLst>
            </p:cNvPr>
            <p:cNvSpPr/>
            <p:nvPr/>
          </p:nvSpPr>
          <p:spPr>
            <a:xfrm>
              <a:off x="4767258" y="9635851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30F9D626-F27F-4112-666F-711494AAA96C}"/>
                </a:ext>
              </a:extLst>
            </p:cNvPr>
            <p:cNvSpPr/>
            <p:nvPr/>
          </p:nvSpPr>
          <p:spPr>
            <a:xfrm>
              <a:off x="4767258" y="8565277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5709680F-771C-41B3-0DBA-A8F03B571D07}"/>
                </a:ext>
              </a:extLst>
            </p:cNvPr>
            <p:cNvSpPr/>
            <p:nvPr/>
          </p:nvSpPr>
          <p:spPr>
            <a:xfrm>
              <a:off x="5138070" y="899348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B46C1A5E-6237-B514-8542-A6FFCC321E59}"/>
                </a:ext>
              </a:extLst>
            </p:cNvPr>
            <p:cNvSpPr/>
            <p:nvPr/>
          </p:nvSpPr>
          <p:spPr>
            <a:xfrm>
              <a:off x="5138070" y="8779430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AD1174F7-400B-E690-23A4-D1D783A4E19A}"/>
                </a:ext>
              </a:extLst>
            </p:cNvPr>
            <p:cNvSpPr/>
            <p:nvPr/>
          </p:nvSpPr>
          <p:spPr>
            <a:xfrm>
              <a:off x="4767258" y="877943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B6D8392D-FFCE-24C0-C796-0CCD3602A43B}"/>
                </a:ext>
              </a:extLst>
            </p:cNvPr>
            <p:cNvSpPr/>
            <p:nvPr/>
          </p:nvSpPr>
          <p:spPr>
            <a:xfrm>
              <a:off x="4767258" y="7708176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DCA94E6D-502A-8D16-3C37-452EAD9FB203}"/>
                </a:ext>
              </a:extLst>
            </p:cNvPr>
            <p:cNvSpPr/>
            <p:nvPr/>
          </p:nvSpPr>
          <p:spPr>
            <a:xfrm>
              <a:off x="5138070" y="8136387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9C047FF7-6CE6-879E-EE27-7BEE014635B9}"/>
                </a:ext>
              </a:extLst>
            </p:cNvPr>
            <p:cNvSpPr/>
            <p:nvPr/>
          </p:nvSpPr>
          <p:spPr>
            <a:xfrm>
              <a:off x="5138070" y="7922330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BB0332ED-7322-89C7-68E6-6BD248678C9F}"/>
                </a:ext>
              </a:extLst>
            </p:cNvPr>
            <p:cNvSpPr/>
            <p:nvPr/>
          </p:nvSpPr>
          <p:spPr>
            <a:xfrm>
              <a:off x="4767258" y="792233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B939106A-8DFB-1B67-1C7C-ABB0C4A6CFA4}"/>
                </a:ext>
              </a:extLst>
            </p:cNvPr>
            <p:cNvSpPr/>
            <p:nvPr/>
          </p:nvSpPr>
          <p:spPr>
            <a:xfrm>
              <a:off x="4767258" y="6851756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E867A1A7-133E-79AD-D543-A50F69F809E3}"/>
                </a:ext>
              </a:extLst>
            </p:cNvPr>
            <p:cNvSpPr/>
            <p:nvPr/>
          </p:nvSpPr>
          <p:spPr>
            <a:xfrm>
              <a:off x="5138070" y="727996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A71FFDB6-A8FE-9E79-A7CD-D6D0603E3A7C}"/>
                </a:ext>
              </a:extLst>
            </p:cNvPr>
            <p:cNvSpPr/>
            <p:nvPr/>
          </p:nvSpPr>
          <p:spPr>
            <a:xfrm>
              <a:off x="5138070" y="7065909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DBC47975-F401-3A3D-272D-7EDD58A0C8FA}"/>
                </a:ext>
              </a:extLst>
            </p:cNvPr>
            <p:cNvSpPr/>
            <p:nvPr/>
          </p:nvSpPr>
          <p:spPr>
            <a:xfrm>
              <a:off x="4767258" y="7065909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6AB586F7-8939-840D-4110-D5DD52F0BCC6}"/>
                </a:ext>
              </a:extLst>
            </p:cNvPr>
            <p:cNvSpPr/>
            <p:nvPr/>
          </p:nvSpPr>
          <p:spPr>
            <a:xfrm>
              <a:off x="5508881" y="12847671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E506001C-44CB-EA23-83A8-67A496FB2447}"/>
                </a:ext>
              </a:extLst>
            </p:cNvPr>
            <p:cNvSpPr/>
            <p:nvPr/>
          </p:nvSpPr>
          <p:spPr>
            <a:xfrm>
              <a:off x="5879692" y="1327588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3B01AA3B-C659-1754-663F-700BD604E3AE}"/>
                </a:ext>
              </a:extLst>
            </p:cNvPr>
            <p:cNvSpPr/>
            <p:nvPr/>
          </p:nvSpPr>
          <p:spPr>
            <a:xfrm>
              <a:off x="5879692" y="13061824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C3A63E94-3103-0F75-DBF3-30D473AFC21F}"/>
                </a:ext>
              </a:extLst>
            </p:cNvPr>
            <p:cNvSpPr/>
            <p:nvPr/>
          </p:nvSpPr>
          <p:spPr>
            <a:xfrm>
              <a:off x="5508881" y="1306182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A829A2F3-0B45-3356-39F9-35BCCBF0DBDD}"/>
                </a:ext>
              </a:extLst>
            </p:cNvPr>
            <p:cNvSpPr/>
            <p:nvPr/>
          </p:nvSpPr>
          <p:spPr>
            <a:xfrm>
              <a:off x="5508881" y="11991347"/>
              <a:ext cx="741719" cy="856324"/>
            </a:xfrm>
            <a:custGeom>
              <a:avLst/>
              <a:gdLst>
                <a:gd name="connsiteX0" fmla="*/ 0 w 716046"/>
                <a:gd name="connsiteY0" fmla="*/ 620036 h 826684"/>
                <a:gd name="connsiteX1" fmla="*/ 357976 w 716046"/>
                <a:gd name="connsiteY1" fmla="*/ 826684 h 826684"/>
                <a:gd name="connsiteX2" fmla="*/ 716047 w 716046"/>
                <a:gd name="connsiteY2" fmla="*/ 620036 h 826684"/>
                <a:gd name="connsiteX3" fmla="*/ 716047 w 716046"/>
                <a:gd name="connsiteY3" fmla="*/ 206648 h 826684"/>
                <a:gd name="connsiteX4" fmla="*/ 357976 w 716046"/>
                <a:gd name="connsiteY4" fmla="*/ 0 h 826684"/>
                <a:gd name="connsiteX5" fmla="*/ 0 w 716046"/>
                <a:gd name="connsiteY5" fmla="*/ 206648 h 82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684">
                  <a:moveTo>
                    <a:pt x="0" y="620036"/>
                  </a:moveTo>
                  <a:lnTo>
                    <a:pt x="357976" y="826684"/>
                  </a:lnTo>
                  <a:lnTo>
                    <a:pt x="716047" y="620036"/>
                  </a:lnTo>
                  <a:lnTo>
                    <a:pt x="716047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18465E9A-3C50-3EB3-33EA-813A08F3A72F}"/>
                </a:ext>
              </a:extLst>
            </p:cNvPr>
            <p:cNvSpPr/>
            <p:nvPr/>
          </p:nvSpPr>
          <p:spPr>
            <a:xfrm>
              <a:off x="5879692" y="1241946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B4DA9688-DC33-FF87-D995-EEEB53C5EE22}"/>
                </a:ext>
              </a:extLst>
            </p:cNvPr>
            <p:cNvSpPr/>
            <p:nvPr/>
          </p:nvSpPr>
          <p:spPr>
            <a:xfrm>
              <a:off x="5879692" y="12205404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DDB7310C-05D9-2BE3-47A5-45FB87EF7F6C}"/>
                </a:ext>
              </a:extLst>
            </p:cNvPr>
            <p:cNvSpPr/>
            <p:nvPr/>
          </p:nvSpPr>
          <p:spPr>
            <a:xfrm>
              <a:off x="5508881" y="1220540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713C56E8-02F7-9ABF-FFF1-D2B80E030368}"/>
                </a:ext>
              </a:extLst>
            </p:cNvPr>
            <p:cNvSpPr/>
            <p:nvPr/>
          </p:nvSpPr>
          <p:spPr>
            <a:xfrm>
              <a:off x="5508881" y="11134150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8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7B92AC0D-2ECF-42BD-9596-B0D2B49A8C18}"/>
                </a:ext>
              </a:extLst>
            </p:cNvPr>
            <p:cNvSpPr/>
            <p:nvPr/>
          </p:nvSpPr>
          <p:spPr>
            <a:xfrm>
              <a:off x="5879692" y="1156236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E7710DF1-805F-5A6E-1A1C-EBA0480B08E0}"/>
                </a:ext>
              </a:extLst>
            </p:cNvPr>
            <p:cNvSpPr/>
            <p:nvPr/>
          </p:nvSpPr>
          <p:spPr>
            <a:xfrm>
              <a:off x="5879692" y="11348303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9981CBB4-3033-75FD-87A2-C4C8E42A97F6}"/>
                </a:ext>
              </a:extLst>
            </p:cNvPr>
            <p:cNvSpPr/>
            <p:nvPr/>
          </p:nvSpPr>
          <p:spPr>
            <a:xfrm>
              <a:off x="5508881" y="11348303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E36F4A4A-413A-6CB8-A194-F23A01D57D13}"/>
                </a:ext>
              </a:extLst>
            </p:cNvPr>
            <p:cNvSpPr/>
            <p:nvPr/>
          </p:nvSpPr>
          <p:spPr>
            <a:xfrm>
              <a:off x="5508881" y="10277826"/>
              <a:ext cx="741719" cy="856323"/>
            </a:xfrm>
            <a:custGeom>
              <a:avLst/>
              <a:gdLst>
                <a:gd name="connsiteX0" fmla="*/ 0 w 716046"/>
                <a:gd name="connsiteY0" fmla="*/ 620036 h 826683"/>
                <a:gd name="connsiteX1" fmla="*/ 357976 w 716046"/>
                <a:gd name="connsiteY1" fmla="*/ 826684 h 826683"/>
                <a:gd name="connsiteX2" fmla="*/ 716047 w 716046"/>
                <a:gd name="connsiteY2" fmla="*/ 620036 h 826683"/>
                <a:gd name="connsiteX3" fmla="*/ 716047 w 716046"/>
                <a:gd name="connsiteY3" fmla="*/ 206648 h 826683"/>
                <a:gd name="connsiteX4" fmla="*/ 357976 w 716046"/>
                <a:gd name="connsiteY4" fmla="*/ 0 h 826683"/>
                <a:gd name="connsiteX5" fmla="*/ 0 w 716046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6047" y="620036"/>
                  </a:lnTo>
                  <a:lnTo>
                    <a:pt x="716047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106A5B76-969B-2877-6081-E9D126B368B6}"/>
                </a:ext>
              </a:extLst>
            </p:cNvPr>
            <p:cNvSpPr/>
            <p:nvPr/>
          </p:nvSpPr>
          <p:spPr>
            <a:xfrm>
              <a:off x="5879692" y="10706037"/>
              <a:ext cx="9712" cy="428112"/>
            </a:xfrm>
            <a:custGeom>
              <a:avLst/>
              <a:gdLst>
                <a:gd name="connsiteX0" fmla="*/ 0 w 9376"/>
                <a:gd name="connsiteY0" fmla="*/ 0 h 413294"/>
                <a:gd name="connsiteX1" fmla="*/ 0 w 9376"/>
                <a:gd name="connsiteY1" fmla="*/ 413295 h 41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294">
                  <a:moveTo>
                    <a:pt x="0" y="0"/>
                  </a:moveTo>
                  <a:lnTo>
                    <a:pt x="0" y="413295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DBFB96CF-2CF4-431C-3792-4DC01C72EBAA}"/>
                </a:ext>
              </a:extLst>
            </p:cNvPr>
            <p:cNvSpPr/>
            <p:nvPr/>
          </p:nvSpPr>
          <p:spPr>
            <a:xfrm>
              <a:off x="5879692" y="10491883"/>
              <a:ext cx="370908" cy="214153"/>
            </a:xfrm>
            <a:custGeom>
              <a:avLst/>
              <a:gdLst>
                <a:gd name="connsiteX0" fmla="*/ 358070 w 358070"/>
                <a:gd name="connsiteY0" fmla="*/ 0 h 206741"/>
                <a:gd name="connsiteX1" fmla="*/ 0 w 358070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741">
                  <a:moveTo>
                    <a:pt x="358070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46559606-BDE4-8DB3-684C-3EC9042F5F97}"/>
                </a:ext>
              </a:extLst>
            </p:cNvPr>
            <p:cNvSpPr/>
            <p:nvPr/>
          </p:nvSpPr>
          <p:spPr>
            <a:xfrm>
              <a:off x="5508881" y="10491883"/>
              <a:ext cx="370811" cy="214153"/>
            </a:xfrm>
            <a:custGeom>
              <a:avLst/>
              <a:gdLst>
                <a:gd name="connsiteX0" fmla="*/ 357977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48EBE325-98D5-BF9D-9600-EAB2CBD79748}"/>
                </a:ext>
              </a:extLst>
            </p:cNvPr>
            <p:cNvSpPr/>
            <p:nvPr/>
          </p:nvSpPr>
          <p:spPr>
            <a:xfrm>
              <a:off x="5508881" y="9421697"/>
              <a:ext cx="741719" cy="856420"/>
            </a:xfrm>
            <a:custGeom>
              <a:avLst/>
              <a:gdLst>
                <a:gd name="connsiteX0" fmla="*/ 0 w 716046"/>
                <a:gd name="connsiteY0" fmla="*/ 620036 h 826777"/>
                <a:gd name="connsiteX1" fmla="*/ 357976 w 716046"/>
                <a:gd name="connsiteY1" fmla="*/ 826777 h 826777"/>
                <a:gd name="connsiteX2" fmla="*/ 716047 w 716046"/>
                <a:gd name="connsiteY2" fmla="*/ 620036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6047" y="620036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AA91C6AF-5189-F9F4-2B71-09A4F71B1919}"/>
                </a:ext>
              </a:extLst>
            </p:cNvPr>
            <p:cNvSpPr/>
            <p:nvPr/>
          </p:nvSpPr>
          <p:spPr>
            <a:xfrm>
              <a:off x="5879692" y="984990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E6D98A40-57B5-B6ED-53FC-D7763F26D473}"/>
                </a:ext>
              </a:extLst>
            </p:cNvPr>
            <p:cNvSpPr/>
            <p:nvPr/>
          </p:nvSpPr>
          <p:spPr>
            <a:xfrm>
              <a:off x="5879692" y="9635851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33C5F13B-9064-7C98-054D-12DD60BB4DCF}"/>
                </a:ext>
              </a:extLst>
            </p:cNvPr>
            <p:cNvSpPr/>
            <p:nvPr/>
          </p:nvSpPr>
          <p:spPr>
            <a:xfrm>
              <a:off x="5508881" y="9635851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912D1448-A542-00B9-0645-5315C00EF19F}"/>
                </a:ext>
              </a:extLst>
            </p:cNvPr>
            <p:cNvSpPr/>
            <p:nvPr/>
          </p:nvSpPr>
          <p:spPr>
            <a:xfrm>
              <a:off x="5508881" y="8565277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E172B794-4FA3-11CD-AB18-6C4BBE86F596}"/>
                </a:ext>
              </a:extLst>
            </p:cNvPr>
            <p:cNvSpPr/>
            <p:nvPr/>
          </p:nvSpPr>
          <p:spPr>
            <a:xfrm>
              <a:off x="5879692" y="899348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E867216E-2735-132B-38B4-F2B2CE1095F8}"/>
                </a:ext>
              </a:extLst>
            </p:cNvPr>
            <p:cNvSpPr/>
            <p:nvPr/>
          </p:nvSpPr>
          <p:spPr>
            <a:xfrm>
              <a:off x="5879692" y="8779430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8BBFD631-4A2E-556A-AD34-C1AEEF2E0F48}"/>
                </a:ext>
              </a:extLst>
            </p:cNvPr>
            <p:cNvSpPr/>
            <p:nvPr/>
          </p:nvSpPr>
          <p:spPr>
            <a:xfrm>
              <a:off x="5508881" y="877943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30D0B8C7-A481-2722-1CF0-566CA8A435AD}"/>
                </a:ext>
              </a:extLst>
            </p:cNvPr>
            <p:cNvSpPr/>
            <p:nvPr/>
          </p:nvSpPr>
          <p:spPr>
            <a:xfrm>
              <a:off x="5508881" y="7708176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81294D7F-13FC-C141-C996-45A6896BEB5C}"/>
                </a:ext>
              </a:extLst>
            </p:cNvPr>
            <p:cNvSpPr/>
            <p:nvPr/>
          </p:nvSpPr>
          <p:spPr>
            <a:xfrm>
              <a:off x="5879692" y="8136387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B793A36C-C11E-BE89-D873-A84BF396D5E6}"/>
                </a:ext>
              </a:extLst>
            </p:cNvPr>
            <p:cNvSpPr/>
            <p:nvPr/>
          </p:nvSpPr>
          <p:spPr>
            <a:xfrm>
              <a:off x="5879692" y="7922330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58E5BCF9-D5A7-D0E2-9EEE-E26801188B59}"/>
                </a:ext>
              </a:extLst>
            </p:cNvPr>
            <p:cNvSpPr/>
            <p:nvPr/>
          </p:nvSpPr>
          <p:spPr>
            <a:xfrm>
              <a:off x="5508881" y="792233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922290BF-DC60-B00D-AAFC-74E101456737}"/>
                </a:ext>
              </a:extLst>
            </p:cNvPr>
            <p:cNvSpPr/>
            <p:nvPr/>
          </p:nvSpPr>
          <p:spPr>
            <a:xfrm>
              <a:off x="5508881" y="6851756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31695C72-8840-32FC-CCA4-0ED94748FE65}"/>
                </a:ext>
              </a:extLst>
            </p:cNvPr>
            <p:cNvSpPr/>
            <p:nvPr/>
          </p:nvSpPr>
          <p:spPr>
            <a:xfrm>
              <a:off x="5879692" y="727996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3DA166A0-E7FE-E025-90DC-387D198EBBA5}"/>
                </a:ext>
              </a:extLst>
            </p:cNvPr>
            <p:cNvSpPr/>
            <p:nvPr/>
          </p:nvSpPr>
          <p:spPr>
            <a:xfrm>
              <a:off x="5879692" y="7065909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C221894D-B7CC-2744-5F57-56CC03FA7F9C}"/>
                </a:ext>
              </a:extLst>
            </p:cNvPr>
            <p:cNvSpPr/>
            <p:nvPr/>
          </p:nvSpPr>
          <p:spPr>
            <a:xfrm>
              <a:off x="5508881" y="7065909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CCB64F35-0230-BBD8-63BD-198E66CB9796}"/>
                </a:ext>
              </a:extLst>
            </p:cNvPr>
            <p:cNvSpPr/>
            <p:nvPr/>
          </p:nvSpPr>
          <p:spPr>
            <a:xfrm>
              <a:off x="6251960" y="12846603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2 h 826777"/>
                <a:gd name="connsiteX4" fmla="*/ 357977 w 715953"/>
                <a:gd name="connsiteY4" fmla="*/ 0 h 826777"/>
                <a:gd name="connsiteX5" fmla="*/ 0 w 715953"/>
                <a:gd name="connsiteY5" fmla="*/ 206742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2"/>
                  </a:lnTo>
                  <a:lnTo>
                    <a:pt x="357977" y="0"/>
                  </a:lnTo>
                  <a:lnTo>
                    <a:pt x="0" y="206742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66B8BABA-4649-37F2-2E18-91746F72676B}"/>
                </a:ext>
              </a:extLst>
            </p:cNvPr>
            <p:cNvSpPr/>
            <p:nvPr/>
          </p:nvSpPr>
          <p:spPr>
            <a:xfrm>
              <a:off x="6622772" y="1327481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8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B5BFBBF6-2233-B5DC-4407-1192CAA5A145}"/>
                </a:ext>
              </a:extLst>
            </p:cNvPr>
            <p:cNvSpPr/>
            <p:nvPr/>
          </p:nvSpPr>
          <p:spPr>
            <a:xfrm>
              <a:off x="6622772" y="13060756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51F5D53F-E0C9-7D61-C997-A33D5641F6C4}"/>
                </a:ext>
              </a:extLst>
            </p:cNvPr>
            <p:cNvSpPr/>
            <p:nvPr/>
          </p:nvSpPr>
          <p:spPr>
            <a:xfrm>
              <a:off x="6251960" y="13060756"/>
              <a:ext cx="370811" cy="214056"/>
            </a:xfrm>
            <a:custGeom>
              <a:avLst/>
              <a:gdLst>
                <a:gd name="connsiteX0" fmla="*/ 357977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DBED803B-386B-528E-0748-0BD72C3DB5BD}"/>
                </a:ext>
              </a:extLst>
            </p:cNvPr>
            <p:cNvSpPr/>
            <p:nvPr/>
          </p:nvSpPr>
          <p:spPr>
            <a:xfrm>
              <a:off x="6251960" y="11990182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D70CF7DF-0223-8D64-B2B8-96B232F8B417}"/>
                </a:ext>
              </a:extLst>
            </p:cNvPr>
            <p:cNvSpPr/>
            <p:nvPr/>
          </p:nvSpPr>
          <p:spPr>
            <a:xfrm>
              <a:off x="6622772" y="124183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27535A57-8F4F-5F7C-31CA-CB805383B228}"/>
                </a:ext>
              </a:extLst>
            </p:cNvPr>
            <p:cNvSpPr/>
            <p:nvPr/>
          </p:nvSpPr>
          <p:spPr>
            <a:xfrm>
              <a:off x="6622772" y="12204336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61EE4D1C-5B40-7BE8-82DF-3B37861E647B}"/>
                </a:ext>
              </a:extLst>
            </p:cNvPr>
            <p:cNvSpPr/>
            <p:nvPr/>
          </p:nvSpPr>
          <p:spPr>
            <a:xfrm>
              <a:off x="6251960" y="12204336"/>
              <a:ext cx="370811" cy="214056"/>
            </a:xfrm>
            <a:custGeom>
              <a:avLst/>
              <a:gdLst>
                <a:gd name="connsiteX0" fmla="*/ 357977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F6919BF3-AF98-53DC-2EA3-2DFD8619B501}"/>
                </a:ext>
              </a:extLst>
            </p:cNvPr>
            <p:cNvSpPr/>
            <p:nvPr/>
          </p:nvSpPr>
          <p:spPr>
            <a:xfrm>
              <a:off x="6251960" y="11133081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87B393F5-97D9-FE52-E228-F3D99379E565}"/>
                </a:ext>
              </a:extLst>
            </p:cNvPr>
            <p:cNvSpPr/>
            <p:nvPr/>
          </p:nvSpPr>
          <p:spPr>
            <a:xfrm>
              <a:off x="6622772" y="115612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C26211C4-7581-475C-D6F3-FB2226DFBD7C}"/>
                </a:ext>
              </a:extLst>
            </p:cNvPr>
            <p:cNvSpPr/>
            <p:nvPr/>
          </p:nvSpPr>
          <p:spPr>
            <a:xfrm>
              <a:off x="6622772" y="11347235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F811E778-1877-2B29-DA03-C280100B7422}"/>
                </a:ext>
              </a:extLst>
            </p:cNvPr>
            <p:cNvSpPr/>
            <p:nvPr/>
          </p:nvSpPr>
          <p:spPr>
            <a:xfrm>
              <a:off x="6251960" y="11347235"/>
              <a:ext cx="370811" cy="214056"/>
            </a:xfrm>
            <a:custGeom>
              <a:avLst/>
              <a:gdLst>
                <a:gd name="connsiteX0" fmla="*/ 357977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CACD9067-2B4E-02C4-6E22-6A442003EDDC}"/>
                </a:ext>
              </a:extLst>
            </p:cNvPr>
            <p:cNvSpPr/>
            <p:nvPr/>
          </p:nvSpPr>
          <p:spPr>
            <a:xfrm>
              <a:off x="6251960" y="10276758"/>
              <a:ext cx="741623" cy="856323"/>
            </a:xfrm>
            <a:custGeom>
              <a:avLst/>
              <a:gdLst>
                <a:gd name="connsiteX0" fmla="*/ 0 w 715953"/>
                <a:gd name="connsiteY0" fmla="*/ 620036 h 826683"/>
                <a:gd name="connsiteX1" fmla="*/ 357977 w 715953"/>
                <a:gd name="connsiteY1" fmla="*/ 826684 h 826683"/>
                <a:gd name="connsiteX2" fmla="*/ 715953 w 715953"/>
                <a:gd name="connsiteY2" fmla="*/ 620036 h 826683"/>
                <a:gd name="connsiteX3" fmla="*/ 715953 w 715953"/>
                <a:gd name="connsiteY3" fmla="*/ 206648 h 826683"/>
                <a:gd name="connsiteX4" fmla="*/ 357977 w 715953"/>
                <a:gd name="connsiteY4" fmla="*/ 0 h 826683"/>
                <a:gd name="connsiteX5" fmla="*/ 0 w 715953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683">
                  <a:moveTo>
                    <a:pt x="0" y="620036"/>
                  </a:moveTo>
                  <a:lnTo>
                    <a:pt x="357977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7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C4B14EEE-9847-288B-C663-992AEB524879}"/>
                </a:ext>
              </a:extLst>
            </p:cNvPr>
            <p:cNvSpPr/>
            <p:nvPr/>
          </p:nvSpPr>
          <p:spPr>
            <a:xfrm>
              <a:off x="6622772" y="1070487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06098DEF-3C95-B32A-05F9-F56D5ACA998C}"/>
                </a:ext>
              </a:extLst>
            </p:cNvPr>
            <p:cNvSpPr/>
            <p:nvPr/>
          </p:nvSpPr>
          <p:spPr>
            <a:xfrm>
              <a:off x="6622772" y="10490814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C2095669-83E7-C3E7-95FA-9BB29282147F}"/>
                </a:ext>
              </a:extLst>
            </p:cNvPr>
            <p:cNvSpPr/>
            <p:nvPr/>
          </p:nvSpPr>
          <p:spPr>
            <a:xfrm>
              <a:off x="6251960" y="1049081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C905200A-BA63-02B6-ABB2-E575BA922409}"/>
                </a:ext>
              </a:extLst>
            </p:cNvPr>
            <p:cNvSpPr/>
            <p:nvPr/>
          </p:nvSpPr>
          <p:spPr>
            <a:xfrm>
              <a:off x="6251960" y="9420629"/>
              <a:ext cx="741623" cy="856420"/>
            </a:xfrm>
            <a:custGeom>
              <a:avLst/>
              <a:gdLst>
                <a:gd name="connsiteX0" fmla="*/ 0 w 715953"/>
                <a:gd name="connsiteY0" fmla="*/ 620036 h 826777"/>
                <a:gd name="connsiteX1" fmla="*/ 357977 w 715953"/>
                <a:gd name="connsiteY1" fmla="*/ 826777 h 826777"/>
                <a:gd name="connsiteX2" fmla="*/ 715953 w 715953"/>
                <a:gd name="connsiteY2" fmla="*/ 620036 h 826777"/>
                <a:gd name="connsiteX3" fmla="*/ 715953 w 715953"/>
                <a:gd name="connsiteY3" fmla="*/ 206647 h 826777"/>
                <a:gd name="connsiteX4" fmla="*/ 357977 w 715953"/>
                <a:gd name="connsiteY4" fmla="*/ 0 h 826777"/>
                <a:gd name="connsiteX5" fmla="*/ 0 w 715953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036"/>
                  </a:moveTo>
                  <a:lnTo>
                    <a:pt x="357977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7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A99AD9E7-12CE-C8F0-6BC2-81E94296F688}"/>
                </a:ext>
              </a:extLst>
            </p:cNvPr>
            <p:cNvSpPr/>
            <p:nvPr/>
          </p:nvSpPr>
          <p:spPr>
            <a:xfrm>
              <a:off x="6622772" y="984884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6B8D824F-0671-F5D9-D648-AD1CCC95027D}"/>
                </a:ext>
              </a:extLst>
            </p:cNvPr>
            <p:cNvSpPr/>
            <p:nvPr/>
          </p:nvSpPr>
          <p:spPr>
            <a:xfrm>
              <a:off x="6622772" y="9634685"/>
              <a:ext cx="370811" cy="214153"/>
            </a:xfrm>
            <a:custGeom>
              <a:avLst/>
              <a:gdLst>
                <a:gd name="connsiteX0" fmla="*/ 357977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9909A2BC-F398-F6F4-6B13-3BE6769CC23D}"/>
                </a:ext>
              </a:extLst>
            </p:cNvPr>
            <p:cNvSpPr/>
            <p:nvPr/>
          </p:nvSpPr>
          <p:spPr>
            <a:xfrm>
              <a:off x="6251960" y="9634685"/>
              <a:ext cx="370811" cy="214153"/>
            </a:xfrm>
            <a:custGeom>
              <a:avLst/>
              <a:gdLst>
                <a:gd name="connsiteX0" fmla="*/ 357977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A478FF66-A56A-2F34-9CB5-23D7FC9CC82A}"/>
                </a:ext>
              </a:extLst>
            </p:cNvPr>
            <p:cNvSpPr/>
            <p:nvPr/>
          </p:nvSpPr>
          <p:spPr>
            <a:xfrm>
              <a:off x="6251960" y="8564208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8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0A9BDC9B-2A56-9EF6-0F2F-6707412B01DB}"/>
                </a:ext>
              </a:extLst>
            </p:cNvPr>
            <p:cNvSpPr/>
            <p:nvPr/>
          </p:nvSpPr>
          <p:spPr>
            <a:xfrm>
              <a:off x="6622772" y="89924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9D64F91C-234B-1E70-4447-3BE374BCE4F1}"/>
                </a:ext>
              </a:extLst>
            </p:cNvPr>
            <p:cNvSpPr/>
            <p:nvPr/>
          </p:nvSpPr>
          <p:spPr>
            <a:xfrm>
              <a:off x="6622772" y="8778362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D4723FFF-FF04-D87F-A443-E7CA8A22BAD9}"/>
                </a:ext>
              </a:extLst>
            </p:cNvPr>
            <p:cNvSpPr/>
            <p:nvPr/>
          </p:nvSpPr>
          <p:spPr>
            <a:xfrm>
              <a:off x="6251960" y="8778362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7BCBD036-8F21-5E5D-F633-B4F513FAF88B}"/>
                </a:ext>
              </a:extLst>
            </p:cNvPr>
            <p:cNvSpPr/>
            <p:nvPr/>
          </p:nvSpPr>
          <p:spPr>
            <a:xfrm>
              <a:off x="6251960" y="7707108"/>
              <a:ext cx="741623" cy="856420"/>
            </a:xfrm>
            <a:custGeom>
              <a:avLst/>
              <a:gdLst>
                <a:gd name="connsiteX0" fmla="*/ 0 w 715953"/>
                <a:gd name="connsiteY0" fmla="*/ 620036 h 826777"/>
                <a:gd name="connsiteX1" fmla="*/ 357977 w 715953"/>
                <a:gd name="connsiteY1" fmla="*/ 826777 h 826777"/>
                <a:gd name="connsiteX2" fmla="*/ 715953 w 715953"/>
                <a:gd name="connsiteY2" fmla="*/ 620036 h 826777"/>
                <a:gd name="connsiteX3" fmla="*/ 715953 w 715953"/>
                <a:gd name="connsiteY3" fmla="*/ 206647 h 826777"/>
                <a:gd name="connsiteX4" fmla="*/ 357977 w 715953"/>
                <a:gd name="connsiteY4" fmla="*/ 0 h 826777"/>
                <a:gd name="connsiteX5" fmla="*/ 0 w 715953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036"/>
                  </a:moveTo>
                  <a:lnTo>
                    <a:pt x="357977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7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6AD20086-251B-6848-604D-6A87F148ADDC}"/>
                </a:ext>
              </a:extLst>
            </p:cNvPr>
            <p:cNvSpPr/>
            <p:nvPr/>
          </p:nvSpPr>
          <p:spPr>
            <a:xfrm>
              <a:off x="6622772" y="81353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5125B8B8-1F86-9468-FB7B-8DADE18BF3BC}"/>
                </a:ext>
              </a:extLst>
            </p:cNvPr>
            <p:cNvSpPr/>
            <p:nvPr/>
          </p:nvSpPr>
          <p:spPr>
            <a:xfrm>
              <a:off x="6622772" y="7921164"/>
              <a:ext cx="370811" cy="214153"/>
            </a:xfrm>
            <a:custGeom>
              <a:avLst/>
              <a:gdLst>
                <a:gd name="connsiteX0" fmla="*/ 357977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05222362-1DAE-A473-D990-1C5569CCBA34}"/>
                </a:ext>
              </a:extLst>
            </p:cNvPr>
            <p:cNvSpPr/>
            <p:nvPr/>
          </p:nvSpPr>
          <p:spPr>
            <a:xfrm>
              <a:off x="6251960" y="7921164"/>
              <a:ext cx="370811" cy="214153"/>
            </a:xfrm>
            <a:custGeom>
              <a:avLst/>
              <a:gdLst>
                <a:gd name="connsiteX0" fmla="*/ 357977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2481D7D0-82F5-1DDA-4833-44D7C001921B}"/>
                </a:ext>
              </a:extLst>
            </p:cNvPr>
            <p:cNvSpPr/>
            <p:nvPr/>
          </p:nvSpPr>
          <p:spPr>
            <a:xfrm>
              <a:off x="6251960" y="6850687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1E858867-E2DB-54DB-4158-2F0DBA79BBA5}"/>
                </a:ext>
              </a:extLst>
            </p:cNvPr>
            <p:cNvSpPr/>
            <p:nvPr/>
          </p:nvSpPr>
          <p:spPr>
            <a:xfrm>
              <a:off x="6622772" y="727889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F76FB675-DAB8-5F86-CE72-79A541BA9210}"/>
                </a:ext>
              </a:extLst>
            </p:cNvPr>
            <p:cNvSpPr/>
            <p:nvPr/>
          </p:nvSpPr>
          <p:spPr>
            <a:xfrm>
              <a:off x="6622772" y="7064840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4A6588A1-95B9-03DC-2A4B-F8128F500546}"/>
                </a:ext>
              </a:extLst>
            </p:cNvPr>
            <p:cNvSpPr/>
            <p:nvPr/>
          </p:nvSpPr>
          <p:spPr>
            <a:xfrm>
              <a:off x="6251960" y="706484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298063F5-A532-F5E5-A693-84D4788D6580}"/>
                </a:ext>
              </a:extLst>
            </p:cNvPr>
            <p:cNvSpPr/>
            <p:nvPr/>
          </p:nvSpPr>
          <p:spPr>
            <a:xfrm>
              <a:off x="6993582" y="12846603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2 h 826777"/>
                <a:gd name="connsiteX4" fmla="*/ 357976 w 715952"/>
                <a:gd name="connsiteY4" fmla="*/ 0 h 826777"/>
                <a:gd name="connsiteX5" fmla="*/ 0 w 715952"/>
                <a:gd name="connsiteY5" fmla="*/ 206742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2"/>
                  </a:lnTo>
                  <a:lnTo>
                    <a:pt x="357976" y="0"/>
                  </a:lnTo>
                  <a:lnTo>
                    <a:pt x="0" y="206742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7DBD0952-12F6-BCF9-FE2F-B2AAE306C02E}"/>
                </a:ext>
              </a:extLst>
            </p:cNvPr>
            <p:cNvSpPr/>
            <p:nvPr/>
          </p:nvSpPr>
          <p:spPr>
            <a:xfrm>
              <a:off x="7364394" y="1327481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8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75EE4C14-FA87-E51D-43EC-9135C5887264}"/>
                </a:ext>
              </a:extLst>
            </p:cNvPr>
            <p:cNvSpPr/>
            <p:nvPr/>
          </p:nvSpPr>
          <p:spPr>
            <a:xfrm>
              <a:off x="7364394" y="13060756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359C3DFA-77B4-D073-3425-5D74747EE8A8}"/>
                </a:ext>
              </a:extLst>
            </p:cNvPr>
            <p:cNvSpPr/>
            <p:nvPr/>
          </p:nvSpPr>
          <p:spPr>
            <a:xfrm>
              <a:off x="6993582" y="13060756"/>
              <a:ext cx="370811" cy="214056"/>
            </a:xfrm>
            <a:custGeom>
              <a:avLst/>
              <a:gdLst>
                <a:gd name="connsiteX0" fmla="*/ 357977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E40A6AE9-C244-114D-A6ED-0A9A12B63E6A}"/>
                </a:ext>
              </a:extLst>
            </p:cNvPr>
            <p:cNvSpPr/>
            <p:nvPr/>
          </p:nvSpPr>
          <p:spPr>
            <a:xfrm>
              <a:off x="6993582" y="11990182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3650C611-B639-4DFE-DA97-95BCC16EA6D4}"/>
                </a:ext>
              </a:extLst>
            </p:cNvPr>
            <p:cNvSpPr/>
            <p:nvPr/>
          </p:nvSpPr>
          <p:spPr>
            <a:xfrm>
              <a:off x="7364394" y="124183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EC6B6C6E-461B-7EAB-7F48-785F10072029}"/>
                </a:ext>
              </a:extLst>
            </p:cNvPr>
            <p:cNvSpPr/>
            <p:nvPr/>
          </p:nvSpPr>
          <p:spPr>
            <a:xfrm>
              <a:off x="7364394" y="12204336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F8156408-A408-F84B-ED2C-794EA2CF67D6}"/>
                </a:ext>
              </a:extLst>
            </p:cNvPr>
            <p:cNvSpPr/>
            <p:nvPr/>
          </p:nvSpPr>
          <p:spPr>
            <a:xfrm>
              <a:off x="6993582" y="12204336"/>
              <a:ext cx="370811" cy="214056"/>
            </a:xfrm>
            <a:custGeom>
              <a:avLst/>
              <a:gdLst>
                <a:gd name="connsiteX0" fmla="*/ 357977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4422B1FF-7CDD-7834-8836-CC9730943E03}"/>
                </a:ext>
              </a:extLst>
            </p:cNvPr>
            <p:cNvSpPr/>
            <p:nvPr/>
          </p:nvSpPr>
          <p:spPr>
            <a:xfrm>
              <a:off x="6993582" y="11133081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E5B1E30B-2CBF-1A97-DB03-B82003F51969}"/>
                </a:ext>
              </a:extLst>
            </p:cNvPr>
            <p:cNvSpPr/>
            <p:nvPr/>
          </p:nvSpPr>
          <p:spPr>
            <a:xfrm>
              <a:off x="7364394" y="115612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4321FE0F-CD3E-6BC2-F989-DBB66967EA36}"/>
                </a:ext>
              </a:extLst>
            </p:cNvPr>
            <p:cNvSpPr/>
            <p:nvPr/>
          </p:nvSpPr>
          <p:spPr>
            <a:xfrm>
              <a:off x="7364394" y="11347235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D8648DCB-8BB5-1C30-DED5-AAA0EC2F28FF}"/>
                </a:ext>
              </a:extLst>
            </p:cNvPr>
            <p:cNvSpPr/>
            <p:nvPr/>
          </p:nvSpPr>
          <p:spPr>
            <a:xfrm>
              <a:off x="6993582" y="11347235"/>
              <a:ext cx="370811" cy="214056"/>
            </a:xfrm>
            <a:custGeom>
              <a:avLst/>
              <a:gdLst>
                <a:gd name="connsiteX0" fmla="*/ 357977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C1FD46E7-84ED-5E0D-72B1-D547BD116747}"/>
                </a:ext>
              </a:extLst>
            </p:cNvPr>
            <p:cNvSpPr/>
            <p:nvPr/>
          </p:nvSpPr>
          <p:spPr>
            <a:xfrm>
              <a:off x="6993582" y="10276758"/>
              <a:ext cx="741622" cy="856323"/>
            </a:xfrm>
            <a:custGeom>
              <a:avLst/>
              <a:gdLst>
                <a:gd name="connsiteX0" fmla="*/ 0 w 715952"/>
                <a:gd name="connsiteY0" fmla="*/ 620036 h 826683"/>
                <a:gd name="connsiteX1" fmla="*/ 357976 w 715952"/>
                <a:gd name="connsiteY1" fmla="*/ 826684 h 826683"/>
                <a:gd name="connsiteX2" fmla="*/ 715953 w 715952"/>
                <a:gd name="connsiteY2" fmla="*/ 620036 h 826683"/>
                <a:gd name="connsiteX3" fmla="*/ 715953 w 715952"/>
                <a:gd name="connsiteY3" fmla="*/ 206648 h 826683"/>
                <a:gd name="connsiteX4" fmla="*/ 357976 w 715952"/>
                <a:gd name="connsiteY4" fmla="*/ 0 h 826683"/>
                <a:gd name="connsiteX5" fmla="*/ 0 w 715952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412BEB27-3142-1718-FDCD-A0CD02836890}"/>
                </a:ext>
              </a:extLst>
            </p:cNvPr>
            <p:cNvSpPr/>
            <p:nvPr/>
          </p:nvSpPr>
          <p:spPr>
            <a:xfrm>
              <a:off x="7364394" y="1070487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EC1469D5-32DE-8FFC-6C36-C7CBD8562BF1}"/>
                </a:ext>
              </a:extLst>
            </p:cNvPr>
            <p:cNvSpPr/>
            <p:nvPr/>
          </p:nvSpPr>
          <p:spPr>
            <a:xfrm>
              <a:off x="7364394" y="1049081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94778057-50DB-ECD9-573A-32ED48E989CD}"/>
                </a:ext>
              </a:extLst>
            </p:cNvPr>
            <p:cNvSpPr/>
            <p:nvPr/>
          </p:nvSpPr>
          <p:spPr>
            <a:xfrm>
              <a:off x="6993582" y="1049081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EF119CF3-256B-B5F5-E8EC-6A2472144685}"/>
                </a:ext>
              </a:extLst>
            </p:cNvPr>
            <p:cNvSpPr/>
            <p:nvPr/>
          </p:nvSpPr>
          <p:spPr>
            <a:xfrm>
              <a:off x="6993582" y="9420629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647 h 826777"/>
                <a:gd name="connsiteX4" fmla="*/ 357976 w 715952"/>
                <a:gd name="connsiteY4" fmla="*/ 0 h 826777"/>
                <a:gd name="connsiteX5" fmla="*/ 0 w 715952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8B2473A7-B819-39ED-0A3E-BC1D367E2041}"/>
                </a:ext>
              </a:extLst>
            </p:cNvPr>
            <p:cNvSpPr/>
            <p:nvPr/>
          </p:nvSpPr>
          <p:spPr>
            <a:xfrm>
              <a:off x="7364394" y="984884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B6AE350C-3FE1-6321-C21E-F89B678D725D}"/>
                </a:ext>
              </a:extLst>
            </p:cNvPr>
            <p:cNvSpPr/>
            <p:nvPr/>
          </p:nvSpPr>
          <p:spPr>
            <a:xfrm>
              <a:off x="7364394" y="9634685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C5AEE513-C2BA-75DC-55A6-A408FFE3F8DD}"/>
                </a:ext>
              </a:extLst>
            </p:cNvPr>
            <p:cNvSpPr/>
            <p:nvPr/>
          </p:nvSpPr>
          <p:spPr>
            <a:xfrm>
              <a:off x="6993582" y="9634685"/>
              <a:ext cx="370811" cy="214153"/>
            </a:xfrm>
            <a:custGeom>
              <a:avLst/>
              <a:gdLst>
                <a:gd name="connsiteX0" fmla="*/ 357977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E9CBB2BE-212C-971C-B810-3E7BF72433FD}"/>
                </a:ext>
              </a:extLst>
            </p:cNvPr>
            <p:cNvSpPr/>
            <p:nvPr/>
          </p:nvSpPr>
          <p:spPr>
            <a:xfrm>
              <a:off x="6993582" y="8564208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8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E4466777-5070-CF84-CAFE-2513A3BF4AFE}"/>
                </a:ext>
              </a:extLst>
            </p:cNvPr>
            <p:cNvSpPr/>
            <p:nvPr/>
          </p:nvSpPr>
          <p:spPr>
            <a:xfrm>
              <a:off x="7364394" y="89924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0BF45B91-D7B7-CABF-8413-B9B92DEA456A}"/>
                </a:ext>
              </a:extLst>
            </p:cNvPr>
            <p:cNvSpPr/>
            <p:nvPr/>
          </p:nvSpPr>
          <p:spPr>
            <a:xfrm>
              <a:off x="7364394" y="8778362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047FB386-B639-4BF5-2CB2-18D9424597D7}"/>
                </a:ext>
              </a:extLst>
            </p:cNvPr>
            <p:cNvSpPr/>
            <p:nvPr/>
          </p:nvSpPr>
          <p:spPr>
            <a:xfrm>
              <a:off x="6993582" y="8778362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59019299-89CE-E450-AFC0-5A49ED334325}"/>
                </a:ext>
              </a:extLst>
            </p:cNvPr>
            <p:cNvSpPr/>
            <p:nvPr/>
          </p:nvSpPr>
          <p:spPr>
            <a:xfrm>
              <a:off x="6993582" y="7707108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647 h 826777"/>
                <a:gd name="connsiteX4" fmla="*/ 357976 w 715952"/>
                <a:gd name="connsiteY4" fmla="*/ 0 h 826777"/>
                <a:gd name="connsiteX5" fmla="*/ 0 w 715952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D072F51B-72CB-43A0-7A88-E3D9885857A1}"/>
                </a:ext>
              </a:extLst>
            </p:cNvPr>
            <p:cNvSpPr/>
            <p:nvPr/>
          </p:nvSpPr>
          <p:spPr>
            <a:xfrm>
              <a:off x="7364394" y="81353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379DB567-CF8A-14BC-08EF-2E91BE987895}"/>
                </a:ext>
              </a:extLst>
            </p:cNvPr>
            <p:cNvSpPr/>
            <p:nvPr/>
          </p:nvSpPr>
          <p:spPr>
            <a:xfrm>
              <a:off x="7364394" y="7921164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24C5C5C2-8255-1C97-BDFB-5479E7326629}"/>
                </a:ext>
              </a:extLst>
            </p:cNvPr>
            <p:cNvSpPr/>
            <p:nvPr/>
          </p:nvSpPr>
          <p:spPr>
            <a:xfrm>
              <a:off x="6993582" y="7921164"/>
              <a:ext cx="370811" cy="214153"/>
            </a:xfrm>
            <a:custGeom>
              <a:avLst/>
              <a:gdLst>
                <a:gd name="connsiteX0" fmla="*/ 357977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4CAE4795-CAC0-907E-3732-E0DA1BCEF83E}"/>
                </a:ext>
              </a:extLst>
            </p:cNvPr>
            <p:cNvSpPr/>
            <p:nvPr/>
          </p:nvSpPr>
          <p:spPr>
            <a:xfrm>
              <a:off x="6993582" y="6850687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F55EC397-7F32-B31E-96D4-60DF735CF1AA}"/>
                </a:ext>
              </a:extLst>
            </p:cNvPr>
            <p:cNvSpPr/>
            <p:nvPr/>
          </p:nvSpPr>
          <p:spPr>
            <a:xfrm>
              <a:off x="7364394" y="727889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F1DCA7B4-A1A1-5887-4D9B-CF312395E878}"/>
                </a:ext>
              </a:extLst>
            </p:cNvPr>
            <p:cNvSpPr/>
            <p:nvPr/>
          </p:nvSpPr>
          <p:spPr>
            <a:xfrm>
              <a:off x="7364394" y="706484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0B2C0303-39BF-8630-FC0A-0D410810A66B}"/>
                </a:ext>
              </a:extLst>
            </p:cNvPr>
            <p:cNvSpPr/>
            <p:nvPr/>
          </p:nvSpPr>
          <p:spPr>
            <a:xfrm>
              <a:off x="6993582" y="706484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D15A20E8-2A48-63A7-2EFA-AEBBAD678AA5}"/>
                </a:ext>
              </a:extLst>
            </p:cNvPr>
            <p:cNvSpPr/>
            <p:nvPr/>
          </p:nvSpPr>
          <p:spPr>
            <a:xfrm>
              <a:off x="7732777" y="12846603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2 h 826777"/>
                <a:gd name="connsiteX4" fmla="*/ 357976 w 715952"/>
                <a:gd name="connsiteY4" fmla="*/ 0 h 826777"/>
                <a:gd name="connsiteX5" fmla="*/ 0 w 715952"/>
                <a:gd name="connsiteY5" fmla="*/ 206742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2"/>
                  </a:lnTo>
                  <a:lnTo>
                    <a:pt x="357976" y="0"/>
                  </a:lnTo>
                  <a:lnTo>
                    <a:pt x="0" y="206742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63C69899-4FC4-788B-B081-B23E087AE474}"/>
                </a:ext>
              </a:extLst>
            </p:cNvPr>
            <p:cNvSpPr/>
            <p:nvPr/>
          </p:nvSpPr>
          <p:spPr>
            <a:xfrm>
              <a:off x="8103589" y="1327481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8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F2827E11-0E62-FBFA-1481-A81CBD351DC8}"/>
                </a:ext>
              </a:extLst>
            </p:cNvPr>
            <p:cNvSpPr/>
            <p:nvPr/>
          </p:nvSpPr>
          <p:spPr>
            <a:xfrm>
              <a:off x="8103589" y="13060756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C7B6A05B-AB2D-7A2B-D125-4973C500546D}"/>
                </a:ext>
              </a:extLst>
            </p:cNvPr>
            <p:cNvSpPr/>
            <p:nvPr/>
          </p:nvSpPr>
          <p:spPr>
            <a:xfrm>
              <a:off x="7732777" y="1306075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0654B120-1251-1465-4365-16CC7540ED55}"/>
                </a:ext>
              </a:extLst>
            </p:cNvPr>
            <p:cNvSpPr/>
            <p:nvPr/>
          </p:nvSpPr>
          <p:spPr>
            <a:xfrm>
              <a:off x="7732777" y="11990182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7F9ECA23-0FC3-6B2A-52C4-762CF491F181}"/>
                </a:ext>
              </a:extLst>
            </p:cNvPr>
            <p:cNvSpPr/>
            <p:nvPr/>
          </p:nvSpPr>
          <p:spPr>
            <a:xfrm>
              <a:off x="8103589" y="124183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51B3299F-DCA5-6C1B-7C39-7B1B33964990}"/>
                </a:ext>
              </a:extLst>
            </p:cNvPr>
            <p:cNvSpPr/>
            <p:nvPr/>
          </p:nvSpPr>
          <p:spPr>
            <a:xfrm>
              <a:off x="8103589" y="12204336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82942087-F50F-770E-D401-28FA7CC58902}"/>
                </a:ext>
              </a:extLst>
            </p:cNvPr>
            <p:cNvSpPr/>
            <p:nvPr/>
          </p:nvSpPr>
          <p:spPr>
            <a:xfrm>
              <a:off x="7732777" y="1220433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420008ED-6D75-7E4A-B2B6-CDEB7E461E67}"/>
                </a:ext>
              </a:extLst>
            </p:cNvPr>
            <p:cNvSpPr/>
            <p:nvPr/>
          </p:nvSpPr>
          <p:spPr>
            <a:xfrm>
              <a:off x="7732777" y="11133081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CAC2FD45-65DB-5307-9DA3-B3D214936D5B}"/>
                </a:ext>
              </a:extLst>
            </p:cNvPr>
            <p:cNvSpPr/>
            <p:nvPr/>
          </p:nvSpPr>
          <p:spPr>
            <a:xfrm>
              <a:off x="8103589" y="115612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B45AE987-BF24-13FE-F64A-526CDB7DBC11}"/>
                </a:ext>
              </a:extLst>
            </p:cNvPr>
            <p:cNvSpPr/>
            <p:nvPr/>
          </p:nvSpPr>
          <p:spPr>
            <a:xfrm>
              <a:off x="8103589" y="11347235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50CC173F-18CE-B868-2BC9-39086ECB588A}"/>
                </a:ext>
              </a:extLst>
            </p:cNvPr>
            <p:cNvSpPr/>
            <p:nvPr/>
          </p:nvSpPr>
          <p:spPr>
            <a:xfrm>
              <a:off x="7732777" y="11347235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EAA21942-DDD1-E521-D6A1-4F8216572481}"/>
                </a:ext>
              </a:extLst>
            </p:cNvPr>
            <p:cNvSpPr/>
            <p:nvPr/>
          </p:nvSpPr>
          <p:spPr>
            <a:xfrm>
              <a:off x="7732777" y="10276758"/>
              <a:ext cx="741622" cy="856323"/>
            </a:xfrm>
            <a:custGeom>
              <a:avLst/>
              <a:gdLst>
                <a:gd name="connsiteX0" fmla="*/ 0 w 715952"/>
                <a:gd name="connsiteY0" fmla="*/ 620036 h 826683"/>
                <a:gd name="connsiteX1" fmla="*/ 357976 w 715952"/>
                <a:gd name="connsiteY1" fmla="*/ 826684 h 826683"/>
                <a:gd name="connsiteX2" fmla="*/ 715953 w 715952"/>
                <a:gd name="connsiteY2" fmla="*/ 620036 h 826683"/>
                <a:gd name="connsiteX3" fmla="*/ 715953 w 715952"/>
                <a:gd name="connsiteY3" fmla="*/ 206648 h 826683"/>
                <a:gd name="connsiteX4" fmla="*/ 357976 w 715952"/>
                <a:gd name="connsiteY4" fmla="*/ 0 h 826683"/>
                <a:gd name="connsiteX5" fmla="*/ 0 w 715952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45E73235-DCF7-EBAF-0B9E-3BAD6E928A98}"/>
                </a:ext>
              </a:extLst>
            </p:cNvPr>
            <p:cNvSpPr/>
            <p:nvPr/>
          </p:nvSpPr>
          <p:spPr>
            <a:xfrm>
              <a:off x="8103589" y="1070487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82EB03F2-2057-99A4-7EF1-3EB81B4BFB1E}"/>
                </a:ext>
              </a:extLst>
            </p:cNvPr>
            <p:cNvSpPr/>
            <p:nvPr/>
          </p:nvSpPr>
          <p:spPr>
            <a:xfrm>
              <a:off x="8103589" y="1049081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CE8D1253-B8E2-6D97-CA7E-691CC88B49B7}"/>
                </a:ext>
              </a:extLst>
            </p:cNvPr>
            <p:cNvSpPr/>
            <p:nvPr/>
          </p:nvSpPr>
          <p:spPr>
            <a:xfrm>
              <a:off x="7732777" y="1049081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F47A121F-480C-A743-506A-3AD51E61DDB5}"/>
                </a:ext>
              </a:extLst>
            </p:cNvPr>
            <p:cNvSpPr/>
            <p:nvPr/>
          </p:nvSpPr>
          <p:spPr>
            <a:xfrm>
              <a:off x="7732777" y="9420629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647 h 826777"/>
                <a:gd name="connsiteX4" fmla="*/ 357976 w 715952"/>
                <a:gd name="connsiteY4" fmla="*/ 0 h 826777"/>
                <a:gd name="connsiteX5" fmla="*/ 0 w 715952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98E26793-6608-B0C8-EED5-D97710525A4A}"/>
                </a:ext>
              </a:extLst>
            </p:cNvPr>
            <p:cNvSpPr/>
            <p:nvPr/>
          </p:nvSpPr>
          <p:spPr>
            <a:xfrm>
              <a:off x="8103589" y="984884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F1586B63-1A01-2C19-1287-D07B41921094}"/>
                </a:ext>
              </a:extLst>
            </p:cNvPr>
            <p:cNvSpPr/>
            <p:nvPr/>
          </p:nvSpPr>
          <p:spPr>
            <a:xfrm>
              <a:off x="8103589" y="9634685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8615A118-D550-94E7-51A1-C54B2AC38A7B}"/>
                </a:ext>
              </a:extLst>
            </p:cNvPr>
            <p:cNvSpPr/>
            <p:nvPr/>
          </p:nvSpPr>
          <p:spPr>
            <a:xfrm>
              <a:off x="7732777" y="9634685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0F807322-9EB3-4843-01FB-AADFB2AD0ABE}"/>
                </a:ext>
              </a:extLst>
            </p:cNvPr>
            <p:cNvSpPr/>
            <p:nvPr/>
          </p:nvSpPr>
          <p:spPr>
            <a:xfrm>
              <a:off x="7732777" y="8564208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8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5EB54B84-F485-6B3D-6D3C-EB22C0A13AA5}"/>
                </a:ext>
              </a:extLst>
            </p:cNvPr>
            <p:cNvSpPr/>
            <p:nvPr/>
          </p:nvSpPr>
          <p:spPr>
            <a:xfrm>
              <a:off x="8103589" y="89924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BA9BACB4-2CE2-8A0A-C358-6AD732F56115}"/>
                </a:ext>
              </a:extLst>
            </p:cNvPr>
            <p:cNvSpPr/>
            <p:nvPr/>
          </p:nvSpPr>
          <p:spPr>
            <a:xfrm>
              <a:off x="8103589" y="8778362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978EA011-2E40-76FB-3820-36C4376C3E2C}"/>
                </a:ext>
              </a:extLst>
            </p:cNvPr>
            <p:cNvSpPr/>
            <p:nvPr/>
          </p:nvSpPr>
          <p:spPr>
            <a:xfrm>
              <a:off x="7732777" y="8778362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D5853D7B-3989-5A5B-4A7C-2549C47FD184}"/>
                </a:ext>
              </a:extLst>
            </p:cNvPr>
            <p:cNvSpPr/>
            <p:nvPr/>
          </p:nvSpPr>
          <p:spPr>
            <a:xfrm>
              <a:off x="7732777" y="7707108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647 h 826777"/>
                <a:gd name="connsiteX4" fmla="*/ 357976 w 715952"/>
                <a:gd name="connsiteY4" fmla="*/ 0 h 826777"/>
                <a:gd name="connsiteX5" fmla="*/ 0 w 715952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AD69E0F5-B8DB-10ED-2843-896612B2EE67}"/>
                </a:ext>
              </a:extLst>
            </p:cNvPr>
            <p:cNvSpPr/>
            <p:nvPr/>
          </p:nvSpPr>
          <p:spPr>
            <a:xfrm>
              <a:off x="8103589" y="81353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34B69CC5-884F-D2C9-77A9-D7D3DC6CA26D}"/>
                </a:ext>
              </a:extLst>
            </p:cNvPr>
            <p:cNvSpPr/>
            <p:nvPr/>
          </p:nvSpPr>
          <p:spPr>
            <a:xfrm>
              <a:off x="8103589" y="7921164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01267A17-A8C2-202C-B5EE-133F8CC15754}"/>
                </a:ext>
              </a:extLst>
            </p:cNvPr>
            <p:cNvSpPr/>
            <p:nvPr/>
          </p:nvSpPr>
          <p:spPr>
            <a:xfrm>
              <a:off x="7732777" y="7921164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C63F096B-CB8D-C946-A9EB-92AC49D67886}"/>
                </a:ext>
              </a:extLst>
            </p:cNvPr>
            <p:cNvSpPr/>
            <p:nvPr/>
          </p:nvSpPr>
          <p:spPr>
            <a:xfrm>
              <a:off x="7732777" y="6850687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E7A584DC-CC1B-EE33-AFFB-CE54D0E042D0}"/>
                </a:ext>
              </a:extLst>
            </p:cNvPr>
            <p:cNvSpPr/>
            <p:nvPr/>
          </p:nvSpPr>
          <p:spPr>
            <a:xfrm>
              <a:off x="8103589" y="727889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620182CB-A58A-FF82-09FD-AABEF256906F}"/>
                </a:ext>
              </a:extLst>
            </p:cNvPr>
            <p:cNvSpPr/>
            <p:nvPr/>
          </p:nvSpPr>
          <p:spPr>
            <a:xfrm>
              <a:off x="8103589" y="706484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52F1B3CE-BBBE-D4C3-892C-A4F613D41277}"/>
                </a:ext>
              </a:extLst>
            </p:cNvPr>
            <p:cNvSpPr/>
            <p:nvPr/>
          </p:nvSpPr>
          <p:spPr>
            <a:xfrm>
              <a:off x="7732777" y="706484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CEE2F76F-1C36-88A3-87DB-2678782F8594}"/>
                </a:ext>
              </a:extLst>
            </p:cNvPr>
            <p:cNvSpPr/>
            <p:nvPr/>
          </p:nvSpPr>
          <p:spPr>
            <a:xfrm>
              <a:off x="8474400" y="12846603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2 h 826777"/>
                <a:gd name="connsiteX4" fmla="*/ 357976 w 716046"/>
                <a:gd name="connsiteY4" fmla="*/ 0 h 826777"/>
                <a:gd name="connsiteX5" fmla="*/ 0 w 716046"/>
                <a:gd name="connsiteY5" fmla="*/ 206742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2"/>
                  </a:lnTo>
                  <a:lnTo>
                    <a:pt x="357976" y="0"/>
                  </a:lnTo>
                  <a:lnTo>
                    <a:pt x="0" y="206742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01CDC70F-00E0-68BE-C64E-B946D10D83A5}"/>
                </a:ext>
              </a:extLst>
            </p:cNvPr>
            <p:cNvSpPr/>
            <p:nvPr/>
          </p:nvSpPr>
          <p:spPr>
            <a:xfrm>
              <a:off x="8845211" y="1327481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8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DB88BB45-4277-FE20-E838-D152A3F50FCA}"/>
                </a:ext>
              </a:extLst>
            </p:cNvPr>
            <p:cNvSpPr/>
            <p:nvPr/>
          </p:nvSpPr>
          <p:spPr>
            <a:xfrm>
              <a:off x="8845211" y="13060756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EF29DF06-75D1-F46C-A217-2C122F436878}"/>
                </a:ext>
              </a:extLst>
            </p:cNvPr>
            <p:cNvSpPr/>
            <p:nvPr/>
          </p:nvSpPr>
          <p:spPr>
            <a:xfrm>
              <a:off x="8474400" y="1306075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C18E5900-94C3-A728-884B-678D3EDCD895}"/>
                </a:ext>
              </a:extLst>
            </p:cNvPr>
            <p:cNvSpPr/>
            <p:nvPr/>
          </p:nvSpPr>
          <p:spPr>
            <a:xfrm>
              <a:off x="8474400" y="11990182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E8D0DA9F-9BEF-2717-AA1D-F92CC64F986D}"/>
                </a:ext>
              </a:extLst>
            </p:cNvPr>
            <p:cNvSpPr/>
            <p:nvPr/>
          </p:nvSpPr>
          <p:spPr>
            <a:xfrm>
              <a:off x="8845211" y="124183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DAABA3F3-CF34-F7C0-0A64-014D1AFDBF94}"/>
                </a:ext>
              </a:extLst>
            </p:cNvPr>
            <p:cNvSpPr/>
            <p:nvPr/>
          </p:nvSpPr>
          <p:spPr>
            <a:xfrm>
              <a:off x="8845211" y="12204336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FA769E2A-5F12-8ED8-CF43-28A67BF6AB12}"/>
                </a:ext>
              </a:extLst>
            </p:cNvPr>
            <p:cNvSpPr/>
            <p:nvPr/>
          </p:nvSpPr>
          <p:spPr>
            <a:xfrm>
              <a:off x="8474400" y="1220433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44E7F385-96D8-06B3-E754-59C469D80EA6}"/>
                </a:ext>
              </a:extLst>
            </p:cNvPr>
            <p:cNvSpPr/>
            <p:nvPr/>
          </p:nvSpPr>
          <p:spPr>
            <a:xfrm>
              <a:off x="8474400" y="11133081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7EB3DCBE-7E23-1F13-9A22-7A61CFBCBFD8}"/>
                </a:ext>
              </a:extLst>
            </p:cNvPr>
            <p:cNvSpPr/>
            <p:nvPr/>
          </p:nvSpPr>
          <p:spPr>
            <a:xfrm>
              <a:off x="8845211" y="115612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39B6BC04-A439-93C4-D9C7-4137E71FE43D}"/>
                </a:ext>
              </a:extLst>
            </p:cNvPr>
            <p:cNvSpPr/>
            <p:nvPr/>
          </p:nvSpPr>
          <p:spPr>
            <a:xfrm>
              <a:off x="8845211" y="11347235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4B5DF522-7C7E-C44A-CB57-A05D15F3AAC2}"/>
                </a:ext>
              </a:extLst>
            </p:cNvPr>
            <p:cNvSpPr/>
            <p:nvPr/>
          </p:nvSpPr>
          <p:spPr>
            <a:xfrm>
              <a:off x="8474400" y="11347235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17B5D265-8389-516B-351F-701AFCCEF81C}"/>
                </a:ext>
              </a:extLst>
            </p:cNvPr>
            <p:cNvSpPr/>
            <p:nvPr/>
          </p:nvSpPr>
          <p:spPr>
            <a:xfrm>
              <a:off x="8474400" y="10276758"/>
              <a:ext cx="741719" cy="856323"/>
            </a:xfrm>
            <a:custGeom>
              <a:avLst/>
              <a:gdLst>
                <a:gd name="connsiteX0" fmla="*/ 0 w 716046"/>
                <a:gd name="connsiteY0" fmla="*/ 620036 h 826683"/>
                <a:gd name="connsiteX1" fmla="*/ 357976 w 716046"/>
                <a:gd name="connsiteY1" fmla="*/ 826684 h 826683"/>
                <a:gd name="connsiteX2" fmla="*/ 716047 w 716046"/>
                <a:gd name="connsiteY2" fmla="*/ 620036 h 826683"/>
                <a:gd name="connsiteX3" fmla="*/ 716047 w 716046"/>
                <a:gd name="connsiteY3" fmla="*/ 206648 h 826683"/>
                <a:gd name="connsiteX4" fmla="*/ 357976 w 716046"/>
                <a:gd name="connsiteY4" fmla="*/ 0 h 826683"/>
                <a:gd name="connsiteX5" fmla="*/ 0 w 716046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6047" y="620036"/>
                  </a:lnTo>
                  <a:lnTo>
                    <a:pt x="716047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CE6EF9AA-3739-7707-33AE-AA2A531BB65F}"/>
                </a:ext>
              </a:extLst>
            </p:cNvPr>
            <p:cNvSpPr/>
            <p:nvPr/>
          </p:nvSpPr>
          <p:spPr>
            <a:xfrm>
              <a:off x="8845211" y="1070487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B1DD2E02-8E22-FA90-6CC8-21A0A9CEC24A}"/>
                </a:ext>
              </a:extLst>
            </p:cNvPr>
            <p:cNvSpPr/>
            <p:nvPr/>
          </p:nvSpPr>
          <p:spPr>
            <a:xfrm>
              <a:off x="8845211" y="10490814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58C126BD-F247-5727-C659-211EF6D2AC6E}"/>
                </a:ext>
              </a:extLst>
            </p:cNvPr>
            <p:cNvSpPr/>
            <p:nvPr/>
          </p:nvSpPr>
          <p:spPr>
            <a:xfrm>
              <a:off x="8474400" y="1049081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7436A2C5-BB46-7154-4615-4F183B00C7BE}"/>
                </a:ext>
              </a:extLst>
            </p:cNvPr>
            <p:cNvSpPr/>
            <p:nvPr/>
          </p:nvSpPr>
          <p:spPr>
            <a:xfrm>
              <a:off x="8474400" y="9420629"/>
              <a:ext cx="741719" cy="856420"/>
            </a:xfrm>
            <a:custGeom>
              <a:avLst/>
              <a:gdLst>
                <a:gd name="connsiteX0" fmla="*/ 0 w 716046"/>
                <a:gd name="connsiteY0" fmla="*/ 620036 h 826777"/>
                <a:gd name="connsiteX1" fmla="*/ 357976 w 716046"/>
                <a:gd name="connsiteY1" fmla="*/ 826777 h 826777"/>
                <a:gd name="connsiteX2" fmla="*/ 716047 w 716046"/>
                <a:gd name="connsiteY2" fmla="*/ 620036 h 826777"/>
                <a:gd name="connsiteX3" fmla="*/ 716047 w 716046"/>
                <a:gd name="connsiteY3" fmla="*/ 206647 h 826777"/>
                <a:gd name="connsiteX4" fmla="*/ 357976 w 716046"/>
                <a:gd name="connsiteY4" fmla="*/ 0 h 826777"/>
                <a:gd name="connsiteX5" fmla="*/ 0 w 716046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6047" y="620036"/>
                  </a:lnTo>
                  <a:lnTo>
                    <a:pt x="716047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656481C3-D550-9503-CF2B-C6CEB6997007}"/>
                </a:ext>
              </a:extLst>
            </p:cNvPr>
            <p:cNvSpPr/>
            <p:nvPr/>
          </p:nvSpPr>
          <p:spPr>
            <a:xfrm>
              <a:off x="8845211" y="984884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5AFE15A4-3445-B193-AE04-FDAE59EC188A}"/>
                </a:ext>
              </a:extLst>
            </p:cNvPr>
            <p:cNvSpPr/>
            <p:nvPr/>
          </p:nvSpPr>
          <p:spPr>
            <a:xfrm>
              <a:off x="8845211" y="9634685"/>
              <a:ext cx="370908" cy="214153"/>
            </a:xfrm>
            <a:custGeom>
              <a:avLst/>
              <a:gdLst>
                <a:gd name="connsiteX0" fmla="*/ 358070 w 358070"/>
                <a:gd name="connsiteY0" fmla="*/ 0 h 206741"/>
                <a:gd name="connsiteX1" fmla="*/ 0 w 358070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741">
                  <a:moveTo>
                    <a:pt x="358070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8B76F1C2-AD48-4CD8-E70E-791372BBAF4A}"/>
                </a:ext>
              </a:extLst>
            </p:cNvPr>
            <p:cNvSpPr/>
            <p:nvPr/>
          </p:nvSpPr>
          <p:spPr>
            <a:xfrm>
              <a:off x="8474400" y="9634685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53120563-2D5F-2F12-5BD1-E9C7933F1CAD}"/>
                </a:ext>
              </a:extLst>
            </p:cNvPr>
            <p:cNvSpPr/>
            <p:nvPr/>
          </p:nvSpPr>
          <p:spPr>
            <a:xfrm>
              <a:off x="8474400" y="8564208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8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A5DD5E93-C1CE-5A3F-5D8E-B4F4D82372D0}"/>
                </a:ext>
              </a:extLst>
            </p:cNvPr>
            <p:cNvSpPr/>
            <p:nvPr/>
          </p:nvSpPr>
          <p:spPr>
            <a:xfrm>
              <a:off x="8845211" y="89924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54ABB39D-7810-1031-7270-326E7AFA04AC}"/>
                </a:ext>
              </a:extLst>
            </p:cNvPr>
            <p:cNvSpPr/>
            <p:nvPr/>
          </p:nvSpPr>
          <p:spPr>
            <a:xfrm>
              <a:off x="8845211" y="8778362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78C6E378-B2C3-7755-A3AE-3917668A206A}"/>
                </a:ext>
              </a:extLst>
            </p:cNvPr>
            <p:cNvSpPr/>
            <p:nvPr/>
          </p:nvSpPr>
          <p:spPr>
            <a:xfrm>
              <a:off x="8474400" y="8778362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889E734D-E208-6B5E-1EB2-6649F0B63CA0}"/>
                </a:ext>
              </a:extLst>
            </p:cNvPr>
            <p:cNvSpPr/>
            <p:nvPr/>
          </p:nvSpPr>
          <p:spPr>
            <a:xfrm>
              <a:off x="8474400" y="7707108"/>
              <a:ext cx="741719" cy="856420"/>
            </a:xfrm>
            <a:custGeom>
              <a:avLst/>
              <a:gdLst>
                <a:gd name="connsiteX0" fmla="*/ 0 w 716046"/>
                <a:gd name="connsiteY0" fmla="*/ 620036 h 826777"/>
                <a:gd name="connsiteX1" fmla="*/ 357976 w 716046"/>
                <a:gd name="connsiteY1" fmla="*/ 826777 h 826777"/>
                <a:gd name="connsiteX2" fmla="*/ 716047 w 716046"/>
                <a:gd name="connsiteY2" fmla="*/ 620036 h 826777"/>
                <a:gd name="connsiteX3" fmla="*/ 716047 w 716046"/>
                <a:gd name="connsiteY3" fmla="*/ 206647 h 826777"/>
                <a:gd name="connsiteX4" fmla="*/ 357976 w 716046"/>
                <a:gd name="connsiteY4" fmla="*/ 0 h 826777"/>
                <a:gd name="connsiteX5" fmla="*/ 0 w 716046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6047" y="620036"/>
                  </a:lnTo>
                  <a:lnTo>
                    <a:pt x="716047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01A6D073-2D64-AA41-6455-87DCA80BC7B0}"/>
                </a:ext>
              </a:extLst>
            </p:cNvPr>
            <p:cNvSpPr/>
            <p:nvPr/>
          </p:nvSpPr>
          <p:spPr>
            <a:xfrm>
              <a:off x="8845211" y="81353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83EB2052-2C2E-457F-9C7A-CEF1D45B28AE}"/>
                </a:ext>
              </a:extLst>
            </p:cNvPr>
            <p:cNvSpPr/>
            <p:nvPr/>
          </p:nvSpPr>
          <p:spPr>
            <a:xfrm>
              <a:off x="8845211" y="7921164"/>
              <a:ext cx="370908" cy="214153"/>
            </a:xfrm>
            <a:custGeom>
              <a:avLst/>
              <a:gdLst>
                <a:gd name="connsiteX0" fmla="*/ 358070 w 358070"/>
                <a:gd name="connsiteY0" fmla="*/ 0 h 206741"/>
                <a:gd name="connsiteX1" fmla="*/ 0 w 358070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741">
                  <a:moveTo>
                    <a:pt x="358070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B0ADAA79-EAB5-AC6C-E8C3-FAB258237CF7}"/>
                </a:ext>
              </a:extLst>
            </p:cNvPr>
            <p:cNvSpPr/>
            <p:nvPr/>
          </p:nvSpPr>
          <p:spPr>
            <a:xfrm>
              <a:off x="8474400" y="7921164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DC0EF5A1-BA95-8175-6E65-F8FA6798A998}"/>
                </a:ext>
              </a:extLst>
            </p:cNvPr>
            <p:cNvSpPr/>
            <p:nvPr/>
          </p:nvSpPr>
          <p:spPr>
            <a:xfrm>
              <a:off x="8474400" y="6850687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16940192-75DA-9ED0-DD38-DADB38DCDDD7}"/>
                </a:ext>
              </a:extLst>
            </p:cNvPr>
            <p:cNvSpPr/>
            <p:nvPr/>
          </p:nvSpPr>
          <p:spPr>
            <a:xfrm>
              <a:off x="8845211" y="727889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EC6DA67B-08BE-A29E-C34F-DAB0565586AE}"/>
                </a:ext>
              </a:extLst>
            </p:cNvPr>
            <p:cNvSpPr/>
            <p:nvPr/>
          </p:nvSpPr>
          <p:spPr>
            <a:xfrm>
              <a:off x="8845211" y="7064840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968E8AE4-5801-05F5-A5AE-4F61B046384B}"/>
                </a:ext>
              </a:extLst>
            </p:cNvPr>
            <p:cNvSpPr/>
            <p:nvPr/>
          </p:nvSpPr>
          <p:spPr>
            <a:xfrm>
              <a:off x="8474400" y="706484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772AB980-4DE2-2938-0295-79FAC902A6C9}"/>
                </a:ext>
              </a:extLst>
            </p:cNvPr>
            <p:cNvSpPr/>
            <p:nvPr/>
          </p:nvSpPr>
          <p:spPr>
            <a:xfrm>
              <a:off x="9224666" y="12846603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6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2 h 826777"/>
                <a:gd name="connsiteX4" fmla="*/ 357976 w 715953"/>
                <a:gd name="connsiteY4" fmla="*/ 0 h 826777"/>
                <a:gd name="connsiteX5" fmla="*/ 0 w 715953"/>
                <a:gd name="connsiteY5" fmla="*/ 206742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2"/>
                  </a:lnTo>
                  <a:lnTo>
                    <a:pt x="357976" y="0"/>
                  </a:lnTo>
                  <a:lnTo>
                    <a:pt x="0" y="206742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399B50B1-A924-B38D-25C9-17E4D12A4B51}"/>
                </a:ext>
              </a:extLst>
            </p:cNvPr>
            <p:cNvSpPr/>
            <p:nvPr/>
          </p:nvSpPr>
          <p:spPr>
            <a:xfrm>
              <a:off x="9595478" y="1327481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8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9679F569-960E-023F-B6D3-AB70EA379C64}"/>
                </a:ext>
              </a:extLst>
            </p:cNvPr>
            <p:cNvSpPr/>
            <p:nvPr/>
          </p:nvSpPr>
          <p:spPr>
            <a:xfrm>
              <a:off x="9595478" y="13060756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5C9E6ED1-DA39-B20D-5885-D767F2882EF7}"/>
                </a:ext>
              </a:extLst>
            </p:cNvPr>
            <p:cNvSpPr/>
            <p:nvPr/>
          </p:nvSpPr>
          <p:spPr>
            <a:xfrm>
              <a:off x="9224666" y="1306075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F3F4327E-905F-017F-15D2-0FCFD860423D}"/>
                </a:ext>
              </a:extLst>
            </p:cNvPr>
            <p:cNvSpPr/>
            <p:nvPr/>
          </p:nvSpPr>
          <p:spPr>
            <a:xfrm>
              <a:off x="9224666" y="11990182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6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6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7B79EFA1-4E40-030D-792E-DC8C60C9C691}"/>
                </a:ext>
              </a:extLst>
            </p:cNvPr>
            <p:cNvSpPr/>
            <p:nvPr/>
          </p:nvSpPr>
          <p:spPr>
            <a:xfrm>
              <a:off x="9595478" y="124183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763D4624-5B46-445B-4D1F-9124481880CB}"/>
                </a:ext>
              </a:extLst>
            </p:cNvPr>
            <p:cNvSpPr/>
            <p:nvPr/>
          </p:nvSpPr>
          <p:spPr>
            <a:xfrm>
              <a:off x="9595478" y="12204336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96757401-1D7C-B68E-8B28-013A1A141902}"/>
                </a:ext>
              </a:extLst>
            </p:cNvPr>
            <p:cNvSpPr/>
            <p:nvPr/>
          </p:nvSpPr>
          <p:spPr>
            <a:xfrm>
              <a:off x="9224666" y="1220433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A9A1DCBE-3F7F-256C-76C4-E97781601A5D}"/>
                </a:ext>
              </a:extLst>
            </p:cNvPr>
            <p:cNvSpPr/>
            <p:nvPr/>
          </p:nvSpPr>
          <p:spPr>
            <a:xfrm>
              <a:off x="9224666" y="11133081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6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6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F5C43C66-5D83-4D7F-9DCD-570D4B0A5648}"/>
                </a:ext>
              </a:extLst>
            </p:cNvPr>
            <p:cNvSpPr/>
            <p:nvPr/>
          </p:nvSpPr>
          <p:spPr>
            <a:xfrm>
              <a:off x="9595478" y="115612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592E25A9-E3F7-BEE3-393C-6F7EEFD280B7}"/>
                </a:ext>
              </a:extLst>
            </p:cNvPr>
            <p:cNvSpPr/>
            <p:nvPr/>
          </p:nvSpPr>
          <p:spPr>
            <a:xfrm>
              <a:off x="9595478" y="11347235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E66EBAA2-2E7E-9508-9572-BE374316B3CF}"/>
                </a:ext>
              </a:extLst>
            </p:cNvPr>
            <p:cNvSpPr/>
            <p:nvPr/>
          </p:nvSpPr>
          <p:spPr>
            <a:xfrm>
              <a:off x="9224666" y="11347235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46FB4E3B-C01B-CE95-00C5-7CF1087D51E9}"/>
                </a:ext>
              </a:extLst>
            </p:cNvPr>
            <p:cNvSpPr/>
            <p:nvPr/>
          </p:nvSpPr>
          <p:spPr>
            <a:xfrm>
              <a:off x="9224666" y="10276758"/>
              <a:ext cx="741623" cy="856323"/>
            </a:xfrm>
            <a:custGeom>
              <a:avLst/>
              <a:gdLst>
                <a:gd name="connsiteX0" fmla="*/ 0 w 715953"/>
                <a:gd name="connsiteY0" fmla="*/ 620036 h 826683"/>
                <a:gd name="connsiteX1" fmla="*/ 357976 w 715953"/>
                <a:gd name="connsiteY1" fmla="*/ 826684 h 826683"/>
                <a:gd name="connsiteX2" fmla="*/ 715953 w 715953"/>
                <a:gd name="connsiteY2" fmla="*/ 620036 h 826683"/>
                <a:gd name="connsiteX3" fmla="*/ 715953 w 715953"/>
                <a:gd name="connsiteY3" fmla="*/ 206648 h 826683"/>
                <a:gd name="connsiteX4" fmla="*/ 357976 w 715953"/>
                <a:gd name="connsiteY4" fmla="*/ 0 h 826683"/>
                <a:gd name="connsiteX5" fmla="*/ 0 w 715953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6BC969CB-1843-F1C8-2F36-FE28A63E87F1}"/>
                </a:ext>
              </a:extLst>
            </p:cNvPr>
            <p:cNvSpPr/>
            <p:nvPr/>
          </p:nvSpPr>
          <p:spPr>
            <a:xfrm>
              <a:off x="9595478" y="1070487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EA7F6276-B7A9-8F67-CAD6-09F7011C3C9C}"/>
                </a:ext>
              </a:extLst>
            </p:cNvPr>
            <p:cNvSpPr/>
            <p:nvPr/>
          </p:nvSpPr>
          <p:spPr>
            <a:xfrm>
              <a:off x="9595478" y="10490814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B0721A1E-68D9-9CDF-466B-143DD98CE4F3}"/>
                </a:ext>
              </a:extLst>
            </p:cNvPr>
            <p:cNvSpPr/>
            <p:nvPr/>
          </p:nvSpPr>
          <p:spPr>
            <a:xfrm>
              <a:off x="9224666" y="1049081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44FEADC7-10C0-9731-3F07-706EAA466613}"/>
                </a:ext>
              </a:extLst>
            </p:cNvPr>
            <p:cNvSpPr/>
            <p:nvPr/>
          </p:nvSpPr>
          <p:spPr>
            <a:xfrm>
              <a:off x="9224666" y="9420629"/>
              <a:ext cx="741623" cy="856420"/>
            </a:xfrm>
            <a:custGeom>
              <a:avLst/>
              <a:gdLst>
                <a:gd name="connsiteX0" fmla="*/ 0 w 715953"/>
                <a:gd name="connsiteY0" fmla="*/ 620036 h 826777"/>
                <a:gd name="connsiteX1" fmla="*/ 357976 w 715953"/>
                <a:gd name="connsiteY1" fmla="*/ 826777 h 826777"/>
                <a:gd name="connsiteX2" fmla="*/ 715953 w 715953"/>
                <a:gd name="connsiteY2" fmla="*/ 620036 h 826777"/>
                <a:gd name="connsiteX3" fmla="*/ 715953 w 715953"/>
                <a:gd name="connsiteY3" fmla="*/ 206647 h 826777"/>
                <a:gd name="connsiteX4" fmla="*/ 357976 w 715953"/>
                <a:gd name="connsiteY4" fmla="*/ 0 h 826777"/>
                <a:gd name="connsiteX5" fmla="*/ 0 w 715953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76F8D4A0-82F2-5863-66FE-6286D749AABD}"/>
                </a:ext>
              </a:extLst>
            </p:cNvPr>
            <p:cNvSpPr/>
            <p:nvPr/>
          </p:nvSpPr>
          <p:spPr>
            <a:xfrm>
              <a:off x="9595478" y="984884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EC8E69C3-D5F2-30EA-0A76-BE4AC3ECC419}"/>
                </a:ext>
              </a:extLst>
            </p:cNvPr>
            <p:cNvSpPr/>
            <p:nvPr/>
          </p:nvSpPr>
          <p:spPr>
            <a:xfrm>
              <a:off x="9595478" y="9634685"/>
              <a:ext cx="370811" cy="214153"/>
            </a:xfrm>
            <a:custGeom>
              <a:avLst/>
              <a:gdLst>
                <a:gd name="connsiteX0" fmla="*/ 357977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1862A95F-2AEF-6DAD-2B61-F4CFD75D4852}"/>
                </a:ext>
              </a:extLst>
            </p:cNvPr>
            <p:cNvSpPr/>
            <p:nvPr/>
          </p:nvSpPr>
          <p:spPr>
            <a:xfrm>
              <a:off x="9224666" y="9634685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A6151748-E4F4-5D87-31FF-3BDB89E9B1CE}"/>
                </a:ext>
              </a:extLst>
            </p:cNvPr>
            <p:cNvSpPr/>
            <p:nvPr/>
          </p:nvSpPr>
          <p:spPr>
            <a:xfrm>
              <a:off x="9224666" y="8564208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6 w 715953"/>
                <a:gd name="connsiteY1" fmla="*/ 826778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6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D78B7F46-6454-8565-074B-2F517B7B4A73}"/>
                </a:ext>
              </a:extLst>
            </p:cNvPr>
            <p:cNvSpPr/>
            <p:nvPr/>
          </p:nvSpPr>
          <p:spPr>
            <a:xfrm>
              <a:off x="9595478" y="89924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id="{7FE77A9E-DD88-9C40-4994-D9C3084ED0D4}"/>
                </a:ext>
              </a:extLst>
            </p:cNvPr>
            <p:cNvSpPr/>
            <p:nvPr/>
          </p:nvSpPr>
          <p:spPr>
            <a:xfrm>
              <a:off x="9595478" y="8778362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id="{D2BE129B-5CFB-0BFE-C0BA-7C1EE9DAB96F}"/>
                </a:ext>
              </a:extLst>
            </p:cNvPr>
            <p:cNvSpPr/>
            <p:nvPr/>
          </p:nvSpPr>
          <p:spPr>
            <a:xfrm>
              <a:off x="9224666" y="8778362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CFA44BBA-1DF0-416F-3DC6-EAC261C4ED82}"/>
                </a:ext>
              </a:extLst>
            </p:cNvPr>
            <p:cNvSpPr/>
            <p:nvPr/>
          </p:nvSpPr>
          <p:spPr>
            <a:xfrm>
              <a:off x="9224666" y="7707108"/>
              <a:ext cx="741623" cy="856420"/>
            </a:xfrm>
            <a:custGeom>
              <a:avLst/>
              <a:gdLst>
                <a:gd name="connsiteX0" fmla="*/ 0 w 715953"/>
                <a:gd name="connsiteY0" fmla="*/ 620036 h 826777"/>
                <a:gd name="connsiteX1" fmla="*/ 357976 w 715953"/>
                <a:gd name="connsiteY1" fmla="*/ 826777 h 826777"/>
                <a:gd name="connsiteX2" fmla="*/ 715953 w 715953"/>
                <a:gd name="connsiteY2" fmla="*/ 620036 h 826777"/>
                <a:gd name="connsiteX3" fmla="*/ 715953 w 715953"/>
                <a:gd name="connsiteY3" fmla="*/ 206647 h 826777"/>
                <a:gd name="connsiteX4" fmla="*/ 357976 w 715953"/>
                <a:gd name="connsiteY4" fmla="*/ 0 h 826777"/>
                <a:gd name="connsiteX5" fmla="*/ 0 w 715953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7F2DDE3D-CBEF-B4E0-6824-1C7014ABF7E7}"/>
                </a:ext>
              </a:extLst>
            </p:cNvPr>
            <p:cNvSpPr/>
            <p:nvPr/>
          </p:nvSpPr>
          <p:spPr>
            <a:xfrm>
              <a:off x="9595478" y="81353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id="{AE0F5719-E26A-7242-0065-3F3C806C7CC4}"/>
                </a:ext>
              </a:extLst>
            </p:cNvPr>
            <p:cNvSpPr/>
            <p:nvPr/>
          </p:nvSpPr>
          <p:spPr>
            <a:xfrm>
              <a:off x="9595478" y="7921164"/>
              <a:ext cx="370811" cy="214153"/>
            </a:xfrm>
            <a:custGeom>
              <a:avLst/>
              <a:gdLst>
                <a:gd name="connsiteX0" fmla="*/ 357977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id="{3B5506AE-C6E6-90FF-7D28-E5D0AFDE1180}"/>
                </a:ext>
              </a:extLst>
            </p:cNvPr>
            <p:cNvSpPr/>
            <p:nvPr/>
          </p:nvSpPr>
          <p:spPr>
            <a:xfrm>
              <a:off x="9224666" y="7921164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id="{B556E937-A11C-0C4D-856D-F2E1F012FC35}"/>
                </a:ext>
              </a:extLst>
            </p:cNvPr>
            <p:cNvSpPr/>
            <p:nvPr/>
          </p:nvSpPr>
          <p:spPr>
            <a:xfrm>
              <a:off x="9224666" y="6850687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6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6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3" name="Freeform: Shape 422">
              <a:extLst>
                <a:ext uri="{FF2B5EF4-FFF2-40B4-BE49-F238E27FC236}">
                  <a16:creationId xmlns:a16="http://schemas.microsoft.com/office/drawing/2014/main" id="{550DC98E-F2D3-52C0-B606-F290437DA8BD}"/>
                </a:ext>
              </a:extLst>
            </p:cNvPr>
            <p:cNvSpPr/>
            <p:nvPr/>
          </p:nvSpPr>
          <p:spPr>
            <a:xfrm>
              <a:off x="9595478" y="727889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4" name="Freeform: Shape 423">
              <a:extLst>
                <a:ext uri="{FF2B5EF4-FFF2-40B4-BE49-F238E27FC236}">
                  <a16:creationId xmlns:a16="http://schemas.microsoft.com/office/drawing/2014/main" id="{D3E18E76-61AE-186E-D79B-2657F5033EF5}"/>
                </a:ext>
              </a:extLst>
            </p:cNvPr>
            <p:cNvSpPr/>
            <p:nvPr/>
          </p:nvSpPr>
          <p:spPr>
            <a:xfrm>
              <a:off x="9595478" y="7064840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5" name="Freeform: Shape 424">
              <a:extLst>
                <a:ext uri="{FF2B5EF4-FFF2-40B4-BE49-F238E27FC236}">
                  <a16:creationId xmlns:a16="http://schemas.microsoft.com/office/drawing/2014/main" id="{F5728016-F6E5-ADA6-8B5F-A16EFD082A63}"/>
                </a:ext>
              </a:extLst>
            </p:cNvPr>
            <p:cNvSpPr/>
            <p:nvPr/>
          </p:nvSpPr>
          <p:spPr>
            <a:xfrm>
              <a:off x="9224666" y="706484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6" name="Freeform: Shape 425">
              <a:extLst>
                <a:ext uri="{FF2B5EF4-FFF2-40B4-BE49-F238E27FC236}">
                  <a16:creationId xmlns:a16="http://schemas.microsoft.com/office/drawing/2014/main" id="{AD9EB215-F497-6AEF-3E7D-91BDF290D2A8}"/>
                </a:ext>
              </a:extLst>
            </p:cNvPr>
            <p:cNvSpPr/>
            <p:nvPr/>
          </p:nvSpPr>
          <p:spPr>
            <a:xfrm>
              <a:off x="9966290" y="12846603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2 h 826777"/>
                <a:gd name="connsiteX4" fmla="*/ 357976 w 716046"/>
                <a:gd name="connsiteY4" fmla="*/ 0 h 826777"/>
                <a:gd name="connsiteX5" fmla="*/ 0 w 716046"/>
                <a:gd name="connsiteY5" fmla="*/ 206742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2"/>
                  </a:lnTo>
                  <a:lnTo>
                    <a:pt x="357976" y="0"/>
                  </a:lnTo>
                  <a:lnTo>
                    <a:pt x="0" y="206742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7" name="Freeform: Shape 426">
              <a:extLst>
                <a:ext uri="{FF2B5EF4-FFF2-40B4-BE49-F238E27FC236}">
                  <a16:creationId xmlns:a16="http://schemas.microsoft.com/office/drawing/2014/main" id="{A0E4C92C-7C66-4F01-04D3-69BFB6044B22}"/>
                </a:ext>
              </a:extLst>
            </p:cNvPr>
            <p:cNvSpPr/>
            <p:nvPr/>
          </p:nvSpPr>
          <p:spPr>
            <a:xfrm>
              <a:off x="10337100" y="1327481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8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8" name="Freeform: Shape 427">
              <a:extLst>
                <a:ext uri="{FF2B5EF4-FFF2-40B4-BE49-F238E27FC236}">
                  <a16:creationId xmlns:a16="http://schemas.microsoft.com/office/drawing/2014/main" id="{4E1A7B82-EF50-F25A-BB8D-56CD44D11DE0}"/>
                </a:ext>
              </a:extLst>
            </p:cNvPr>
            <p:cNvSpPr/>
            <p:nvPr/>
          </p:nvSpPr>
          <p:spPr>
            <a:xfrm>
              <a:off x="10337100" y="13060756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9" name="Freeform: Shape 428">
              <a:extLst>
                <a:ext uri="{FF2B5EF4-FFF2-40B4-BE49-F238E27FC236}">
                  <a16:creationId xmlns:a16="http://schemas.microsoft.com/office/drawing/2014/main" id="{0B357652-E5AA-8148-C31C-7077AAD82B7A}"/>
                </a:ext>
              </a:extLst>
            </p:cNvPr>
            <p:cNvSpPr/>
            <p:nvPr/>
          </p:nvSpPr>
          <p:spPr>
            <a:xfrm>
              <a:off x="9966288" y="1306075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0" name="Freeform: Shape 429">
              <a:extLst>
                <a:ext uri="{FF2B5EF4-FFF2-40B4-BE49-F238E27FC236}">
                  <a16:creationId xmlns:a16="http://schemas.microsoft.com/office/drawing/2014/main" id="{8086229A-8FAD-F996-ED3F-7F317449F334}"/>
                </a:ext>
              </a:extLst>
            </p:cNvPr>
            <p:cNvSpPr/>
            <p:nvPr/>
          </p:nvSpPr>
          <p:spPr>
            <a:xfrm>
              <a:off x="9966290" y="11990182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1" name="Freeform: Shape 430">
              <a:extLst>
                <a:ext uri="{FF2B5EF4-FFF2-40B4-BE49-F238E27FC236}">
                  <a16:creationId xmlns:a16="http://schemas.microsoft.com/office/drawing/2014/main" id="{AF1CB7CA-98A1-0C5E-DF5C-379431EDF1C6}"/>
                </a:ext>
              </a:extLst>
            </p:cNvPr>
            <p:cNvSpPr/>
            <p:nvPr/>
          </p:nvSpPr>
          <p:spPr>
            <a:xfrm>
              <a:off x="10337100" y="124183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2" name="Freeform: Shape 431">
              <a:extLst>
                <a:ext uri="{FF2B5EF4-FFF2-40B4-BE49-F238E27FC236}">
                  <a16:creationId xmlns:a16="http://schemas.microsoft.com/office/drawing/2014/main" id="{F2B40AAD-198F-302C-2B02-5C45762E0F50}"/>
                </a:ext>
              </a:extLst>
            </p:cNvPr>
            <p:cNvSpPr/>
            <p:nvPr/>
          </p:nvSpPr>
          <p:spPr>
            <a:xfrm>
              <a:off x="10337100" y="12204336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3" name="Freeform: Shape 432">
              <a:extLst>
                <a:ext uri="{FF2B5EF4-FFF2-40B4-BE49-F238E27FC236}">
                  <a16:creationId xmlns:a16="http://schemas.microsoft.com/office/drawing/2014/main" id="{D23899C1-1602-BE73-7E68-7AF5A96F04F9}"/>
                </a:ext>
              </a:extLst>
            </p:cNvPr>
            <p:cNvSpPr/>
            <p:nvPr/>
          </p:nvSpPr>
          <p:spPr>
            <a:xfrm>
              <a:off x="9966288" y="1220433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4" name="Freeform: Shape 433">
              <a:extLst>
                <a:ext uri="{FF2B5EF4-FFF2-40B4-BE49-F238E27FC236}">
                  <a16:creationId xmlns:a16="http://schemas.microsoft.com/office/drawing/2014/main" id="{20D6C7BC-6F58-C967-A655-E5CC6CCD1790}"/>
                </a:ext>
              </a:extLst>
            </p:cNvPr>
            <p:cNvSpPr/>
            <p:nvPr/>
          </p:nvSpPr>
          <p:spPr>
            <a:xfrm>
              <a:off x="9966290" y="11133081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5" name="Freeform: Shape 434">
              <a:extLst>
                <a:ext uri="{FF2B5EF4-FFF2-40B4-BE49-F238E27FC236}">
                  <a16:creationId xmlns:a16="http://schemas.microsoft.com/office/drawing/2014/main" id="{EC9F6DF5-D9C4-4FAB-7D2B-A424AE36D352}"/>
                </a:ext>
              </a:extLst>
            </p:cNvPr>
            <p:cNvSpPr/>
            <p:nvPr/>
          </p:nvSpPr>
          <p:spPr>
            <a:xfrm>
              <a:off x="10337100" y="115612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6" name="Freeform: Shape 435">
              <a:extLst>
                <a:ext uri="{FF2B5EF4-FFF2-40B4-BE49-F238E27FC236}">
                  <a16:creationId xmlns:a16="http://schemas.microsoft.com/office/drawing/2014/main" id="{803EF9D5-410B-8471-B96A-22366DE7F522}"/>
                </a:ext>
              </a:extLst>
            </p:cNvPr>
            <p:cNvSpPr/>
            <p:nvPr/>
          </p:nvSpPr>
          <p:spPr>
            <a:xfrm>
              <a:off x="10337100" y="11347235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7" name="Freeform: Shape 436">
              <a:extLst>
                <a:ext uri="{FF2B5EF4-FFF2-40B4-BE49-F238E27FC236}">
                  <a16:creationId xmlns:a16="http://schemas.microsoft.com/office/drawing/2014/main" id="{6B5E4F24-B650-C55A-E1D0-7E8EB97D643B}"/>
                </a:ext>
              </a:extLst>
            </p:cNvPr>
            <p:cNvSpPr/>
            <p:nvPr/>
          </p:nvSpPr>
          <p:spPr>
            <a:xfrm>
              <a:off x="9966288" y="11347235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8" name="Freeform: Shape 437">
              <a:extLst>
                <a:ext uri="{FF2B5EF4-FFF2-40B4-BE49-F238E27FC236}">
                  <a16:creationId xmlns:a16="http://schemas.microsoft.com/office/drawing/2014/main" id="{8C9B3249-B9AA-AB42-1F75-2A39DC63EB6E}"/>
                </a:ext>
              </a:extLst>
            </p:cNvPr>
            <p:cNvSpPr/>
            <p:nvPr/>
          </p:nvSpPr>
          <p:spPr>
            <a:xfrm>
              <a:off x="9966290" y="10276758"/>
              <a:ext cx="741719" cy="856323"/>
            </a:xfrm>
            <a:custGeom>
              <a:avLst/>
              <a:gdLst>
                <a:gd name="connsiteX0" fmla="*/ 0 w 716046"/>
                <a:gd name="connsiteY0" fmla="*/ 620036 h 826683"/>
                <a:gd name="connsiteX1" fmla="*/ 357976 w 716046"/>
                <a:gd name="connsiteY1" fmla="*/ 826684 h 826683"/>
                <a:gd name="connsiteX2" fmla="*/ 716047 w 716046"/>
                <a:gd name="connsiteY2" fmla="*/ 620036 h 826683"/>
                <a:gd name="connsiteX3" fmla="*/ 716047 w 716046"/>
                <a:gd name="connsiteY3" fmla="*/ 206648 h 826683"/>
                <a:gd name="connsiteX4" fmla="*/ 357976 w 716046"/>
                <a:gd name="connsiteY4" fmla="*/ 0 h 826683"/>
                <a:gd name="connsiteX5" fmla="*/ 0 w 716046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6047" y="620036"/>
                  </a:lnTo>
                  <a:lnTo>
                    <a:pt x="716047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9" name="Freeform: Shape 438">
              <a:extLst>
                <a:ext uri="{FF2B5EF4-FFF2-40B4-BE49-F238E27FC236}">
                  <a16:creationId xmlns:a16="http://schemas.microsoft.com/office/drawing/2014/main" id="{A546C6F6-70B9-8EBC-F166-7C2FA9A579A7}"/>
                </a:ext>
              </a:extLst>
            </p:cNvPr>
            <p:cNvSpPr/>
            <p:nvPr/>
          </p:nvSpPr>
          <p:spPr>
            <a:xfrm>
              <a:off x="10337100" y="1070487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0" name="Freeform: Shape 439">
              <a:extLst>
                <a:ext uri="{FF2B5EF4-FFF2-40B4-BE49-F238E27FC236}">
                  <a16:creationId xmlns:a16="http://schemas.microsoft.com/office/drawing/2014/main" id="{9E2BE772-0117-2092-F56E-38058D26E500}"/>
                </a:ext>
              </a:extLst>
            </p:cNvPr>
            <p:cNvSpPr/>
            <p:nvPr/>
          </p:nvSpPr>
          <p:spPr>
            <a:xfrm>
              <a:off x="10337100" y="10490814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1" name="Freeform: Shape 440">
              <a:extLst>
                <a:ext uri="{FF2B5EF4-FFF2-40B4-BE49-F238E27FC236}">
                  <a16:creationId xmlns:a16="http://schemas.microsoft.com/office/drawing/2014/main" id="{C62C61E1-B283-6BBE-1154-097EE7C2CDE1}"/>
                </a:ext>
              </a:extLst>
            </p:cNvPr>
            <p:cNvSpPr/>
            <p:nvPr/>
          </p:nvSpPr>
          <p:spPr>
            <a:xfrm>
              <a:off x="9966288" y="1049081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2" name="Freeform: Shape 441">
              <a:extLst>
                <a:ext uri="{FF2B5EF4-FFF2-40B4-BE49-F238E27FC236}">
                  <a16:creationId xmlns:a16="http://schemas.microsoft.com/office/drawing/2014/main" id="{3C210480-072F-8DE2-3E1D-2071E620DD9C}"/>
                </a:ext>
              </a:extLst>
            </p:cNvPr>
            <p:cNvSpPr/>
            <p:nvPr/>
          </p:nvSpPr>
          <p:spPr>
            <a:xfrm>
              <a:off x="9966290" y="9420629"/>
              <a:ext cx="741719" cy="856420"/>
            </a:xfrm>
            <a:custGeom>
              <a:avLst/>
              <a:gdLst>
                <a:gd name="connsiteX0" fmla="*/ 0 w 716046"/>
                <a:gd name="connsiteY0" fmla="*/ 620036 h 826777"/>
                <a:gd name="connsiteX1" fmla="*/ 357976 w 716046"/>
                <a:gd name="connsiteY1" fmla="*/ 826777 h 826777"/>
                <a:gd name="connsiteX2" fmla="*/ 716047 w 716046"/>
                <a:gd name="connsiteY2" fmla="*/ 620036 h 826777"/>
                <a:gd name="connsiteX3" fmla="*/ 716047 w 716046"/>
                <a:gd name="connsiteY3" fmla="*/ 206647 h 826777"/>
                <a:gd name="connsiteX4" fmla="*/ 357976 w 716046"/>
                <a:gd name="connsiteY4" fmla="*/ 0 h 826777"/>
                <a:gd name="connsiteX5" fmla="*/ 0 w 716046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6047" y="620036"/>
                  </a:lnTo>
                  <a:lnTo>
                    <a:pt x="716047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3" name="Freeform: Shape 442">
              <a:extLst>
                <a:ext uri="{FF2B5EF4-FFF2-40B4-BE49-F238E27FC236}">
                  <a16:creationId xmlns:a16="http://schemas.microsoft.com/office/drawing/2014/main" id="{82036A08-2E9C-A485-0174-EF7F78393780}"/>
                </a:ext>
              </a:extLst>
            </p:cNvPr>
            <p:cNvSpPr/>
            <p:nvPr/>
          </p:nvSpPr>
          <p:spPr>
            <a:xfrm>
              <a:off x="10337100" y="984884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4" name="Freeform: Shape 443">
              <a:extLst>
                <a:ext uri="{FF2B5EF4-FFF2-40B4-BE49-F238E27FC236}">
                  <a16:creationId xmlns:a16="http://schemas.microsoft.com/office/drawing/2014/main" id="{FEFF4165-896B-866A-E5A1-BCC944B83266}"/>
                </a:ext>
              </a:extLst>
            </p:cNvPr>
            <p:cNvSpPr/>
            <p:nvPr/>
          </p:nvSpPr>
          <p:spPr>
            <a:xfrm>
              <a:off x="10337100" y="9634685"/>
              <a:ext cx="370908" cy="214153"/>
            </a:xfrm>
            <a:custGeom>
              <a:avLst/>
              <a:gdLst>
                <a:gd name="connsiteX0" fmla="*/ 358070 w 358070"/>
                <a:gd name="connsiteY0" fmla="*/ 0 h 206741"/>
                <a:gd name="connsiteX1" fmla="*/ 0 w 358070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741">
                  <a:moveTo>
                    <a:pt x="358070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5" name="Freeform: Shape 444">
              <a:extLst>
                <a:ext uri="{FF2B5EF4-FFF2-40B4-BE49-F238E27FC236}">
                  <a16:creationId xmlns:a16="http://schemas.microsoft.com/office/drawing/2014/main" id="{7700D7D7-734D-AC09-F62C-E0DD9CAA5D44}"/>
                </a:ext>
              </a:extLst>
            </p:cNvPr>
            <p:cNvSpPr/>
            <p:nvPr/>
          </p:nvSpPr>
          <p:spPr>
            <a:xfrm>
              <a:off x="9966288" y="9634685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6" name="Freeform: Shape 445">
              <a:extLst>
                <a:ext uri="{FF2B5EF4-FFF2-40B4-BE49-F238E27FC236}">
                  <a16:creationId xmlns:a16="http://schemas.microsoft.com/office/drawing/2014/main" id="{DA568A25-C127-3233-9B0D-3F7D7893178B}"/>
                </a:ext>
              </a:extLst>
            </p:cNvPr>
            <p:cNvSpPr/>
            <p:nvPr/>
          </p:nvSpPr>
          <p:spPr>
            <a:xfrm>
              <a:off x="9966290" y="8564208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8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7" name="Freeform: Shape 446">
              <a:extLst>
                <a:ext uri="{FF2B5EF4-FFF2-40B4-BE49-F238E27FC236}">
                  <a16:creationId xmlns:a16="http://schemas.microsoft.com/office/drawing/2014/main" id="{74490FA2-F5CC-10EA-EBDD-15EEAF8B11F3}"/>
                </a:ext>
              </a:extLst>
            </p:cNvPr>
            <p:cNvSpPr/>
            <p:nvPr/>
          </p:nvSpPr>
          <p:spPr>
            <a:xfrm>
              <a:off x="10337100" y="89924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8" name="Freeform: Shape 447">
              <a:extLst>
                <a:ext uri="{FF2B5EF4-FFF2-40B4-BE49-F238E27FC236}">
                  <a16:creationId xmlns:a16="http://schemas.microsoft.com/office/drawing/2014/main" id="{DB76C66C-A067-B1D1-9747-AB0AFB4F649A}"/>
                </a:ext>
              </a:extLst>
            </p:cNvPr>
            <p:cNvSpPr/>
            <p:nvPr/>
          </p:nvSpPr>
          <p:spPr>
            <a:xfrm>
              <a:off x="10337100" y="8778362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9" name="Freeform: Shape 448">
              <a:extLst>
                <a:ext uri="{FF2B5EF4-FFF2-40B4-BE49-F238E27FC236}">
                  <a16:creationId xmlns:a16="http://schemas.microsoft.com/office/drawing/2014/main" id="{3B5DD1A7-259E-D612-2D4B-A53EFD1249C5}"/>
                </a:ext>
              </a:extLst>
            </p:cNvPr>
            <p:cNvSpPr/>
            <p:nvPr/>
          </p:nvSpPr>
          <p:spPr>
            <a:xfrm>
              <a:off x="9966288" y="8778362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0" name="Freeform: Shape 449">
              <a:extLst>
                <a:ext uri="{FF2B5EF4-FFF2-40B4-BE49-F238E27FC236}">
                  <a16:creationId xmlns:a16="http://schemas.microsoft.com/office/drawing/2014/main" id="{29B265B6-328F-222A-FABC-A985D1E329EF}"/>
                </a:ext>
              </a:extLst>
            </p:cNvPr>
            <p:cNvSpPr/>
            <p:nvPr/>
          </p:nvSpPr>
          <p:spPr>
            <a:xfrm>
              <a:off x="9966290" y="7707108"/>
              <a:ext cx="741719" cy="856420"/>
            </a:xfrm>
            <a:custGeom>
              <a:avLst/>
              <a:gdLst>
                <a:gd name="connsiteX0" fmla="*/ 0 w 716046"/>
                <a:gd name="connsiteY0" fmla="*/ 620036 h 826777"/>
                <a:gd name="connsiteX1" fmla="*/ 357976 w 716046"/>
                <a:gd name="connsiteY1" fmla="*/ 826777 h 826777"/>
                <a:gd name="connsiteX2" fmla="*/ 716047 w 716046"/>
                <a:gd name="connsiteY2" fmla="*/ 620036 h 826777"/>
                <a:gd name="connsiteX3" fmla="*/ 716047 w 716046"/>
                <a:gd name="connsiteY3" fmla="*/ 206647 h 826777"/>
                <a:gd name="connsiteX4" fmla="*/ 357976 w 716046"/>
                <a:gd name="connsiteY4" fmla="*/ 0 h 826777"/>
                <a:gd name="connsiteX5" fmla="*/ 0 w 716046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6047" y="620036"/>
                  </a:lnTo>
                  <a:lnTo>
                    <a:pt x="716047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1" name="Freeform: Shape 450">
              <a:extLst>
                <a:ext uri="{FF2B5EF4-FFF2-40B4-BE49-F238E27FC236}">
                  <a16:creationId xmlns:a16="http://schemas.microsoft.com/office/drawing/2014/main" id="{C9658E9F-C77C-FEE5-8C19-0534D497EF1E}"/>
                </a:ext>
              </a:extLst>
            </p:cNvPr>
            <p:cNvSpPr/>
            <p:nvPr/>
          </p:nvSpPr>
          <p:spPr>
            <a:xfrm>
              <a:off x="10337100" y="81353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2" name="Freeform: Shape 451">
              <a:extLst>
                <a:ext uri="{FF2B5EF4-FFF2-40B4-BE49-F238E27FC236}">
                  <a16:creationId xmlns:a16="http://schemas.microsoft.com/office/drawing/2014/main" id="{318C3BC6-B8DA-8672-1FFB-224AF0D5EE46}"/>
                </a:ext>
              </a:extLst>
            </p:cNvPr>
            <p:cNvSpPr/>
            <p:nvPr/>
          </p:nvSpPr>
          <p:spPr>
            <a:xfrm>
              <a:off x="10337100" y="7921164"/>
              <a:ext cx="370908" cy="214153"/>
            </a:xfrm>
            <a:custGeom>
              <a:avLst/>
              <a:gdLst>
                <a:gd name="connsiteX0" fmla="*/ 358070 w 358070"/>
                <a:gd name="connsiteY0" fmla="*/ 0 h 206741"/>
                <a:gd name="connsiteX1" fmla="*/ 0 w 358070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741">
                  <a:moveTo>
                    <a:pt x="358070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3" name="Freeform: Shape 452">
              <a:extLst>
                <a:ext uri="{FF2B5EF4-FFF2-40B4-BE49-F238E27FC236}">
                  <a16:creationId xmlns:a16="http://schemas.microsoft.com/office/drawing/2014/main" id="{D574EAA0-5F96-7001-5CF6-D2AC73F8D474}"/>
                </a:ext>
              </a:extLst>
            </p:cNvPr>
            <p:cNvSpPr/>
            <p:nvPr/>
          </p:nvSpPr>
          <p:spPr>
            <a:xfrm>
              <a:off x="9966288" y="7921164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4" name="Freeform: Shape 453">
              <a:extLst>
                <a:ext uri="{FF2B5EF4-FFF2-40B4-BE49-F238E27FC236}">
                  <a16:creationId xmlns:a16="http://schemas.microsoft.com/office/drawing/2014/main" id="{A73579F4-7FF6-D046-0724-3112E04E85ED}"/>
                </a:ext>
              </a:extLst>
            </p:cNvPr>
            <p:cNvSpPr/>
            <p:nvPr/>
          </p:nvSpPr>
          <p:spPr>
            <a:xfrm>
              <a:off x="9966290" y="6850687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5" name="Freeform: Shape 454">
              <a:extLst>
                <a:ext uri="{FF2B5EF4-FFF2-40B4-BE49-F238E27FC236}">
                  <a16:creationId xmlns:a16="http://schemas.microsoft.com/office/drawing/2014/main" id="{44A42DAE-0DC8-1AE8-DD0A-01D6BDA1E2ED}"/>
                </a:ext>
              </a:extLst>
            </p:cNvPr>
            <p:cNvSpPr/>
            <p:nvPr/>
          </p:nvSpPr>
          <p:spPr>
            <a:xfrm>
              <a:off x="10337100" y="727889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6" name="Freeform: Shape 455">
              <a:extLst>
                <a:ext uri="{FF2B5EF4-FFF2-40B4-BE49-F238E27FC236}">
                  <a16:creationId xmlns:a16="http://schemas.microsoft.com/office/drawing/2014/main" id="{1D4E9494-D82D-3300-4398-AA16EE5F759A}"/>
                </a:ext>
              </a:extLst>
            </p:cNvPr>
            <p:cNvSpPr/>
            <p:nvPr/>
          </p:nvSpPr>
          <p:spPr>
            <a:xfrm>
              <a:off x="10337100" y="7064840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7" name="Freeform: Shape 456">
              <a:extLst>
                <a:ext uri="{FF2B5EF4-FFF2-40B4-BE49-F238E27FC236}">
                  <a16:creationId xmlns:a16="http://schemas.microsoft.com/office/drawing/2014/main" id="{F098CF18-22AF-5179-7F22-6BFE74C4944B}"/>
                </a:ext>
              </a:extLst>
            </p:cNvPr>
            <p:cNvSpPr/>
            <p:nvPr/>
          </p:nvSpPr>
          <p:spPr>
            <a:xfrm>
              <a:off x="9966288" y="706484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8" name="Freeform: Shape 457">
              <a:extLst>
                <a:ext uri="{FF2B5EF4-FFF2-40B4-BE49-F238E27FC236}">
                  <a16:creationId xmlns:a16="http://schemas.microsoft.com/office/drawing/2014/main" id="{5F263C85-EA2E-0D27-D107-468268589BCD}"/>
                </a:ext>
              </a:extLst>
            </p:cNvPr>
            <p:cNvSpPr/>
            <p:nvPr/>
          </p:nvSpPr>
          <p:spPr>
            <a:xfrm>
              <a:off x="10705483" y="12846603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2 h 826777"/>
                <a:gd name="connsiteX4" fmla="*/ 357976 w 715952"/>
                <a:gd name="connsiteY4" fmla="*/ 0 h 826777"/>
                <a:gd name="connsiteX5" fmla="*/ 0 w 715952"/>
                <a:gd name="connsiteY5" fmla="*/ 206742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2"/>
                  </a:lnTo>
                  <a:lnTo>
                    <a:pt x="357976" y="0"/>
                  </a:lnTo>
                  <a:lnTo>
                    <a:pt x="0" y="206742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9" name="Freeform: Shape 458">
              <a:extLst>
                <a:ext uri="{FF2B5EF4-FFF2-40B4-BE49-F238E27FC236}">
                  <a16:creationId xmlns:a16="http://schemas.microsoft.com/office/drawing/2014/main" id="{2CFABFC2-9458-FD3F-7F80-D660B1F1F1DE}"/>
                </a:ext>
              </a:extLst>
            </p:cNvPr>
            <p:cNvSpPr/>
            <p:nvPr/>
          </p:nvSpPr>
          <p:spPr>
            <a:xfrm>
              <a:off x="11076294" y="1327481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8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0" name="Freeform: Shape 459">
              <a:extLst>
                <a:ext uri="{FF2B5EF4-FFF2-40B4-BE49-F238E27FC236}">
                  <a16:creationId xmlns:a16="http://schemas.microsoft.com/office/drawing/2014/main" id="{8FF78EA1-1BBD-F5FF-1F17-49D9B0D094F0}"/>
                </a:ext>
              </a:extLst>
            </p:cNvPr>
            <p:cNvSpPr/>
            <p:nvPr/>
          </p:nvSpPr>
          <p:spPr>
            <a:xfrm>
              <a:off x="11076294" y="13060756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1" name="Freeform: Shape 460">
              <a:extLst>
                <a:ext uri="{FF2B5EF4-FFF2-40B4-BE49-F238E27FC236}">
                  <a16:creationId xmlns:a16="http://schemas.microsoft.com/office/drawing/2014/main" id="{310FE0C9-2C13-CAD2-86E3-65D57BDD3765}"/>
                </a:ext>
              </a:extLst>
            </p:cNvPr>
            <p:cNvSpPr/>
            <p:nvPr/>
          </p:nvSpPr>
          <p:spPr>
            <a:xfrm>
              <a:off x="10705483" y="1306075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2" name="Freeform: Shape 461">
              <a:extLst>
                <a:ext uri="{FF2B5EF4-FFF2-40B4-BE49-F238E27FC236}">
                  <a16:creationId xmlns:a16="http://schemas.microsoft.com/office/drawing/2014/main" id="{715F63C4-3649-2262-ECAD-3AED05FC9036}"/>
                </a:ext>
              </a:extLst>
            </p:cNvPr>
            <p:cNvSpPr/>
            <p:nvPr/>
          </p:nvSpPr>
          <p:spPr>
            <a:xfrm>
              <a:off x="10705483" y="11990182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3" name="Freeform: Shape 462">
              <a:extLst>
                <a:ext uri="{FF2B5EF4-FFF2-40B4-BE49-F238E27FC236}">
                  <a16:creationId xmlns:a16="http://schemas.microsoft.com/office/drawing/2014/main" id="{828EC839-5D1E-F7F1-2408-E0A830A35EEC}"/>
                </a:ext>
              </a:extLst>
            </p:cNvPr>
            <p:cNvSpPr/>
            <p:nvPr/>
          </p:nvSpPr>
          <p:spPr>
            <a:xfrm>
              <a:off x="11076294" y="124183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4" name="Freeform: Shape 463">
              <a:extLst>
                <a:ext uri="{FF2B5EF4-FFF2-40B4-BE49-F238E27FC236}">
                  <a16:creationId xmlns:a16="http://schemas.microsoft.com/office/drawing/2014/main" id="{2C05ED20-8E58-9613-E573-B8AE5D6FCEA3}"/>
                </a:ext>
              </a:extLst>
            </p:cNvPr>
            <p:cNvSpPr/>
            <p:nvPr/>
          </p:nvSpPr>
          <p:spPr>
            <a:xfrm>
              <a:off x="11076294" y="12204336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5" name="Freeform: Shape 464">
              <a:extLst>
                <a:ext uri="{FF2B5EF4-FFF2-40B4-BE49-F238E27FC236}">
                  <a16:creationId xmlns:a16="http://schemas.microsoft.com/office/drawing/2014/main" id="{CB3D527B-3F48-2793-E0D5-E30239E98D25}"/>
                </a:ext>
              </a:extLst>
            </p:cNvPr>
            <p:cNvSpPr/>
            <p:nvPr/>
          </p:nvSpPr>
          <p:spPr>
            <a:xfrm>
              <a:off x="10705483" y="1220433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6" name="Freeform: Shape 465">
              <a:extLst>
                <a:ext uri="{FF2B5EF4-FFF2-40B4-BE49-F238E27FC236}">
                  <a16:creationId xmlns:a16="http://schemas.microsoft.com/office/drawing/2014/main" id="{E3AE98ED-AEBA-3787-D03C-3A0BA09E834F}"/>
                </a:ext>
              </a:extLst>
            </p:cNvPr>
            <p:cNvSpPr/>
            <p:nvPr/>
          </p:nvSpPr>
          <p:spPr>
            <a:xfrm>
              <a:off x="10705483" y="11133081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7" name="Freeform: Shape 466">
              <a:extLst>
                <a:ext uri="{FF2B5EF4-FFF2-40B4-BE49-F238E27FC236}">
                  <a16:creationId xmlns:a16="http://schemas.microsoft.com/office/drawing/2014/main" id="{D118AB67-21E7-50C6-1046-CC756F31D182}"/>
                </a:ext>
              </a:extLst>
            </p:cNvPr>
            <p:cNvSpPr/>
            <p:nvPr/>
          </p:nvSpPr>
          <p:spPr>
            <a:xfrm>
              <a:off x="11076294" y="115612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8" name="Freeform: Shape 467">
              <a:extLst>
                <a:ext uri="{FF2B5EF4-FFF2-40B4-BE49-F238E27FC236}">
                  <a16:creationId xmlns:a16="http://schemas.microsoft.com/office/drawing/2014/main" id="{8096A165-159E-B3C1-B8EC-917679F52B64}"/>
                </a:ext>
              </a:extLst>
            </p:cNvPr>
            <p:cNvSpPr/>
            <p:nvPr/>
          </p:nvSpPr>
          <p:spPr>
            <a:xfrm>
              <a:off x="11076294" y="11347235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9" name="Freeform: Shape 468">
              <a:extLst>
                <a:ext uri="{FF2B5EF4-FFF2-40B4-BE49-F238E27FC236}">
                  <a16:creationId xmlns:a16="http://schemas.microsoft.com/office/drawing/2014/main" id="{C23B5BF5-B8C6-C8CD-8B64-657844D3903D}"/>
                </a:ext>
              </a:extLst>
            </p:cNvPr>
            <p:cNvSpPr/>
            <p:nvPr/>
          </p:nvSpPr>
          <p:spPr>
            <a:xfrm>
              <a:off x="10705483" y="11347235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0" name="Freeform: Shape 469">
              <a:extLst>
                <a:ext uri="{FF2B5EF4-FFF2-40B4-BE49-F238E27FC236}">
                  <a16:creationId xmlns:a16="http://schemas.microsoft.com/office/drawing/2014/main" id="{DD2B5B05-C7AE-F518-8B41-CB0658937164}"/>
                </a:ext>
              </a:extLst>
            </p:cNvPr>
            <p:cNvSpPr/>
            <p:nvPr/>
          </p:nvSpPr>
          <p:spPr>
            <a:xfrm>
              <a:off x="10705483" y="10276758"/>
              <a:ext cx="741622" cy="856323"/>
            </a:xfrm>
            <a:custGeom>
              <a:avLst/>
              <a:gdLst>
                <a:gd name="connsiteX0" fmla="*/ 0 w 715952"/>
                <a:gd name="connsiteY0" fmla="*/ 620036 h 826683"/>
                <a:gd name="connsiteX1" fmla="*/ 357976 w 715952"/>
                <a:gd name="connsiteY1" fmla="*/ 826684 h 826683"/>
                <a:gd name="connsiteX2" fmla="*/ 715953 w 715952"/>
                <a:gd name="connsiteY2" fmla="*/ 620036 h 826683"/>
                <a:gd name="connsiteX3" fmla="*/ 715953 w 715952"/>
                <a:gd name="connsiteY3" fmla="*/ 206648 h 826683"/>
                <a:gd name="connsiteX4" fmla="*/ 357976 w 715952"/>
                <a:gd name="connsiteY4" fmla="*/ 0 h 826683"/>
                <a:gd name="connsiteX5" fmla="*/ 0 w 715952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1" name="Freeform: Shape 470">
              <a:extLst>
                <a:ext uri="{FF2B5EF4-FFF2-40B4-BE49-F238E27FC236}">
                  <a16:creationId xmlns:a16="http://schemas.microsoft.com/office/drawing/2014/main" id="{A3BBB7F0-C694-340B-A2CD-F0424198C737}"/>
                </a:ext>
              </a:extLst>
            </p:cNvPr>
            <p:cNvSpPr/>
            <p:nvPr/>
          </p:nvSpPr>
          <p:spPr>
            <a:xfrm>
              <a:off x="11076294" y="1070487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2" name="Freeform: Shape 471">
              <a:extLst>
                <a:ext uri="{FF2B5EF4-FFF2-40B4-BE49-F238E27FC236}">
                  <a16:creationId xmlns:a16="http://schemas.microsoft.com/office/drawing/2014/main" id="{5DC51959-47E7-65E7-ED34-E825BFF4A103}"/>
                </a:ext>
              </a:extLst>
            </p:cNvPr>
            <p:cNvSpPr/>
            <p:nvPr/>
          </p:nvSpPr>
          <p:spPr>
            <a:xfrm>
              <a:off x="11076294" y="1049081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3" name="Freeform: Shape 472">
              <a:extLst>
                <a:ext uri="{FF2B5EF4-FFF2-40B4-BE49-F238E27FC236}">
                  <a16:creationId xmlns:a16="http://schemas.microsoft.com/office/drawing/2014/main" id="{E4BA0C8E-8DFD-5043-2F44-A8BC7375882D}"/>
                </a:ext>
              </a:extLst>
            </p:cNvPr>
            <p:cNvSpPr/>
            <p:nvPr/>
          </p:nvSpPr>
          <p:spPr>
            <a:xfrm>
              <a:off x="10705483" y="1049081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4" name="Freeform: Shape 473">
              <a:extLst>
                <a:ext uri="{FF2B5EF4-FFF2-40B4-BE49-F238E27FC236}">
                  <a16:creationId xmlns:a16="http://schemas.microsoft.com/office/drawing/2014/main" id="{C9760966-D799-9F25-CC89-CAD0FE7985FF}"/>
                </a:ext>
              </a:extLst>
            </p:cNvPr>
            <p:cNvSpPr/>
            <p:nvPr/>
          </p:nvSpPr>
          <p:spPr>
            <a:xfrm>
              <a:off x="10705483" y="9420629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647 h 826777"/>
                <a:gd name="connsiteX4" fmla="*/ 357976 w 715952"/>
                <a:gd name="connsiteY4" fmla="*/ 0 h 826777"/>
                <a:gd name="connsiteX5" fmla="*/ 0 w 715952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5" name="Freeform: Shape 474">
              <a:extLst>
                <a:ext uri="{FF2B5EF4-FFF2-40B4-BE49-F238E27FC236}">
                  <a16:creationId xmlns:a16="http://schemas.microsoft.com/office/drawing/2014/main" id="{391A8242-FE2E-D636-473A-0DA9E642D018}"/>
                </a:ext>
              </a:extLst>
            </p:cNvPr>
            <p:cNvSpPr/>
            <p:nvPr/>
          </p:nvSpPr>
          <p:spPr>
            <a:xfrm>
              <a:off x="11076294" y="984884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6" name="Freeform: Shape 475">
              <a:extLst>
                <a:ext uri="{FF2B5EF4-FFF2-40B4-BE49-F238E27FC236}">
                  <a16:creationId xmlns:a16="http://schemas.microsoft.com/office/drawing/2014/main" id="{4390F41B-0DCA-B700-EEA3-0DAFD40F6E29}"/>
                </a:ext>
              </a:extLst>
            </p:cNvPr>
            <p:cNvSpPr/>
            <p:nvPr/>
          </p:nvSpPr>
          <p:spPr>
            <a:xfrm>
              <a:off x="11076294" y="9634685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7" name="Freeform: Shape 476">
              <a:extLst>
                <a:ext uri="{FF2B5EF4-FFF2-40B4-BE49-F238E27FC236}">
                  <a16:creationId xmlns:a16="http://schemas.microsoft.com/office/drawing/2014/main" id="{624698F0-0D74-3801-F956-D339D550FBC7}"/>
                </a:ext>
              </a:extLst>
            </p:cNvPr>
            <p:cNvSpPr/>
            <p:nvPr/>
          </p:nvSpPr>
          <p:spPr>
            <a:xfrm>
              <a:off x="10705483" y="9634685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8" name="Freeform: Shape 477">
              <a:extLst>
                <a:ext uri="{FF2B5EF4-FFF2-40B4-BE49-F238E27FC236}">
                  <a16:creationId xmlns:a16="http://schemas.microsoft.com/office/drawing/2014/main" id="{732B44EF-E457-DD65-04C0-04D9BB0CFAE4}"/>
                </a:ext>
              </a:extLst>
            </p:cNvPr>
            <p:cNvSpPr/>
            <p:nvPr/>
          </p:nvSpPr>
          <p:spPr>
            <a:xfrm>
              <a:off x="10705483" y="8564208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8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9" name="Freeform: Shape 478">
              <a:extLst>
                <a:ext uri="{FF2B5EF4-FFF2-40B4-BE49-F238E27FC236}">
                  <a16:creationId xmlns:a16="http://schemas.microsoft.com/office/drawing/2014/main" id="{209BE1C0-5E0F-5620-FF71-081070F58286}"/>
                </a:ext>
              </a:extLst>
            </p:cNvPr>
            <p:cNvSpPr/>
            <p:nvPr/>
          </p:nvSpPr>
          <p:spPr>
            <a:xfrm>
              <a:off x="11076294" y="89924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0" name="Freeform: Shape 479">
              <a:extLst>
                <a:ext uri="{FF2B5EF4-FFF2-40B4-BE49-F238E27FC236}">
                  <a16:creationId xmlns:a16="http://schemas.microsoft.com/office/drawing/2014/main" id="{14909D61-5081-8425-85A3-93A804BD2B46}"/>
                </a:ext>
              </a:extLst>
            </p:cNvPr>
            <p:cNvSpPr/>
            <p:nvPr/>
          </p:nvSpPr>
          <p:spPr>
            <a:xfrm>
              <a:off x="11076294" y="8778362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1" name="Freeform: Shape 480">
              <a:extLst>
                <a:ext uri="{FF2B5EF4-FFF2-40B4-BE49-F238E27FC236}">
                  <a16:creationId xmlns:a16="http://schemas.microsoft.com/office/drawing/2014/main" id="{2E91BFC8-A60C-F737-60B8-F73F325F9629}"/>
                </a:ext>
              </a:extLst>
            </p:cNvPr>
            <p:cNvSpPr/>
            <p:nvPr/>
          </p:nvSpPr>
          <p:spPr>
            <a:xfrm>
              <a:off x="10705483" y="8778362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2" name="Freeform: Shape 481">
              <a:extLst>
                <a:ext uri="{FF2B5EF4-FFF2-40B4-BE49-F238E27FC236}">
                  <a16:creationId xmlns:a16="http://schemas.microsoft.com/office/drawing/2014/main" id="{13DEF1BD-2879-12FA-9534-20F3F1CCAC0A}"/>
                </a:ext>
              </a:extLst>
            </p:cNvPr>
            <p:cNvSpPr/>
            <p:nvPr/>
          </p:nvSpPr>
          <p:spPr>
            <a:xfrm>
              <a:off x="10705483" y="7707108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647 h 826777"/>
                <a:gd name="connsiteX4" fmla="*/ 357976 w 715952"/>
                <a:gd name="connsiteY4" fmla="*/ 0 h 826777"/>
                <a:gd name="connsiteX5" fmla="*/ 0 w 715952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3" name="Freeform: Shape 482">
              <a:extLst>
                <a:ext uri="{FF2B5EF4-FFF2-40B4-BE49-F238E27FC236}">
                  <a16:creationId xmlns:a16="http://schemas.microsoft.com/office/drawing/2014/main" id="{542FFED9-B488-16CD-9CB0-796587D803C4}"/>
                </a:ext>
              </a:extLst>
            </p:cNvPr>
            <p:cNvSpPr/>
            <p:nvPr/>
          </p:nvSpPr>
          <p:spPr>
            <a:xfrm>
              <a:off x="11076294" y="81353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4" name="Freeform: Shape 483">
              <a:extLst>
                <a:ext uri="{FF2B5EF4-FFF2-40B4-BE49-F238E27FC236}">
                  <a16:creationId xmlns:a16="http://schemas.microsoft.com/office/drawing/2014/main" id="{CA77E16E-DB36-3B87-C00C-EDD47A6C77DA}"/>
                </a:ext>
              </a:extLst>
            </p:cNvPr>
            <p:cNvSpPr/>
            <p:nvPr/>
          </p:nvSpPr>
          <p:spPr>
            <a:xfrm>
              <a:off x="11076294" y="7921164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5" name="Freeform: Shape 484">
              <a:extLst>
                <a:ext uri="{FF2B5EF4-FFF2-40B4-BE49-F238E27FC236}">
                  <a16:creationId xmlns:a16="http://schemas.microsoft.com/office/drawing/2014/main" id="{54040300-7132-1246-6592-F9B4C0447564}"/>
                </a:ext>
              </a:extLst>
            </p:cNvPr>
            <p:cNvSpPr/>
            <p:nvPr/>
          </p:nvSpPr>
          <p:spPr>
            <a:xfrm>
              <a:off x="10705483" y="7921164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6" name="Freeform: Shape 485">
              <a:extLst>
                <a:ext uri="{FF2B5EF4-FFF2-40B4-BE49-F238E27FC236}">
                  <a16:creationId xmlns:a16="http://schemas.microsoft.com/office/drawing/2014/main" id="{D88FC938-C1E4-C0F7-B147-14D48AEAD963}"/>
                </a:ext>
              </a:extLst>
            </p:cNvPr>
            <p:cNvSpPr/>
            <p:nvPr/>
          </p:nvSpPr>
          <p:spPr>
            <a:xfrm>
              <a:off x="10705483" y="6850687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7" name="Freeform: Shape 486">
              <a:extLst>
                <a:ext uri="{FF2B5EF4-FFF2-40B4-BE49-F238E27FC236}">
                  <a16:creationId xmlns:a16="http://schemas.microsoft.com/office/drawing/2014/main" id="{118B9DF4-2CE0-4F05-F2D0-778B34C47411}"/>
                </a:ext>
              </a:extLst>
            </p:cNvPr>
            <p:cNvSpPr/>
            <p:nvPr/>
          </p:nvSpPr>
          <p:spPr>
            <a:xfrm>
              <a:off x="11076294" y="727889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8" name="Freeform: Shape 487">
              <a:extLst>
                <a:ext uri="{FF2B5EF4-FFF2-40B4-BE49-F238E27FC236}">
                  <a16:creationId xmlns:a16="http://schemas.microsoft.com/office/drawing/2014/main" id="{F359C336-0970-4C43-E558-0E947E623CD8}"/>
                </a:ext>
              </a:extLst>
            </p:cNvPr>
            <p:cNvSpPr/>
            <p:nvPr/>
          </p:nvSpPr>
          <p:spPr>
            <a:xfrm>
              <a:off x="11076294" y="706484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9" name="Freeform: Shape 488">
              <a:extLst>
                <a:ext uri="{FF2B5EF4-FFF2-40B4-BE49-F238E27FC236}">
                  <a16:creationId xmlns:a16="http://schemas.microsoft.com/office/drawing/2014/main" id="{868DDA56-0CDE-8ACC-7EA3-CBAE757AC1A2}"/>
                </a:ext>
              </a:extLst>
            </p:cNvPr>
            <p:cNvSpPr/>
            <p:nvPr/>
          </p:nvSpPr>
          <p:spPr>
            <a:xfrm>
              <a:off x="10705483" y="706484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0" name="Freeform: Shape 489">
              <a:extLst>
                <a:ext uri="{FF2B5EF4-FFF2-40B4-BE49-F238E27FC236}">
                  <a16:creationId xmlns:a16="http://schemas.microsoft.com/office/drawing/2014/main" id="{9F71D9B8-942E-9CEE-F65A-B130E8A783AC}"/>
                </a:ext>
              </a:extLst>
            </p:cNvPr>
            <p:cNvSpPr/>
            <p:nvPr/>
          </p:nvSpPr>
          <p:spPr>
            <a:xfrm>
              <a:off x="11447106" y="12846603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8070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2 h 826777"/>
                <a:gd name="connsiteX4" fmla="*/ 358070 w 716046"/>
                <a:gd name="connsiteY4" fmla="*/ 0 h 826777"/>
                <a:gd name="connsiteX5" fmla="*/ 0 w 716046"/>
                <a:gd name="connsiteY5" fmla="*/ 206742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8070" y="826777"/>
                  </a:lnTo>
                  <a:lnTo>
                    <a:pt x="716047" y="620130"/>
                  </a:lnTo>
                  <a:lnTo>
                    <a:pt x="716047" y="206742"/>
                  </a:lnTo>
                  <a:lnTo>
                    <a:pt x="358070" y="0"/>
                  </a:lnTo>
                  <a:lnTo>
                    <a:pt x="0" y="206742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1" name="Freeform: Shape 490">
              <a:extLst>
                <a:ext uri="{FF2B5EF4-FFF2-40B4-BE49-F238E27FC236}">
                  <a16:creationId xmlns:a16="http://schemas.microsoft.com/office/drawing/2014/main" id="{C0C073DF-0319-9836-B4B0-4F3E1C931E4B}"/>
                </a:ext>
              </a:extLst>
            </p:cNvPr>
            <p:cNvSpPr/>
            <p:nvPr/>
          </p:nvSpPr>
          <p:spPr>
            <a:xfrm>
              <a:off x="11818014" y="13274812"/>
              <a:ext cx="9712" cy="428210"/>
            </a:xfrm>
            <a:custGeom>
              <a:avLst/>
              <a:gdLst>
                <a:gd name="connsiteX0" fmla="*/ -1 w 9376"/>
                <a:gd name="connsiteY0" fmla="*/ 0 h 413388"/>
                <a:gd name="connsiteX1" fmla="*/ -1 w 9376"/>
                <a:gd name="connsiteY1" fmla="*/ 413388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-1" y="0"/>
                  </a:moveTo>
                  <a:lnTo>
                    <a:pt x="-1" y="41338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2" name="Freeform: Shape 491">
              <a:extLst>
                <a:ext uri="{FF2B5EF4-FFF2-40B4-BE49-F238E27FC236}">
                  <a16:creationId xmlns:a16="http://schemas.microsoft.com/office/drawing/2014/main" id="{3CBA4A5A-6CBB-FFA0-C142-8283007D11F5}"/>
                </a:ext>
              </a:extLst>
            </p:cNvPr>
            <p:cNvSpPr/>
            <p:nvPr/>
          </p:nvSpPr>
          <p:spPr>
            <a:xfrm>
              <a:off x="11818014" y="13060756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-1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-1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3" name="Freeform: Shape 492">
              <a:extLst>
                <a:ext uri="{FF2B5EF4-FFF2-40B4-BE49-F238E27FC236}">
                  <a16:creationId xmlns:a16="http://schemas.microsoft.com/office/drawing/2014/main" id="{83D91728-2F27-6592-0184-836136D9B43B}"/>
                </a:ext>
              </a:extLst>
            </p:cNvPr>
            <p:cNvSpPr/>
            <p:nvPr/>
          </p:nvSpPr>
          <p:spPr>
            <a:xfrm>
              <a:off x="11447106" y="13060756"/>
              <a:ext cx="370908" cy="214056"/>
            </a:xfrm>
            <a:custGeom>
              <a:avLst/>
              <a:gdLst>
                <a:gd name="connsiteX0" fmla="*/ 358070 w 358070"/>
                <a:gd name="connsiteY0" fmla="*/ 206648 h 206647"/>
                <a:gd name="connsiteX1" fmla="*/ 0 w 358070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4" name="Freeform: Shape 493">
              <a:extLst>
                <a:ext uri="{FF2B5EF4-FFF2-40B4-BE49-F238E27FC236}">
                  <a16:creationId xmlns:a16="http://schemas.microsoft.com/office/drawing/2014/main" id="{D02AEED5-DD80-29C1-6871-B2F20F32831B}"/>
                </a:ext>
              </a:extLst>
            </p:cNvPr>
            <p:cNvSpPr/>
            <p:nvPr/>
          </p:nvSpPr>
          <p:spPr>
            <a:xfrm>
              <a:off x="11447106" y="11990182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8070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8070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8070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8070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5" name="Freeform: Shape 494">
              <a:extLst>
                <a:ext uri="{FF2B5EF4-FFF2-40B4-BE49-F238E27FC236}">
                  <a16:creationId xmlns:a16="http://schemas.microsoft.com/office/drawing/2014/main" id="{DCD56E18-C333-5D1C-78A8-DEE6FFE3FD7D}"/>
                </a:ext>
              </a:extLst>
            </p:cNvPr>
            <p:cNvSpPr/>
            <p:nvPr/>
          </p:nvSpPr>
          <p:spPr>
            <a:xfrm>
              <a:off x="11818014" y="12418392"/>
              <a:ext cx="9712" cy="428210"/>
            </a:xfrm>
            <a:custGeom>
              <a:avLst/>
              <a:gdLst>
                <a:gd name="connsiteX0" fmla="*/ -1 w 9376"/>
                <a:gd name="connsiteY0" fmla="*/ 0 h 413388"/>
                <a:gd name="connsiteX1" fmla="*/ -1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-1" y="0"/>
                  </a:moveTo>
                  <a:lnTo>
                    <a:pt x="-1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6" name="Freeform: Shape 495">
              <a:extLst>
                <a:ext uri="{FF2B5EF4-FFF2-40B4-BE49-F238E27FC236}">
                  <a16:creationId xmlns:a16="http://schemas.microsoft.com/office/drawing/2014/main" id="{0A3E10A4-F48D-6CC1-54EC-FA79DA0B3437}"/>
                </a:ext>
              </a:extLst>
            </p:cNvPr>
            <p:cNvSpPr/>
            <p:nvPr/>
          </p:nvSpPr>
          <p:spPr>
            <a:xfrm>
              <a:off x="11818014" y="12204336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-1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-1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7" name="Freeform: Shape 496">
              <a:extLst>
                <a:ext uri="{FF2B5EF4-FFF2-40B4-BE49-F238E27FC236}">
                  <a16:creationId xmlns:a16="http://schemas.microsoft.com/office/drawing/2014/main" id="{E23F746E-5F28-5237-EA8E-0A38170BCE0C}"/>
                </a:ext>
              </a:extLst>
            </p:cNvPr>
            <p:cNvSpPr/>
            <p:nvPr/>
          </p:nvSpPr>
          <p:spPr>
            <a:xfrm>
              <a:off x="11447106" y="12204336"/>
              <a:ext cx="370908" cy="214056"/>
            </a:xfrm>
            <a:custGeom>
              <a:avLst/>
              <a:gdLst>
                <a:gd name="connsiteX0" fmla="*/ 358070 w 358070"/>
                <a:gd name="connsiteY0" fmla="*/ 206648 h 206647"/>
                <a:gd name="connsiteX1" fmla="*/ 0 w 358070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8" name="Freeform: Shape 497">
              <a:extLst>
                <a:ext uri="{FF2B5EF4-FFF2-40B4-BE49-F238E27FC236}">
                  <a16:creationId xmlns:a16="http://schemas.microsoft.com/office/drawing/2014/main" id="{0A7A8DD3-10C8-B8DB-20D3-0595D9E5D733}"/>
                </a:ext>
              </a:extLst>
            </p:cNvPr>
            <p:cNvSpPr/>
            <p:nvPr/>
          </p:nvSpPr>
          <p:spPr>
            <a:xfrm>
              <a:off x="11447106" y="11133081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8070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8070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8070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8070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9" name="Freeform: Shape 498">
              <a:extLst>
                <a:ext uri="{FF2B5EF4-FFF2-40B4-BE49-F238E27FC236}">
                  <a16:creationId xmlns:a16="http://schemas.microsoft.com/office/drawing/2014/main" id="{425E747D-01AC-87B5-79D6-4EE514434251}"/>
                </a:ext>
              </a:extLst>
            </p:cNvPr>
            <p:cNvSpPr/>
            <p:nvPr/>
          </p:nvSpPr>
          <p:spPr>
            <a:xfrm>
              <a:off x="11818014" y="11561292"/>
              <a:ext cx="9712" cy="428210"/>
            </a:xfrm>
            <a:custGeom>
              <a:avLst/>
              <a:gdLst>
                <a:gd name="connsiteX0" fmla="*/ -1 w 9376"/>
                <a:gd name="connsiteY0" fmla="*/ 0 h 413388"/>
                <a:gd name="connsiteX1" fmla="*/ -1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-1" y="0"/>
                  </a:moveTo>
                  <a:lnTo>
                    <a:pt x="-1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0" name="Freeform: Shape 499">
              <a:extLst>
                <a:ext uri="{FF2B5EF4-FFF2-40B4-BE49-F238E27FC236}">
                  <a16:creationId xmlns:a16="http://schemas.microsoft.com/office/drawing/2014/main" id="{A7722C81-FE4F-F7F8-7EE3-C3FA50088937}"/>
                </a:ext>
              </a:extLst>
            </p:cNvPr>
            <p:cNvSpPr/>
            <p:nvPr/>
          </p:nvSpPr>
          <p:spPr>
            <a:xfrm>
              <a:off x="11818014" y="11347235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-1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-1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1" name="Freeform: Shape 500">
              <a:extLst>
                <a:ext uri="{FF2B5EF4-FFF2-40B4-BE49-F238E27FC236}">
                  <a16:creationId xmlns:a16="http://schemas.microsoft.com/office/drawing/2014/main" id="{197C28DE-0BFE-EE9A-2C85-91E4956CD915}"/>
                </a:ext>
              </a:extLst>
            </p:cNvPr>
            <p:cNvSpPr/>
            <p:nvPr/>
          </p:nvSpPr>
          <p:spPr>
            <a:xfrm>
              <a:off x="11447106" y="11347235"/>
              <a:ext cx="370908" cy="214056"/>
            </a:xfrm>
            <a:custGeom>
              <a:avLst/>
              <a:gdLst>
                <a:gd name="connsiteX0" fmla="*/ 358070 w 358070"/>
                <a:gd name="connsiteY0" fmla="*/ 206648 h 206647"/>
                <a:gd name="connsiteX1" fmla="*/ 0 w 358070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2" name="Freeform: Shape 501">
              <a:extLst>
                <a:ext uri="{FF2B5EF4-FFF2-40B4-BE49-F238E27FC236}">
                  <a16:creationId xmlns:a16="http://schemas.microsoft.com/office/drawing/2014/main" id="{954CE611-0809-5EF0-C40B-487F03CA438A}"/>
                </a:ext>
              </a:extLst>
            </p:cNvPr>
            <p:cNvSpPr/>
            <p:nvPr/>
          </p:nvSpPr>
          <p:spPr>
            <a:xfrm>
              <a:off x="11447106" y="10276758"/>
              <a:ext cx="741719" cy="856323"/>
            </a:xfrm>
            <a:custGeom>
              <a:avLst/>
              <a:gdLst>
                <a:gd name="connsiteX0" fmla="*/ 0 w 716046"/>
                <a:gd name="connsiteY0" fmla="*/ 620036 h 826683"/>
                <a:gd name="connsiteX1" fmla="*/ 358070 w 716046"/>
                <a:gd name="connsiteY1" fmla="*/ 826684 h 826683"/>
                <a:gd name="connsiteX2" fmla="*/ 716047 w 716046"/>
                <a:gd name="connsiteY2" fmla="*/ 620036 h 826683"/>
                <a:gd name="connsiteX3" fmla="*/ 716047 w 716046"/>
                <a:gd name="connsiteY3" fmla="*/ 206648 h 826683"/>
                <a:gd name="connsiteX4" fmla="*/ 358070 w 716046"/>
                <a:gd name="connsiteY4" fmla="*/ 0 h 826683"/>
                <a:gd name="connsiteX5" fmla="*/ 0 w 716046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683">
                  <a:moveTo>
                    <a:pt x="0" y="620036"/>
                  </a:moveTo>
                  <a:lnTo>
                    <a:pt x="358070" y="826684"/>
                  </a:lnTo>
                  <a:lnTo>
                    <a:pt x="716047" y="620036"/>
                  </a:lnTo>
                  <a:lnTo>
                    <a:pt x="716047" y="206648"/>
                  </a:lnTo>
                  <a:lnTo>
                    <a:pt x="358070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3" name="Freeform: Shape 502">
              <a:extLst>
                <a:ext uri="{FF2B5EF4-FFF2-40B4-BE49-F238E27FC236}">
                  <a16:creationId xmlns:a16="http://schemas.microsoft.com/office/drawing/2014/main" id="{F399A8A3-F0EE-B135-487F-2166273A13D5}"/>
                </a:ext>
              </a:extLst>
            </p:cNvPr>
            <p:cNvSpPr/>
            <p:nvPr/>
          </p:nvSpPr>
          <p:spPr>
            <a:xfrm>
              <a:off x="11818014" y="10704871"/>
              <a:ext cx="9712" cy="428210"/>
            </a:xfrm>
            <a:custGeom>
              <a:avLst/>
              <a:gdLst>
                <a:gd name="connsiteX0" fmla="*/ -1 w 9376"/>
                <a:gd name="connsiteY0" fmla="*/ 0 h 413388"/>
                <a:gd name="connsiteX1" fmla="*/ -1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-1" y="0"/>
                  </a:moveTo>
                  <a:lnTo>
                    <a:pt x="-1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4" name="Freeform: Shape 503">
              <a:extLst>
                <a:ext uri="{FF2B5EF4-FFF2-40B4-BE49-F238E27FC236}">
                  <a16:creationId xmlns:a16="http://schemas.microsoft.com/office/drawing/2014/main" id="{DB2DA1C4-C861-95C8-3317-0ED21033D832}"/>
                </a:ext>
              </a:extLst>
            </p:cNvPr>
            <p:cNvSpPr/>
            <p:nvPr/>
          </p:nvSpPr>
          <p:spPr>
            <a:xfrm>
              <a:off x="11818014" y="1049081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-1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-1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5" name="Freeform: Shape 504">
              <a:extLst>
                <a:ext uri="{FF2B5EF4-FFF2-40B4-BE49-F238E27FC236}">
                  <a16:creationId xmlns:a16="http://schemas.microsoft.com/office/drawing/2014/main" id="{9B746171-2F31-8182-1BD2-30061C59DCB6}"/>
                </a:ext>
              </a:extLst>
            </p:cNvPr>
            <p:cNvSpPr/>
            <p:nvPr/>
          </p:nvSpPr>
          <p:spPr>
            <a:xfrm>
              <a:off x="11447106" y="10490814"/>
              <a:ext cx="370908" cy="214056"/>
            </a:xfrm>
            <a:custGeom>
              <a:avLst/>
              <a:gdLst>
                <a:gd name="connsiteX0" fmla="*/ 358070 w 358070"/>
                <a:gd name="connsiteY0" fmla="*/ 206647 h 206647"/>
                <a:gd name="connsiteX1" fmla="*/ 0 w 358070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6" name="Freeform: Shape 505">
              <a:extLst>
                <a:ext uri="{FF2B5EF4-FFF2-40B4-BE49-F238E27FC236}">
                  <a16:creationId xmlns:a16="http://schemas.microsoft.com/office/drawing/2014/main" id="{1617084C-655C-5FB3-0CF1-704D172A8760}"/>
                </a:ext>
              </a:extLst>
            </p:cNvPr>
            <p:cNvSpPr/>
            <p:nvPr/>
          </p:nvSpPr>
          <p:spPr>
            <a:xfrm>
              <a:off x="11447106" y="9420629"/>
              <a:ext cx="741719" cy="856420"/>
            </a:xfrm>
            <a:custGeom>
              <a:avLst/>
              <a:gdLst>
                <a:gd name="connsiteX0" fmla="*/ 0 w 716046"/>
                <a:gd name="connsiteY0" fmla="*/ 620036 h 826777"/>
                <a:gd name="connsiteX1" fmla="*/ 358070 w 716046"/>
                <a:gd name="connsiteY1" fmla="*/ 826777 h 826777"/>
                <a:gd name="connsiteX2" fmla="*/ 716047 w 716046"/>
                <a:gd name="connsiteY2" fmla="*/ 620036 h 826777"/>
                <a:gd name="connsiteX3" fmla="*/ 716047 w 716046"/>
                <a:gd name="connsiteY3" fmla="*/ 206647 h 826777"/>
                <a:gd name="connsiteX4" fmla="*/ 358070 w 716046"/>
                <a:gd name="connsiteY4" fmla="*/ 0 h 826777"/>
                <a:gd name="connsiteX5" fmla="*/ 0 w 716046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036"/>
                  </a:moveTo>
                  <a:lnTo>
                    <a:pt x="358070" y="826777"/>
                  </a:lnTo>
                  <a:lnTo>
                    <a:pt x="716047" y="620036"/>
                  </a:lnTo>
                  <a:lnTo>
                    <a:pt x="716047" y="206647"/>
                  </a:lnTo>
                  <a:lnTo>
                    <a:pt x="358070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7" name="Freeform: Shape 506">
              <a:extLst>
                <a:ext uri="{FF2B5EF4-FFF2-40B4-BE49-F238E27FC236}">
                  <a16:creationId xmlns:a16="http://schemas.microsoft.com/office/drawing/2014/main" id="{FFCB4E2A-9F7D-7241-4828-F074471869BC}"/>
                </a:ext>
              </a:extLst>
            </p:cNvPr>
            <p:cNvSpPr/>
            <p:nvPr/>
          </p:nvSpPr>
          <p:spPr>
            <a:xfrm>
              <a:off x="11818014" y="9848840"/>
              <a:ext cx="9712" cy="428210"/>
            </a:xfrm>
            <a:custGeom>
              <a:avLst/>
              <a:gdLst>
                <a:gd name="connsiteX0" fmla="*/ -1 w 9376"/>
                <a:gd name="connsiteY0" fmla="*/ 0 h 413388"/>
                <a:gd name="connsiteX1" fmla="*/ -1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-1" y="0"/>
                  </a:moveTo>
                  <a:lnTo>
                    <a:pt x="-1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8" name="Freeform: Shape 507">
              <a:extLst>
                <a:ext uri="{FF2B5EF4-FFF2-40B4-BE49-F238E27FC236}">
                  <a16:creationId xmlns:a16="http://schemas.microsoft.com/office/drawing/2014/main" id="{F06AE0EC-CA9E-3721-2512-724C6E033076}"/>
                </a:ext>
              </a:extLst>
            </p:cNvPr>
            <p:cNvSpPr/>
            <p:nvPr/>
          </p:nvSpPr>
          <p:spPr>
            <a:xfrm>
              <a:off x="11818014" y="9634685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-1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-1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9" name="Freeform: Shape 508">
              <a:extLst>
                <a:ext uri="{FF2B5EF4-FFF2-40B4-BE49-F238E27FC236}">
                  <a16:creationId xmlns:a16="http://schemas.microsoft.com/office/drawing/2014/main" id="{28F4A44B-843C-0726-03CD-535C339D743E}"/>
                </a:ext>
              </a:extLst>
            </p:cNvPr>
            <p:cNvSpPr/>
            <p:nvPr/>
          </p:nvSpPr>
          <p:spPr>
            <a:xfrm>
              <a:off x="11447106" y="9634685"/>
              <a:ext cx="370908" cy="214153"/>
            </a:xfrm>
            <a:custGeom>
              <a:avLst/>
              <a:gdLst>
                <a:gd name="connsiteX0" fmla="*/ 358070 w 358070"/>
                <a:gd name="connsiteY0" fmla="*/ 206741 h 206741"/>
                <a:gd name="connsiteX1" fmla="*/ 0 w 358070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741">
                  <a:moveTo>
                    <a:pt x="358070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0" name="Freeform: Shape 509">
              <a:extLst>
                <a:ext uri="{FF2B5EF4-FFF2-40B4-BE49-F238E27FC236}">
                  <a16:creationId xmlns:a16="http://schemas.microsoft.com/office/drawing/2014/main" id="{B4B86990-ED7A-E7C0-EE21-8280DB74E37C}"/>
                </a:ext>
              </a:extLst>
            </p:cNvPr>
            <p:cNvSpPr/>
            <p:nvPr/>
          </p:nvSpPr>
          <p:spPr>
            <a:xfrm>
              <a:off x="11447106" y="8564208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8070 w 716046"/>
                <a:gd name="connsiteY1" fmla="*/ 826778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8070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8070" y="826778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8070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1" name="Freeform: Shape 510">
              <a:extLst>
                <a:ext uri="{FF2B5EF4-FFF2-40B4-BE49-F238E27FC236}">
                  <a16:creationId xmlns:a16="http://schemas.microsoft.com/office/drawing/2014/main" id="{B9B3ED11-78E3-403B-D132-82BE36BBE344}"/>
                </a:ext>
              </a:extLst>
            </p:cNvPr>
            <p:cNvSpPr/>
            <p:nvPr/>
          </p:nvSpPr>
          <p:spPr>
            <a:xfrm>
              <a:off x="11818014" y="8992418"/>
              <a:ext cx="9712" cy="428210"/>
            </a:xfrm>
            <a:custGeom>
              <a:avLst/>
              <a:gdLst>
                <a:gd name="connsiteX0" fmla="*/ -1 w 9376"/>
                <a:gd name="connsiteY0" fmla="*/ 0 h 413388"/>
                <a:gd name="connsiteX1" fmla="*/ -1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-1" y="0"/>
                  </a:moveTo>
                  <a:lnTo>
                    <a:pt x="-1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2" name="Freeform: Shape 511">
              <a:extLst>
                <a:ext uri="{FF2B5EF4-FFF2-40B4-BE49-F238E27FC236}">
                  <a16:creationId xmlns:a16="http://schemas.microsoft.com/office/drawing/2014/main" id="{6CC744C1-D932-59A4-7FA5-987E46FDB811}"/>
                </a:ext>
              </a:extLst>
            </p:cNvPr>
            <p:cNvSpPr/>
            <p:nvPr/>
          </p:nvSpPr>
          <p:spPr>
            <a:xfrm>
              <a:off x="11818014" y="8778362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-1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-1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3" name="Freeform: Shape 512">
              <a:extLst>
                <a:ext uri="{FF2B5EF4-FFF2-40B4-BE49-F238E27FC236}">
                  <a16:creationId xmlns:a16="http://schemas.microsoft.com/office/drawing/2014/main" id="{7DF791FC-D308-D8A4-5E9F-14728ECB02D4}"/>
                </a:ext>
              </a:extLst>
            </p:cNvPr>
            <p:cNvSpPr/>
            <p:nvPr/>
          </p:nvSpPr>
          <p:spPr>
            <a:xfrm>
              <a:off x="11447106" y="8778362"/>
              <a:ext cx="370908" cy="214056"/>
            </a:xfrm>
            <a:custGeom>
              <a:avLst/>
              <a:gdLst>
                <a:gd name="connsiteX0" fmla="*/ 358070 w 358070"/>
                <a:gd name="connsiteY0" fmla="*/ 206647 h 206647"/>
                <a:gd name="connsiteX1" fmla="*/ 0 w 358070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4" name="Freeform: Shape 513">
              <a:extLst>
                <a:ext uri="{FF2B5EF4-FFF2-40B4-BE49-F238E27FC236}">
                  <a16:creationId xmlns:a16="http://schemas.microsoft.com/office/drawing/2014/main" id="{B9C08C1A-0375-530A-6411-2809D08DD8A6}"/>
                </a:ext>
              </a:extLst>
            </p:cNvPr>
            <p:cNvSpPr/>
            <p:nvPr/>
          </p:nvSpPr>
          <p:spPr>
            <a:xfrm>
              <a:off x="11447106" y="7707108"/>
              <a:ext cx="741719" cy="856420"/>
            </a:xfrm>
            <a:custGeom>
              <a:avLst/>
              <a:gdLst>
                <a:gd name="connsiteX0" fmla="*/ 0 w 716046"/>
                <a:gd name="connsiteY0" fmla="*/ 620036 h 826777"/>
                <a:gd name="connsiteX1" fmla="*/ 358070 w 716046"/>
                <a:gd name="connsiteY1" fmla="*/ 826777 h 826777"/>
                <a:gd name="connsiteX2" fmla="*/ 716047 w 716046"/>
                <a:gd name="connsiteY2" fmla="*/ 620036 h 826777"/>
                <a:gd name="connsiteX3" fmla="*/ 716047 w 716046"/>
                <a:gd name="connsiteY3" fmla="*/ 206647 h 826777"/>
                <a:gd name="connsiteX4" fmla="*/ 358070 w 716046"/>
                <a:gd name="connsiteY4" fmla="*/ 0 h 826777"/>
                <a:gd name="connsiteX5" fmla="*/ 0 w 716046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036"/>
                  </a:moveTo>
                  <a:lnTo>
                    <a:pt x="358070" y="826777"/>
                  </a:lnTo>
                  <a:lnTo>
                    <a:pt x="716047" y="620036"/>
                  </a:lnTo>
                  <a:lnTo>
                    <a:pt x="716047" y="206647"/>
                  </a:lnTo>
                  <a:lnTo>
                    <a:pt x="358070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5" name="Freeform: Shape 514">
              <a:extLst>
                <a:ext uri="{FF2B5EF4-FFF2-40B4-BE49-F238E27FC236}">
                  <a16:creationId xmlns:a16="http://schemas.microsoft.com/office/drawing/2014/main" id="{A9B30969-197A-9818-115A-985BFF00DBBE}"/>
                </a:ext>
              </a:extLst>
            </p:cNvPr>
            <p:cNvSpPr/>
            <p:nvPr/>
          </p:nvSpPr>
          <p:spPr>
            <a:xfrm>
              <a:off x="11818014" y="8135318"/>
              <a:ext cx="9712" cy="428210"/>
            </a:xfrm>
            <a:custGeom>
              <a:avLst/>
              <a:gdLst>
                <a:gd name="connsiteX0" fmla="*/ -1 w 9376"/>
                <a:gd name="connsiteY0" fmla="*/ 0 h 413388"/>
                <a:gd name="connsiteX1" fmla="*/ -1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-1" y="0"/>
                  </a:moveTo>
                  <a:lnTo>
                    <a:pt x="-1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6" name="Freeform: Shape 515">
              <a:extLst>
                <a:ext uri="{FF2B5EF4-FFF2-40B4-BE49-F238E27FC236}">
                  <a16:creationId xmlns:a16="http://schemas.microsoft.com/office/drawing/2014/main" id="{372E0505-D39A-AA70-51C0-F1869D4DAF7A}"/>
                </a:ext>
              </a:extLst>
            </p:cNvPr>
            <p:cNvSpPr/>
            <p:nvPr/>
          </p:nvSpPr>
          <p:spPr>
            <a:xfrm>
              <a:off x="11818014" y="7921164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-1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-1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7" name="Freeform: Shape 516">
              <a:extLst>
                <a:ext uri="{FF2B5EF4-FFF2-40B4-BE49-F238E27FC236}">
                  <a16:creationId xmlns:a16="http://schemas.microsoft.com/office/drawing/2014/main" id="{11D5A5A4-751D-FE08-DF62-E939369CB249}"/>
                </a:ext>
              </a:extLst>
            </p:cNvPr>
            <p:cNvSpPr/>
            <p:nvPr/>
          </p:nvSpPr>
          <p:spPr>
            <a:xfrm>
              <a:off x="11447106" y="7921164"/>
              <a:ext cx="370908" cy="214153"/>
            </a:xfrm>
            <a:custGeom>
              <a:avLst/>
              <a:gdLst>
                <a:gd name="connsiteX0" fmla="*/ 358070 w 358070"/>
                <a:gd name="connsiteY0" fmla="*/ 206741 h 206741"/>
                <a:gd name="connsiteX1" fmla="*/ 0 w 358070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741">
                  <a:moveTo>
                    <a:pt x="358070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8" name="Freeform: Shape 517">
              <a:extLst>
                <a:ext uri="{FF2B5EF4-FFF2-40B4-BE49-F238E27FC236}">
                  <a16:creationId xmlns:a16="http://schemas.microsoft.com/office/drawing/2014/main" id="{A901B146-1A63-6DC6-A02F-297222F2A708}"/>
                </a:ext>
              </a:extLst>
            </p:cNvPr>
            <p:cNvSpPr/>
            <p:nvPr/>
          </p:nvSpPr>
          <p:spPr>
            <a:xfrm>
              <a:off x="11447106" y="6850687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8070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8070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8070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8070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9" name="Freeform: Shape 518">
              <a:extLst>
                <a:ext uri="{FF2B5EF4-FFF2-40B4-BE49-F238E27FC236}">
                  <a16:creationId xmlns:a16="http://schemas.microsoft.com/office/drawing/2014/main" id="{B18C3CEE-274F-E608-F526-A20960EC7CFB}"/>
                </a:ext>
              </a:extLst>
            </p:cNvPr>
            <p:cNvSpPr/>
            <p:nvPr/>
          </p:nvSpPr>
          <p:spPr>
            <a:xfrm>
              <a:off x="11818014" y="7278898"/>
              <a:ext cx="9712" cy="428210"/>
            </a:xfrm>
            <a:custGeom>
              <a:avLst/>
              <a:gdLst>
                <a:gd name="connsiteX0" fmla="*/ -1 w 9376"/>
                <a:gd name="connsiteY0" fmla="*/ 0 h 413388"/>
                <a:gd name="connsiteX1" fmla="*/ -1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-1" y="0"/>
                  </a:moveTo>
                  <a:lnTo>
                    <a:pt x="-1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20" name="Freeform: Shape 519">
              <a:extLst>
                <a:ext uri="{FF2B5EF4-FFF2-40B4-BE49-F238E27FC236}">
                  <a16:creationId xmlns:a16="http://schemas.microsoft.com/office/drawing/2014/main" id="{79708D0E-5330-9613-3F28-7A212114CF35}"/>
                </a:ext>
              </a:extLst>
            </p:cNvPr>
            <p:cNvSpPr/>
            <p:nvPr/>
          </p:nvSpPr>
          <p:spPr>
            <a:xfrm>
              <a:off x="11818014" y="706484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-1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-1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21" name="Freeform: Shape 520">
              <a:extLst>
                <a:ext uri="{FF2B5EF4-FFF2-40B4-BE49-F238E27FC236}">
                  <a16:creationId xmlns:a16="http://schemas.microsoft.com/office/drawing/2014/main" id="{F20E2BB3-24D4-06D1-F4C6-3D309D2F5F19}"/>
                </a:ext>
              </a:extLst>
            </p:cNvPr>
            <p:cNvSpPr/>
            <p:nvPr/>
          </p:nvSpPr>
          <p:spPr>
            <a:xfrm>
              <a:off x="11447106" y="7064840"/>
              <a:ext cx="370908" cy="214056"/>
            </a:xfrm>
            <a:custGeom>
              <a:avLst/>
              <a:gdLst>
                <a:gd name="connsiteX0" fmla="*/ 358070 w 358070"/>
                <a:gd name="connsiteY0" fmla="*/ 206647 h 206647"/>
                <a:gd name="connsiteX1" fmla="*/ 0 w 358070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</p:grpSp>
      <p:sp>
        <p:nvSpPr>
          <p:cNvPr id="522" name="Rectangle 521">
            <a:extLst>
              <a:ext uri="{FF2B5EF4-FFF2-40B4-BE49-F238E27FC236}">
                <a16:creationId xmlns:a16="http://schemas.microsoft.com/office/drawing/2014/main" id="{4C5149A8-47E3-7698-CD48-26336981DB78}"/>
              </a:ext>
            </a:extLst>
          </p:cNvPr>
          <p:cNvSpPr/>
          <p:nvPr userDrawn="1"/>
        </p:nvSpPr>
        <p:spPr>
          <a:xfrm>
            <a:off x="-1" y="0"/>
            <a:ext cx="121888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524" name="Title 1">
            <a:extLst>
              <a:ext uri="{FF2B5EF4-FFF2-40B4-BE49-F238E27FC236}">
                <a16:creationId xmlns:a16="http://schemas.microsoft.com/office/drawing/2014/main" id="{99A8E752-119D-7D9D-D39E-AB8779D443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163" y="4221088"/>
            <a:ext cx="8564626" cy="1053707"/>
          </a:xfrm>
        </p:spPr>
        <p:txBody>
          <a:bodyPr>
            <a:noAutofit/>
          </a:bodyPr>
          <a:lstStyle>
            <a:lvl1pPr algn="l">
              <a:defRPr lang="en-US" sz="8000" kern="120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+mj-cs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525" name="Subtitle 2">
            <a:extLst>
              <a:ext uri="{FF2B5EF4-FFF2-40B4-BE49-F238E27FC236}">
                <a16:creationId xmlns:a16="http://schemas.microsoft.com/office/drawing/2014/main" id="{B445FDE7-E97D-D2F0-F2E9-E8B8E2BACE3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4162" y="5456063"/>
            <a:ext cx="8532178" cy="508250"/>
          </a:xfrm>
        </p:spPr>
        <p:txBody>
          <a:bodyPr anchor="ctr">
            <a:noAutofit/>
          </a:bodyPr>
          <a:lstStyle>
            <a:lvl1pPr marL="0" indent="0" algn="l">
              <a:buNone/>
              <a:defRPr lang="en-US" sz="3000" kern="1200" smtClean="0">
                <a:solidFill>
                  <a:schemeClr val="bg1"/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  <a:lvl2pPr marL="6094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736146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171" y="614407"/>
            <a:ext cx="11306393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041" y="702156"/>
            <a:ext cx="11026744" cy="1013800"/>
          </a:xfrm>
        </p:spPr>
        <p:txBody>
          <a:bodyPr>
            <a:normAutofit/>
          </a:bodyPr>
          <a:lstStyle>
            <a:lvl1pPr>
              <a:defRPr sz="4000" cap="none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041" y="2180497"/>
            <a:ext cx="11026743" cy="367830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3971" y="6520259"/>
            <a:ext cx="2844058" cy="365125"/>
          </a:xfrm>
          <a:prstGeom prst="rect">
            <a:avLst/>
          </a:prstGeom>
        </p:spPr>
        <p:txBody>
          <a:bodyPr/>
          <a:lstStyle/>
          <a:p>
            <a:fld id="{425404F2-BE9A-4460-8815-8F645183555F}" type="datetimeFigureOut">
              <a:rPr lang="en-US" smtClean="0"/>
              <a:pPr/>
              <a:t>2/2/26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5550" y="5956138"/>
            <a:ext cx="1052234" cy="365125"/>
          </a:xfrm>
        </p:spPr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57448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8C60AEFB-BA5F-DFF0-C58C-3BDF414FA7D4}"/>
              </a:ext>
            </a:extLst>
          </p:cNvPr>
          <p:cNvGrpSpPr/>
          <p:nvPr userDrawn="1"/>
        </p:nvGrpSpPr>
        <p:grpSpPr>
          <a:xfrm>
            <a:off x="313735" y="2298"/>
            <a:ext cx="11875090" cy="6853404"/>
            <a:chOff x="313735" y="6850687"/>
            <a:chExt cx="11875090" cy="6853404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1662576-E9FF-663E-0D33-FABA1893B38E}"/>
                </a:ext>
              </a:extLst>
            </p:cNvPr>
            <p:cNvSpPr/>
            <p:nvPr/>
          </p:nvSpPr>
          <p:spPr>
            <a:xfrm>
              <a:off x="313735" y="12847671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44F89F8-1D1C-A517-E4A2-6FE544E96CA2}"/>
                </a:ext>
              </a:extLst>
            </p:cNvPr>
            <p:cNvSpPr/>
            <p:nvPr/>
          </p:nvSpPr>
          <p:spPr>
            <a:xfrm>
              <a:off x="684546" y="1327588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560BC98-8DE7-ACF9-BD7C-267566A34C3C}"/>
                </a:ext>
              </a:extLst>
            </p:cNvPr>
            <p:cNvSpPr/>
            <p:nvPr/>
          </p:nvSpPr>
          <p:spPr>
            <a:xfrm>
              <a:off x="684546" y="1306182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56011CD-BD11-650D-DDE5-3F82EC7E3F5C}"/>
                </a:ext>
              </a:extLst>
            </p:cNvPr>
            <p:cNvSpPr/>
            <p:nvPr/>
          </p:nvSpPr>
          <p:spPr>
            <a:xfrm>
              <a:off x="313735" y="1306182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347F766-1662-9854-34E7-478E08A3BA99}"/>
                </a:ext>
              </a:extLst>
            </p:cNvPr>
            <p:cNvSpPr/>
            <p:nvPr/>
          </p:nvSpPr>
          <p:spPr>
            <a:xfrm>
              <a:off x="313735" y="11991347"/>
              <a:ext cx="741622" cy="856324"/>
            </a:xfrm>
            <a:custGeom>
              <a:avLst/>
              <a:gdLst>
                <a:gd name="connsiteX0" fmla="*/ 0 w 715952"/>
                <a:gd name="connsiteY0" fmla="*/ 620036 h 826684"/>
                <a:gd name="connsiteX1" fmla="*/ 357976 w 715952"/>
                <a:gd name="connsiteY1" fmla="*/ 826684 h 826684"/>
                <a:gd name="connsiteX2" fmla="*/ 715953 w 715952"/>
                <a:gd name="connsiteY2" fmla="*/ 620036 h 826684"/>
                <a:gd name="connsiteX3" fmla="*/ 715953 w 715952"/>
                <a:gd name="connsiteY3" fmla="*/ 206648 h 826684"/>
                <a:gd name="connsiteX4" fmla="*/ 357976 w 715952"/>
                <a:gd name="connsiteY4" fmla="*/ 0 h 826684"/>
                <a:gd name="connsiteX5" fmla="*/ 0 w 715952"/>
                <a:gd name="connsiteY5" fmla="*/ 206648 h 82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4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95CAA95-42DD-1F87-904B-60BAF2152EEA}"/>
                </a:ext>
              </a:extLst>
            </p:cNvPr>
            <p:cNvSpPr/>
            <p:nvPr/>
          </p:nvSpPr>
          <p:spPr>
            <a:xfrm>
              <a:off x="684546" y="1241946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4105123-3D25-A579-F6E7-A3608CEA69EE}"/>
                </a:ext>
              </a:extLst>
            </p:cNvPr>
            <p:cNvSpPr/>
            <p:nvPr/>
          </p:nvSpPr>
          <p:spPr>
            <a:xfrm>
              <a:off x="684546" y="1220540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E6A7FDE-2091-549B-0C07-E934A9B35D9E}"/>
                </a:ext>
              </a:extLst>
            </p:cNvPr>
            <p:cNvSpPr/>
            <p:nvPr/>
          </p:nvSpPr>
          <p:spPr>
            <a:xfrm>
              <a:off x="313735" y="1220540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57687F7-69BF-C0C5-2139-B20AC754F1B8}"/>
                </a:ext>
              </a:extLst>
            </p:cNvPr>
            <p:cNvSpPr/>
            <p:nvPr/>
          </p:nvSpPr>
          <p:spPr>
            <a:xfrm>
              <a:off x="313735" y="11134150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8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9CD2B0B-862D-E81F-C111-DC3AAD196F3E}"/>
                </a:ext>
              </a:extLst>
            </p:cNvPr>
            <p:cNvSpPr/>
            <p:nvPr/>
          </p:nvSpPr>
          <p:spPr>
            <a:xfrm>
              <a:off x="684546" y="1156236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BD27A7B-C44D-9F6F-B825-AB8ED3B1ED5C}"/>
                </a:ext>
              </a:extLst>
            </p:cNvPr>
            <p:cNvSpPr/>
            <p:nvPr/>
          </p:nvSpPr>
          <p:spPr>
            <a:xfrm>
              <a:off x="684546" y="11348303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D9EF41F-BC7B-6CF2-B6E6-A146F91EA4E1}"/>
                </a:ext>
              </a:extLst>
            </p:cNvPr>
            <p:cNvSpPr/>
            <p:nvPr/>
          </p:nvSpPr>
          <p:spPr>
            <a:xfrm>
              <a:off x="313735" y="11348303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A65BD44-8BA0-8B67-0A64-44E8C2791A49}"/>
                </a:ext>
              </a:extLst>
            </p:cNvPr>
            <p:cNvSpPr/>
            <p:nvPr/>
          </p:nvSpPr>
          <p:spPr>
            <a:xfrm>
              <a:off x="313735" y="10277826"/>
              <a:ext cx="741622" cy="856323"/>
            </a:xfrm>
            <a:custGeom>
              <a:avLst/>
              <a:gdLst>
                <a:gd name="connsiteX0" fmla="*/ 0 w 715952"/>
                <a:gd name="connsiteY0" fmla="*/ 620036 h 826683"/>
                <a:gd name="connsiteX1" fmla="*/ 357976 w 715952"/>
                <a:gd name="connsiteY1" fmla="*/ 826684 h 826683"/>
                <a:gd name="connsiteX2" fmla="*/ 715953 w 715952"/>
                <a:gd name="connsiteY2" fmla="*/ 620036 h 826683"/>
                <a:gd name="connsiteX3" fmla="*/ 715953 w 715952"/>
                <a:gd name="connsiteY3" fmla="*/ 206648 h 826683"/>
                <a:gd name="connsiteX4" fmla="*/ 357976 w 715952"/>
                <a:gd name="connsiteY4" fmla="*/ 0 h 826683"/>
                <a:gd name="connsiteX5" fmla="*/ 0 w 715952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0F779AF-44CD-889A-D67E-B5EA16176107}"/>
                </a:ext>
              </a:extLst>
            </p:cNvPr>
            <p:cNvSpPr/>
            <p:nvPr/>
          </p:nvSpPr>
          <p:spPr>
            <a:xfrm>
              <a:off x="684546" y="10706037"/>
              <a:ext cx="9712" cy="428112"/>
            </a:xfrm>
            <a:custGeom>
              <a:avLst/>
              <a:gdLst>
                <a:gd name="connsiteX0" fmla="*/ 0 w 9376"/>
                <a:gd name="connsiteY0" fmla="*/ 0 h 413294"/>
                <a:gd name="connsiteX1" fmla="*/ 0 w 9376"/>
                <a:gd name="connsiteY1" fmla="*/ 413295 h 41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294">
                  <a:moveTo>
                    <a:pt x="0" y="0"/>
                  </a:moveTo>
                  <a:lnTo>
                    <a:pt x="0" y="413295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56770D2-0323-1CE3-E307-006DF18C1453}"/>
                </a:ext>
              </a:extLst>
            </p:cNvPr>
            <p:cNvSpPr/>
            <p:nvPr/>
          </p:nvSpPr>
          <p:spPr>
            <a:xfrm>
              <a:off x="684546" y="10491883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AA488AC-9AD8-8609-9D0E-A9120A086618}"/>
                </a:ext>
              </a:extLst>
            </p:cNvPr>
            <p:cNvSpPr/>
            <p:nvPr/>
          </p:nvSpPr>
          <p:spPr>
            <a:xfrm>
              <a:off x="313735" y="10491883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24C0F93-DE0E-6D06-E24F-843A2884391F}"/>
                </a:ext>
              </a:extLst>
            </p:cNvPr>
            <p:cNvSpPr/>
            <p:nvPr/>
          </p:nvSpPr>
          <p:spPr>
            <a:xfrm>
              <a:off x="313735" y="9421697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7E140F-812F-2637-47C3-B47B52081610}"/>
                </a:ext>
              </a:extLst>
            </p:cNvPr>
            <p:cNvSpPr/>
            <p:nvPr/>
          </p:nvSpPr>
          <p:spPr>
            <a:xfrm>
              <a:off x="684546" y="984990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7256BC8-C1C2-9FE4-703E-56E8DB0431F4}"/>
                </a:ext>
              </a:extLst>
            </p:cNvPr>
            <p:cNvSpPr/>
            <p:nvPr/>
          </p:nvSpPr>
          <p:spPr>
            <a:xfrm>
              <a:off x="684546" y="9635851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CC5514F-02AF-2AC7-D3A5-B939E3AF3822}"/>
                </a:ext>
              </a:extLst>
            </p:cNvPr>
            <p:cNvSpPr/>
            <p:nvPr/>
          </p:nvSpPr>
          <p:spPr>
            <a:xfrm>
              <a:off x="313735" y="9635851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B54B9FF-6E0F-DCC7-00FF-27C696CE3662}"/>
                </a:ext>
              </a:extLst>
            </p:cNvPr>
            <p:cNvSpPr/>
            <p:nvPr/>
          </p:nvSpPr>
          <p:spPr>
            <a:xfrm>
              <a:off x="313735" y="8565277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CE18BFC9-CE59-72A7-3EF1-8F8AD9146BBB}"/>
                </a:ext>
              </a:extLst>
            </p:cNvPr>
            <p:cNvSpPr/>
            <p:nvPr/>
          </p:nvSpPr>
          <p:spPr>
            <a:xfrm>
              <a:off x="684546" y="899348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FE76BC4-5C3A-3B91-B867-E0BBA9556F8A}"/>
                </a:ext>
              </a:extLst>
            </p:cNvPr>
            <p:cNvSpPr/>
            <p:nvPr/>
          </p:nvSpPr>
          <p:spPr>
            <a:xfrm>
              <a:off x="684546" y="87794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2E3ADDD-3EF0-2DEE-E450-0EB18F2836F7}"/>
                </a:ext>
              </a:extLst>
            </p:cNvPr>
            <p:cNvSpPr/>
            <p:nvPr/>
          </p:nvSpPr>
          <p:spPr>
            <a:xfrm>
              <a:off x="313735" y="877943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5A86540-A133-D8DB-50FB-9620F167FA93}"/>
                </a:ext>
              </a:extLst>
            </p:cNvPr>
            <p:cNvSpPr/>
            <p:nvPr/>
          </p:nvSpPr>
          <p:spPr>
            <a:xfrm>
              <a:off x="313735" y="770817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58A2B8E-48BA-1156-5F70-CA13D8D521E7}"/>
                </a:ext>
              </a:extLst>
            </p:cNvPr>
            <p:cNvSpPr/>
            <p:nvPr/>
          </p:nvSpPr>
          <p:spPr>
            <a:xfrm>
              <a:off x="684546" y="8136387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CAFA798-4370-B975-E450-3EDBCEA52008}"/>
                </a:ext>
              </a:extLst>
            </p:cNvPr>
            <p:cNvSpPr/>
            <p:nvPr/>
          </p:nvSpPr>
          <p:spPr>
            <a:xfrm>
              <a:off x="684546" y="79223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8FC6EAA6-CEE7-1A91-D020-A3703D9D2E0C}"/>
                </a:ext>
              </a:extLst>
            </p:cNvPr>
            <p:cNvSpPr/>
            <p:nvPr/>
          </p:nvSpPr>
          <p:spPr>
            <a:xfrm>
              <a:off x="313735" y="792233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3CCA1A48-2389-ECA3-13C5-90DE774F9B63}"/>
                </a:ext>
              </a:extLst>
            </p:cNvPr>
            <p:cNvSpPr/>
            <p:nvPr/>
          </p:nvSpPr>
          <p:spPr>
            <a:xfrm>
              <a:off x="313735" y="685175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2A8ED22-4C92-CA3A-E610-18B188E89879}"/>
                </a:ext>
              </a:extLst>
            </p:cNvPr>
            <p:cNvSpPr/>
            <p:nvPr/>
          </p:nvSpPr>
          <p:spPr>
            <a:xfrm>
              <a:off x="684546" y="727996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93FDFBB-D9DB-17CC-06EB-B6106F3ED64C}"/>
                </a:ext>
              </a:extLst>
            </p:cNvPr>
            <p:cNvSpPr/>
            <p:nvPr/>
          </p:nvSpPr>
          <p:spPr>
            <a:xfrm>
              <a:off x="684546" y="7065909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9438D37-5616-2556-CDA9-7A45D3045102}"/>
                </a:ext>
              </a:extLst>
            </p:cNvPr>
            <p:cNvSpPr/>
            <p:nvPr/>
          </p:nvSpPr>
          <p:spPr>
            <a:xfrm>
              <a:off x="313735" y="7065909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25CFE8E-98D5-3B7A-4172-81F9B3EF1B6C}"/>
                </a:ext>
              </a:extLst>
            </p:cNvPr>
            <p:cNvSpPr/>
            <p:nvPr/>
          </p:nvSpPr>
          <p:spPr>
            <a:xfrm>
              <a:off x="1055358" y="12847671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EECCA32F-DCD6-B969-5CD8-C2BB4E5D603F}"/>
                </a:ext>
              </a:extLst>
            </p:cNvPr>
            <p:cNvSpPr/>
            <p:nvPr/>
          </p:nvSpPr>
          <p:spPr>
            <a:xfrm>
              <a:off x="1426169" y="1327588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D7F5C1B-0319-6798-42B7-A72E7A54BF54}"/>
                </a:ext>
              </a:extLst>
            </p:cNvPr>
            <p:cNvSpPr/>
            <p:nvPr/>
          </p:nvSpPr>
          <p:spPr>
            <a:xfrm>
              <a:off x="1426169" y="1306182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6E64AB7-2532-658C-1C4C-EE716B03F349}"/>
                </a:ext>
              </a:extLst>
            </p:cNvPr>
            <p:cNvSpPr/>
            <p:nvPr/>
          </p:nvSpPr>
          <p:spPr>
            <a:xfrm>
              <a:off x="1055358" y="1306182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9D6892EC-333D-0856-19F8-E7F1CAF7493A}"/>
                </a:ext>
              </a:extLst>
            </p:cNvPr>
            <p:cNvSpPr/>
            <p:nvPr/>
          </p:nvSpPr>
          <p:spPr>
            <a:xfrm>
              <a:off x="1055358" y="11991347"/>
              <a:ext cx="741622" cy="856324"/>
            </a:xfrm>
            <a:custGeom>
              <a:avLst/>
              <a:gdLst>
                <a:gd name="connsiteX0" fmla="*/ 0 w 715952"/>
                <a:gd name="connsiteY0" fmla="*/ 620036 h 826684"/>
                <a:gd name="connsiteX1" fmla="*/ 357976 w 715952"/>
                <a:gd name="connsiteY1" fmla="*/ 826684 h 826684"/>
                <a:gd name="connsiteX2" fmla="*/ 715953 w 715952"/>
                <a:gd name="connsiteY2" fmla="*/ 620036 h 826684"/>
                <a:gd name="connsiteX3" fmla="*/ 715953 w 715952"/>
                <a:gd name="connsiteY3" fmla="*/ 206648 h 826684"/>
                <a:gd name="connsiteX4" fmla="*/ 357976 w 715952"/>
                <a:gd name="connsiteY4" fmla="*/ 0 h 826684"/>
                <a:gd name="connsiteX5" fmla="*/ 0 w 715952"/>
                <a:gd name="connsiteY5" fmla="*/ 206648 h 82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4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EC0ADA38-4A95-989B-274C-A8C572C78B5D}"/>
                </a:ext>
              </a:extLst>
            </p:cNvPr>
            <p:cNvSpPr/>
            <p:nvPr/>
          </p:nvSpPr>
          <p:spPr>
            <a:xfrm>
              <a:off x="1426169" y="1241946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9804B06A-55A8-4376-CB6A-51B79AC32BEA}"/>
                </a:ext>
              </a:extLst>
            </p:cNvPr>
            <p:cNvSpPr/>
            <p:nvPr/>
          </p:nvSpPr>
          <p:spPr>
            <a:xfrm>
              <a:off x="1426169" y="1220540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1F6D8989-50E9-8197-43D8-2C145843F488}"/>
                </a:ext>
              </a:extLst>
            </p:cNvPr>
            <p:cNvSpPr/>
            <p:nvPr/>
          </p:nvSpPr>
          <p:spPr>
            <a:xfrm>
              <a:off x="1055358" y="1220540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46A2F7F3-5F6A-EA3C-5156-A58B05C3DF9B}"/>
                </a:ext>
              </a:extLst>
            </p:cNvPr>
            <p:cNvSpPr/>
            <p:nvPr/>
          </p:nvSpPr>
          <p:spPr>
            <a:xfrm>
              <a:off x="1055358" y="11134150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8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8E5669A2-41DD-D5C9-A502-7892B801DBBF}"/>
                </a:ext>
              </a:extLst>
            </p:cNvPr>
            <p:cNvSpPr/>
            <p:nvPr/>
          </p:nvSpPr>
          <p:spPr>
            <a:xfrm>
              <a:off x="1426169" y="1156236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2CB06D86-2B44-F874-CA57-F56C752BBD9A}"/>
                </a:ext>
              </a:extLst>
            </p:cNvPr>
            <p:cNvSpPr/>
            <p:nvPr/>
          </p:nvSpPr>
          <p:spPr>
            <a:xfrm>
              <a:off x="1426169" y="11348303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2AF8519C-121B-54FD-79D9-EE1E22E5D19F}"/>
                </a:ext>
              </a:extLst>
            </p:cNvPr>
            <p:cNvSpPr/>
            <p:nvPr/>
          </p:nvSpPr>
          <p:spPr>
            <a:xfrm>
              <a:off x="1055358" y="11348303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4D9AB866-DD23-7993-DDCC-A974F8D57E73}"/>
                </a:ext>
              </a:extLst>
            </p:cNvPr>
            <p:cNvSpPr/>
            <p:nvPr/>
          </p:nvSpPr>
          <p:spPr>
            <a:xfrm>
              <a:off x="1055358" y="10277826"/>
              <a:ext cx="741622" cy="856323"/>
            </a:xfrm>
            <a:custGeom>
              <a:avLst/>
              <a:gdLst>
                <a:gd name="connsiteX0" fmla="*/ 0 w 715952"/>
                <a:gd name="connsiteY0" fmla="*/ 620036 h 826683"/>
                <a:gd name="connsiteX1" fmla="*/ 357976 w 715952"/>
                <a:gd name="connsiteY1" fmla="*/ 826684 h 826683"/>
                <a:gd name="connsiteX2" fmla="*/ 715953 w 715952"/>
                <a:gd name="connsiteY2" fmla="*/ 620036 h 826683"/>
                <a:gd name="connsiteX3" fmla="*/ 715953 w 715952"/>
                <a:gd name="connsiteY3" fmla="*/ 206648 h 826683"/>
                <a:gd name="connsiteX4" fmla="*/ 357976 w 715952"/>
                <a:gd name="connsiteY4" fmla="*/ 0 h 826683"/>
                <a:gd name="connsiteX5" fmla="*/ 0 w 715952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8A7C09F-BA7D-DA22-6341-FC7B5A7E9364}"/>
                </a:ext>
              </a:extLst>
            </p:cNvPr>
            <p:cNvSpPr/>
            <p:nvPr/>
          </p:nvSpPr>
          <p:spPr>
            <a:xfrm>
              <a:off x="1426169" y="10706037"/>
              <a:ext cx="9712" cy="428112"/>
            </a:xfrm>
            <a:custGeom>
              <a:avLst/>
              <a:gdLst>
                <a:gd name="connsiteX0" fmla="*/ 0 w 9376"/>
                <a:gd name="connsiteY0" fmla="*/ 0 h 413294"/>
                <a:gd name="connsiteX1" fmla="*/ 0 w 9376"/>
                <a:gd name="connsiteY1" fmla="*/ 413295 h 41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294">
                  <a:moveTo>
                    <a:pt x="0" y="0"/>
                  </a:moveTo>
                  <a:lnTo>
                    <a:pt x="0" y="413295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DB1C4DB6-AA77-F474-4884-ED6F33A1D628}"/>
                </a:ext>
              </a:extLst>
            </p:cNvPr>
            <p:cNvSpPr/>
            <p:nvPr/>
          </p:nvSpPr>
          <p:spPr>
            <a:xfrm>
              <a:off x="1426169" y="10491883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1931B89F-7E49-5DD9-B9BF-9F9285FD8F59}"/>
                </a:ext>
              </a:extLst>
            </p:cNvPr>
            <p:cNvSpPr/>
            <p:nvPr/>
          </p:nvSpPr>
          <p:spPr>
            <a:xfrm>
              <a:off x="1055358" y="10491883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362F08DF-7200-F345-4784-FE05F8A2909F}"/>
                </a:ext>
              </a:extLst>
            </p:cNvPr>
            <p:cNvSpPr/>
            <p:nvPr/>
          </p:nvSpPr>
          <p:spPr>
            <a:xfrm>
              <a:off x="1055358" y="9421697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F830F0C8-EA86-E941-6E6E-83AB92661085}"/>
                </a:ext>
              </a:extLst>
            </p:cNvPr>
            <p:cNvSpPr/>
            <p:nvPr/>
          </p:nvSpPr>
          <p:spPr>
            <a:xfrm>
              <a:off x="1426169" y="984990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5A07F04D-0EB0-A1BE-B7C9-D1203E9EE197}"/>
                </a:ext>
              </a:extLst>
            </p:cNvPr>
            <p:cNvSpPr/>
            <p:nvPr/>
          </p:nvSpPr>
          <p:spPr>
            <a:xfrm>
              <a:off x="1426169" y="9635851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1A4A5040-1A0A-16DD-5075-D7B035A40688}"/>
                </a:ext>
              </a:extLst>
            </p:cNvPr>
            <p:cNvSpPr/>
            <p:nvPr/>
          </p:nvSpPr>
          <p:spPr>
            <a:xfrm>
              <a:off x="1055358" y="9635851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0AEA5AF3-8E81-02F1-7B1B-9E3994ED91C9}"/>
                </a:ext>
              </a:extLst>
            </p:cNvPr>
            <p:cNvSpPr/>
            <p:nvPr/>
          </p:nvSpPr>
          <p:spPr>
            <a:xfrm>
              <a:off x="1055358" y="8565277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0CF5697-A273-B812-A284-FB28DE521131}"/>
                </a:ext>
              </a:extLst>
            </p:cNvPr>
            <p:cNvSpPr/>
            <p:nvPr/>
          </p:nvSpPr>
          <p:spPr>
            <a:xfrm>
              <a:off x="1426169" y="899348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D5D669DD-C83E-6F91-7BC1-1F1274C5E075}"/>
                </a:ext>
              </a:extLst>
            </p:cNvPr>
            <p:cNvSpPr/>
            <p:nvPr/>
          </p:nvSpPr>
          <p:spPr>
            <a:xfrm>
              <a:off x="1426169" y="87794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D0678499-D76D-0095-8142-FB058117163D}"/>
                </a:ext>
              </a:extLst>
            </p:cNvPr>
            <p:cNvSpPr/>
            <p:nvPr/>
          </p:nvSpPr>
          <p:spPr>
            <a:xfrm>
              <a:off x="1055358" y="877943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E207B7EC-A98B-2F03-1E24-E44F4F397AB9}"/>
                </a:ext>
              </a:extLst>
            </p:cNvPr>
            <p:cNvSpPr/>
            <p:nvPr/>
          </p:nvSpPr>
          <p:spPr>
            <a:xfrm>
              <a:off x="1055358" y="770817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FA5D6FFE-D9C1-4BEF-0CAC-DF099C5DCBAD}"/>
                </a:ext>
              </a:extLst>
            </p:cNvPr>
            <p:cNvSpPr/>
            <p:nvPr/>
          </p:nvSpPr>
          <p:spPr>
            <a:xfrm>
              <a:off x="1426169" y="8136387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F8D66AB-BA54-AEF7-7764-9BC391E58361}"/>
                </a:ext>
              </a:extLst>
            </p:cNvPr>
            <p:cNvSpPr/>
            <p:nvPr/>
          </p:nvSpPr>
          <p:spPr>
            <a:xfrm>
              <a:off x="1426169" y="79223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42EFC49-AD72-C67B-9C6C-37B3F793811A}"/>
                </a:ext>
              </a:extLst>
            </p:cNvPr>
            <p:cNvSpPr/>
            <p:nvPr/>
          </p:nvSpPr>
          <p:spPr>
            <a:xfrm>
              <a:off x="1055358" y="792233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370866D4-A6AB-B837-1F17-55B85D0DC753}"/>
                </a:ext>
              </a:extLst>
            </p:cNvPr>
            <p:cNvSpPr/>
            <p:nvPr/>
          </p:nvSpPr>
          <p:spPr>
            <a:xfrm>
              <a:off x="1055358" y="685175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E6DED611-7353-22AE-9D01-C9E5BB852126}"/>
                </a:ext>
              </a:extLst>
            </p:cNvPr>
            <p:cNvSpPr/>
            <p:nvPr/>
          </p:nvSpPr>
          <p:spPr>
            <a:xfrm>
              <a:off x="1426169" y="727996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16B0348E-FC1A-AB10-5F08-6FE2AC206FBA}"/>
                </a:ext>
              </a:extLst>
            </p:cNvPr>
            <p:cNvSpPr/>
            <p:nvPr/>
          </p:nvSpPr>
          <p:spPr>
            <a:xfrm>
              <a:off x="1426169" y="7065909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1116FF35-EA91-6CC3-14A9-BBA1896659DA}"/>
                </a:ext>
              </a:extLst>
            </p:cNvPr>
            <p:cNvSpPr/>
            <p:nvPr/>
          </p:nvSpPr>
          <p:spPr>
            <a:xfrm>
              <a:off x="1055358" y="7065909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940FA7EA-7630-BF16-5F05-FACAB8F6DEFC}"/>
                </a:ext>
              </a:extLst>
            </p:cNvPr>
            <p:cNvSpPr/>
            <p:nvPr/>
          </p:nvSpPr>
          <p:spPr>
            <a:xfrm>
              <a:off x="1794552" y="12847671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D8A2A742-F8DF-3DE0-838A-D122FACCA153}"/>
                </a:ext>
              </a:extLst>
            </p:cNvPr>
            <p:cNvSpPr/>
            <p:nvPr/>
          </p:nvSpPr>
          <p:spPr>
            <a:xfrm>
              <a:off x="2165364" y="1327588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8FD0E195-AC22-671A-2590-B7BA315A90F1}"/>
                </a:ext>
              </a:extLst>
            </p:cNvPr>
            <p:cNvSpPr/>
            <p:nvPr/>
          </p:nvSpPr>
          <p:spPr>
            <a:xfrm>
              <a:off x="2165364" y="1306182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78F11719-74D1-235E-6659-AFB599AC2243}"/>
                </a:ext>
              </a:extLst>
            </p:cNvPr>
            <p:cNvSpPr/>
            <p:nvPr/>
          </p:nvSpPr>
          <p:spPr>
            <a:xfrm>
              <a:off x="1794552" y="1306182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66D0B53-77E7-1B8F-B24E-955512952707}"/>
                </a:ext>
              </a:extLst>
            </p:cNvPr>
            <p:cNvSpPr/>
            <p:nvPr/>
          </p:nvSpPr>
          <p:spPr>
            <a:xfrm>
              <a:off x="1794552" y="11991347"/>
              <a:ext cx="741622" cy="856324"/>
            </a:xfrm>
            <a:custGeom>
              <a:avLst/>
              <a:gdLst>
                <a:gd name="connsiteX0" fmla="*/ 0 w 715952"/>
                <a:gd name="connsiteY0" fmla="*/ 620036 h 826684"/>
                <a:gd name="connsiteX1" fmla="*/ 357977 w 715952"/>
                <a:gd name="connsiteY1" fmla="*/ 826684 h 826684"/>
                <a:gd name="connsiteX2" fmla="*/ 715953 w 715952"/>
                <a:gd name="connsiteY2" fmla="*/ 620036 h 826684"/>
                <a:gd name="connsiteX3" fmla="*/ 715953 w 715952"/>
                <a:gd name="connsiteY3" fmla="*/ 206648 h 826684"/>
                <a:gd name="connsiteX4" fmla="*/ 357977 w 715952"/>
                <a:gd name="connsiteY4" fmla="*/ 0 h 826684"/>
                <a:gd name="connsiteX5" fmla="*/ 0 w 715952"/>
                <a:gd name="connsiteY5" fmla="*/ 206648 h 82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4">
                  <a:moveTo>
                    <a:pt x="0" y="620036"/>
                  </a:moveTo>
                  <a:lnTo>
                    <a:pt x="357977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7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003D2BE1-8226-3100-3FE0-E9B9C2C90941}"/>
                </a:ext>
              </a:extLst>
            </p:cNvPr>
            <p:cNvSpPr/>
            <p:nvPr/>
          </p:nvSpPr>
          <p:spPr>
            <a:xfrm>
              <a:off x="2165364" y="1241946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A6FD09BB-25B3-C51E-C92A-69393D22FCA3}"/>
                </a:ext>
              </a:extLst>
            </p:cNvPr>
            <p:cNvSpPr/>
            <p:nvPr/>
          </p:nvSpPr>
          <p:spPr>
            <a:xfrm>
              <a:off x="2165364" y="1220540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D41BEA3E-D315-03DA-DF7C-FC1BF28A6C27}"/>
                </a:ext>
              </a:extLst>
            </p:cNvPr>
            <p:cNvSpPr/>
            <p:nvPr/>
          </p:nvSpPr>
          <p:spPr>
            <a:xfrm>
              <a:off x="1794552" y="1220540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EA1ABE5A-91FF-C542-DC23-4F6A76CEC2D2}"/>
                </a:ext>
              </a:extLst>
            </p:cNvPr>
            <p:cNvSpPr/>
            <p:nvPr/>
          </p:nvSpPr>
          <p:spPr>
            <a:xfrm>
              <a:off x="1794552" y="11134150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8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AFA99208-A697-35FC-8A0A-6958DE93044E}"/>
                </a:ext>
              </a:extLst>
            </p:cNvPr>
            <p:cNvSpPr/>
            <p:nvPr/>
          </p:nvSpPr>
          <p:spPr>
            <a:xfrm>
              <a:off x="2165364" y="1156236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3C071182-1775-35D3-3644-5DA76D766995}"/>
                </a:ext>
              </a:extLst>
            </p:cNvPr>
            <p:cNvSpPr/>
            <p:nvPr/>
          </p:nvSpPr>
          <p:spPr>
            <a:xfrm>
              <a:off x="2165364" y="11348303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C8EA9179-4776-3B79-4A49-25D286AB7433}"/>
                </a:ext>
              </a:extLst>
            </p:cNvPr>
            <p:cNvSpPr/>
            <p:nvPr/>
          </p:nvSpPr>
          <p:spPr>
            <a:xfrm>
              <a:off x="1794552" y="11348303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4F63E37C-0051-6098-D343-3AFE0F4D48A0}"/>
                </a:ext>
              </a:extLst>
            </p:cNvPr>
            <p:cNvSpPr/>
            <p:nvPr/>
          </p:nvSpPr>
          <p:spPr>
            <a:xfrm>
              <a:off x="1794552" y="10277826"/>
              <a:ext cx="741622" cy="856323"/>
            </a:xfrm>
            <a:custGeom>
              <a:avLst/>
              <a:gdLst>
                <a:gd name="connsiteX0" fmla="*/ 0 w 715952"/>
                <a:gd name="connsiteY0" fmla="*/ 620036 h 826683"/>
                <a:gd name="connsiteX1" fmla="*/ 357977 w 715952"/>
                <a:gd name="connsiteY1" fmla="*/ 826684 h 826683"/>
                <a:gd name="connsiteX2" fmla="*/ 715953 w 715952"/>
                <a:gd name="connsiteY2" fmla="*/ 620036 h 826683"/>
                <a:gd name="connsiteX3" fmla="*/ 715953 w 715952"/>
                <a:gd name="connsiteY3" fmla="*/ 206648 h 826683"/>
                <a:gd name="connsiteX4" fmla="*/ 357977 w 715952"/>
                <a:gd name="connsiteY4" fmla="*/ 0 h 826683"/>
                <a:gd name="connsiteX5" fmla="*/ 0 w 715952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3">
                  <a:moveTo>
                    <a:pt x="0" y="620036"/>
                  </a:moveTo>
                  <a:lnTo>
                    <a:pt x="357977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7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7FC55C25-6B3E-83B7-DF9B-BB239C7DD2DD}"/>
                </a:ext>
              </a:extLst>
            </p:cNvPr>
            <p:cNvSpPr/>
            <p:nvPr/>
          </p:nvSpPr>
          <p:spPr>
            <a:xfrm>
              <a:off x="2165364" y="10706037"/>
              <a:ext cx="9712" cy="428112"/>
            </a:xfrm>
            <a:custGeom>
              <a:avLst/>
              <a:gdLst>
                <a:gd name="connsiteX0" fmla="*/ 0 w 9376"/>
                <a:gd name="connsiteY0" fmla="*/ 0 h 413294"/>
                <a:gd name="connsiteX1" fmla="*/ 0 w 9376"/>
                <a:gd name="connsiteY1" fmla="*/ 413295 h 41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294">
                  <a:moveTo>
                    <a:pt x="0" y="0"/>
                  </a:moveTo>
                  <a:lnTo>
                    <a:pt x="0" y="413295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131107E1-9466-4960-5336-77C4E28A4DC7}"/>
                </a:ext>
              </a:extLst>
            </p:cNvPr>
            <p:cNvSpPr/>
            <p:nvPr/>
          </p:nvSpPr>
          <p:spPr>
            <a:xfrm>
              <a:off x="2165364" y="10491883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D69BA7F7-1D7B-5543-34E8-3EF78B215AB2}"/>
                </a:ext>
              </a:extLst>
            </p:cNvPr>
            <p:cNvSpPr/>
            <p:nvPr/>
          </p:nvSpPr>
          <p:spPr>
            <a:xfrm>
              <a:off x="1794552" y="10491883"/>
              <a:ext cx="370811" cy="214153"/>
            </a:xfrm>
            <a:custGeom>
              <a:avLst/>
              <a:gdLst>
                <a:gd name="connsiteX0" fmla="*/ 357977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556B70C5-5631-EF23-102A-6879F4017369}"/>
                </a:ext>
              </a:extLst>
            </p:cNvPr>
            <p:cNvSpPr/>
            <p:nvPr/>
          </p:nvSpPr>
          <p:spPr>
            <a:xfrm>
              <a:off x="1794552" y="9421697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7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7" y="826777"/>
                  </a:lnTo>
                  <a:lnTo>
                    <a:pt x="715953" y="620036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584E48CD-7D42-9FFC-1130-4D10B8987610}"/>
                </a:ext>
              </a:extLst>
            </p:cNvPr>
            <p:cNvSpPr/>
            <p:nvPr/>
          </p:nvSpPr>
          <p:spPr>
            <a:xfrm>
              <a:off x="2165364" y="984990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2905501F-1FCF-9E83-5699-84DDA5245E56}"/>
                </a:ext>
              </a:extLst>
            </p:cNvPr>
            <p:cNvSpPr/>
            <p:nvPr/>
          </p:nvSpPr>
          <p:spPr>
            <a:xfrm>
              <a:off x="2165364" y="9635851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58174F50-B522-E1D4-6F90-288D6F368276}"/>
                </a:ext>
              </a:extLst>
            </p:cNvPr>
            <p:cNvSpPr/>
            <p:nvPr/>
          </p:nvSpPr>
          <p:spPr>
            <a:xfrm>
              <a:off x="1794552" y="9635851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CAA6B4ED-39A6-5DB5-6370-A9443F94D65C}"/>
                </a:ext>
              </a:extLst>
            </p:cNvPr>
            <p:cNvSpPr/>
            <p:nvPr/>
          </p:nvSpPr>
          <p:spPr>
            <a:xfrm>
              <a:off x="1794552" y="8565277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F030629F-D67A-6FBF-8970-75F83B1A4746}"/>
                </a:ext>
              </a:extLst>
            </p:cNvPr>
            <p:cNvSpPr/>
            <p:nvPr/>
          </p:nvSpPr>
          <p:spPr>
            <a:xfrm>
              <a:off x="2165364" y="899348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824335A6-E463-3683-DB6A-42EA98C4D9D4}"/>
                </a:ext>
              </a:extLst>
            </p:cNvPr>
            <p:cNvSpPr/>
            <p:nvPr/>
          </p:nvSpPr>
          <p:spPr>
            <a:xfrm>
              <a:off x="2165364" y="87794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B4027768-68BA-24E9-C05C-2E29A18D0BCB}"/>
                </a:ext>
              </a:extLst>
            </p:cNvPr>
            <p:cNvSpPr/>
            <p:nvPr/>
          </p:nvSpPr>
          <p:spPr>
            <a:xfrm>
              <a:off x="1794552" y="877943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0CD697C0-5D46-67C1-17B9-E7987DC21638}"/>
                </a:ext>
              </a:extLst>
            </p:cNvPr>
            <p:cNvSpPr/>
            <p:nvPr/>
          </p:nvSpPr>
          <p:spPr>
            <a:xfrm>
              <a:off x="1794552" y="770817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AD6E7DB6-D9ED-B89A-578A-A19EBF25F9B3}"/>
                </a:ext>
              </a:extLst>
            </p:cNvPr>
            <p:cNvSpPr/>
            <p:nvPr/>
          </p:nvSpPr>
          <p:spPr>
            <a:xfrm>
              <a:off x="2165364" y="8136387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9C0297CE-8493-4BD6-EFF5-633958286B51}"/>
                </a:ext>
              </a:extLst>
            </p:cNvPr>
            <p:cNvSpPr/>
            <p:nvPr/>
          </p:nvSpPr>
          <p:spPr>
            <a:xfrm>
              <a:off x="2165364" y="79223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24FA641D-5897-10C5-08EA-52696B55D147}"/>
                </a:ext>
              </a:extLst>
            </p:cNvPr>
            <p:cNvSpPr/>
            <p:nvPr/>
          </p:nvSpPr>
          <p:spPr>
            <a:xfrm>
              <a:off x="1794552" y="792233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97998045-A24A-D476-6FF2-A76D6C839E77}"/>
                </a:ext>
              </a:extLst>
            </p:cNvPr>
            <p:cNvSpPr/>
            <p:nvPr/>
          </p:nvSpPr>
          <p:spPr>
            <a:xfrm>
              <a:off x="1794552" y="685175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D9AD7C58-49D1-8937-5B9F-B95A55EFB1B6}"/>
                </a:ext>
              </a:extLst>
            </p:cNvPr>
            <p:cNvSpPr/>
            <p:nvPr/>
          </p:nvSpPr>
          <p:spPr>
            <a:xfrm>
              <a:off x="2165364" y="727996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C267BDA1-2937-5699-52AA-C002B3DD57DD}"/>
                </a:ext>
              </a:extLst>
            </p:cNvPr>
            <p:cNvSpPr/>
            <p:nvPr/>
          </p:nvSpPr>
          <p:spPr>
            <a:xfrm>
              <a:off x="2165364" y="7065909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8A4E83E2-CDF2-7DB2-31E2-63977C4034A1}"/>
                </a:ext>
              </a:extLst>
            </p:cNvPr>
            <p:cNvSpPr/>
            <p:nvPr/>
          </p:nvSpPr>
          <p:spPr>
            <a:xfrm>
              <a:off x="1794552" y="7065909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37D12EBF-B6E8-0979-F161-FDC1B32E7B55}"/>
                </a:ext>
              </a:extLst>
            </p:cNvPr>
            <p:cNvSpPr/>
            <p:nvPr/>
          </p:nvSpPr>
          <p:spPr>
            <a:xfrm>
              <a:off x="2536174" y="12847671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2E3DE229-F6C4-C823-0C5D-8B81251A2C39}"/>
                </a:ext>
              </a:extLst>
            </p:cNvPr>
            <p:cNvSpPr/>
            <p:nvPr/>
          </p:nvSpPr>
          <p:spPr>
            <a:xfrm>
              <a:off x="2906986" y="1327588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09332998-9515-9F47-F7ED-040F583FEDA8}"/>
                </a:ext>
              </a:extLst>
            </p:cNvPr>
            <p:cNvSpPr/>
            <p:nvPr/>
          </p:nvSpPr>
          <p:spPr>
            <a:xfrm>
              <a:off x="2906986" y="13061824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3837A81D-0C16-96BF-56E4-47602B9A9340}"/>
                </a:ext>
              </a:extLst>
            </p:cNvPr>
            <p:cNvSpPr/>
            <p:nvPr/>
          </p:nvSpPr>
          <p:spPr>
            <a:xfrm>
              <a:off x="2536174" y="1306182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F35E45B9-7B89-37AA-119B-D186965BCCE3}"/>
                </a:ext>
              </a:extLst>
            </p:cNvPr>
            <p:cNvSpPr/>
            <p:nvPr/>
          </p:nvSpPr>
          <p:spPr>
            <a:xfrm>
              <a:off x="2536174" y="11991347"/>
              <a:ext cx="741719" cy="856324"/>
            </a:xfrm>
            <a:custGeom>
              <a:avLst/>
              <a:gdLst>
                <a:gd name="connsiteX0" fmla="*/ 0 w 716046"/>
                <a:gd name="connsiteY0" fmla="*/ 620036 h 826684"/>
                <a:gd name="connsiteX1" fmla="*/ 357976 w 716046"/>
                <a:gd name="connsiteY1" fmla="*/ 826684 h 826684"/>
                <a:gd name="connsiteX2" fmla="*/ 716047 w 716046"/>
                <a:gd name="connsiteY2" fmla="*/ 620036 h 826684"/>
                <a:gd name="connsiteX3" fmla="*/ 716047 w 716046"/>
                <a:gd name="connsiteY3" fmla="*/ 206648 h 826684"/>
                <a:gd name="connsiteX4" fmla="*/ 357976 w 716046"/>
                <a:gd name="connsiteY4" fmla="*/ 0 h 826684"/>
                <a:gd name="connsiteX5" fmla="*/ 0 w 716046"/>
                <a:gd name="connsiteY5" fmla="*/ 206648 h 82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684">
                  <a:moveTo>
                    <a:pt x="0" y="620036"/>
                  </a:moveTo>
                  <a:lnTo>
                    <a:pt x="357976" y="826684"/>
                  </a:lnTo>
                  <a:lnTo>
                    <a:pt x="716047" y="620036"/>
                  </a:lnTo>
                  <a:lnTo>
                    <a:pt x="716047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A768E93E-0E31-935A-8CF5-00B0D4E583CC}"/>
                </a:ext>
              </a:extLst>
            </p:cNvPr>
            <p:cNvSpPr/>
            <p:nvPr/>
          </p:nvSpPr>
          <p:spPr>
            <a:xfrm>
              <a:off x="2906986" y="1241946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D726E40B-C4D3-83FA-DC81-F4D0621945E8}"/>
                </a:ext>
              </a:extLst>
            </p:cNvPr>
            <p:cNvSpPr/>
            <p:nvPr/>
          </p:nvSpPr>
          <p:spPr>
            <a:xfrm>
              <a:off x="2906986" y="12205404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BE6F028D-BCDD-18C6-8DBE-8152C1375E45}"/>
                </a:ext>
              </a:extLst>
            </p:cNvPr>
            <p:cNvSpPr/>
            <p:nvPr/>
          </p:nvSpPr>
          <p:spPr>
            <a:xfrm>
              <a:off x="2536174" y="1220540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1AFFF665-D432-1455-E73D-4CE508EF09C2}"/>
                </a:ext>
              </a:extLst>
            </p:cNvPr>
            <p:cNvSpPr/>
            <p:nvPr/>
          </p:nvSpPr>
          <p:spPr>
            <a:xfrm>
              <a:off x="2536174" y="11134150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8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367A3570-6DD5-A310-E88F-3CE3C96AA9C4}"/>
                </a:ext>
              </a:extLst>
            </p:cNvPr>
            <p:cNvSpPr/>
            <p:nvPr/>
          </p:nvSpPr>
          <p:spPr>
            <a:xfrm>
              <a:off x="2906986" y="1156236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B4430214-7187-CA00-7B1E-F74879717ADC}"/>
                </a:ext>
              </a:extLst>
            </p:cNvPr>
            <p:cNvSpPr/>
            <p:nvPr/>
          </p:nvSpPr>
          <p:spPr>
            <a:xfrm>
              <a:off x="2906986" y="11348303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034E8E66-49C5-5FE6-B00D-3038D09DEF35}"/>
                </a:ext>
              </a:extLst>
            </p:cNvPr>
            <p:cNvSpPr/>
            <p:nvPr/>
          </p:nvSpPr>
          <p:spPr>
            <a:xfrm>
              <a:off x="2536174" y="11348303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38277BAC-F4BC-BFAF-9BE9-1606563E9BED}"/>
                </a:ext>
              </a:extLst>
            </p:cNvPr>
            <p:cNvSpPr/>
            <p:nvPr/>
          </p:nvSpPr>
          <p:spPr>
            <a:xfrm>
              <a:off x="2536174" y="10277826"/>
              <a:ext cx="741719" cy="856323"/>
            </a:xfrm>
            <a:custGeom>
              <a:avLst/>
              <a:gdLst>
                <a:gd name="connsiteX0" fmla="*/ 0 w 716046"/>
                <a:gd name="connsiteY0" fmla="*/ 620036 h 826683"/>
                <a:gd name="connsiteX1" fmla="*/ 357976 w 716046"/>
                <a:gd name="connsiteY1" fmla="*/ 826684 h 826683"/>
                <a:gd name="connsiteX2" fmla="*/ 716047 w 716046"/>
                <a:gd name="connsiteY2" fmla="*/ 620036 h 826683"/>
                <a:gd name="connsiteX3" fmla="*/ 716047 w 716046"/>
                <a:gd name="connsiteY3" fmla="*/ 206648 h 826683"/>
                <a:gd name="connsiteX4" fmla="*/ 357976 w 716046"/>
                <a:gd name="connsiteY4" fmla="*/ 0 h 826683"/>
                <a:gd name="connsiteX5" fmla="*/ 0 w 716046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6047" y="620036"/>
                  </a:lnTo>
                  <a:lnTo>
                    <a:pt x="716047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E71F700F-03E1-4FF4-0C55-74D1AB2C6B7E}"/>
                </a:ext>
              </a:extLst>
            </p:cNvPr>
            <p:cNvSpPr/>
            <p:nvPr/>
          </p:nvSpPr>
          <p:spPr>
            <a:xfrm>
              <a:off x="2906986" y="10706037"/>
              <a:ext cx="9712" cy="428112"/>
            </a:xfrm>
            <a:custGeom>
              <a:avLst/>
              <a:gdLst>
                <a:gd name="connsiteX0" fmla="*/ 0 w 9376"/>
                <a:gd name="connsiteY0" fmla="*/ 0 h 413294"/>
                <a:gd name="connsiteX1" fmla="*/ 0 w 9376"/>
                <a:gd name="connsiteY1" fmla="*/ 413295 h 41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294">
                  <a:moveTo>
                    <a:pt x="0" y="0"/>
                  </a:moveTo>
                  <a:lnTo>
                    <a:pt x="0" y="413295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66DE318D-7E54-047D-4938-96D2B9A9B34D}"/>
                </a:ext>
              </a:extLst>
            </p:cNvPr>
            <p:cNvSpPr/>
            <p:nvPr/>
          </p:nvSpPr>
          <p:spPr>
            <a:xfrm>
              <a:off x="2906986" y="10491883"/>
              <a:ext cx="370908" cy="214153"/>
            </a:xfrm>
            <a:custGeom>
              <a:avLst/>
              <a:gdLst>
                <a:gd name="connsiteX0" fmla="*/ 358070 w 358070"/>
                <a:gd name="connsiteY0" fmla="*/ 0 h 206741"/>
                <a:gd name="connsiteX1" fmla="*/ 0 w 358070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741">
                  <a:moveTo>
                    <a:pt x="358070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92E68935-C020-24F4-48E9-97F83F33987C}"/>
                </a:ext>
              </a:extLst>
            </p:cNvPr>
            <p:cNvSpPr/>
            <p:nvPr/>
          </p:nvSpPr>
          <p:spPr>
            <a:xfrm>
              <a:off x="2536174" y="10491883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F3A50897-FD76-6015-9946-F3CFF72A59A8}"/>
                </a:ext>
              </a:extLst>
            </p:cNvPr>
            <p:cNvSpPr/>
            <p:nvPr/>
          </p:nvSpPr>
          <p:spPr>
            <a:xfrm>
              <a:off x="2536174" y="9421697"/>
              <a:ext cx="741719" cy="856420"/>
            </a:xfrm>
            <a:custGeom>
              <a:avLst/>
              <a:gdLst>
                <a:gd name="connsiteX0" fmla="*/ 0 w 716046"/>
                <a:gd name="connsiteY0" fmla="*/ 620036 h 826777"/>
                <a:gd name="connsiteX1" fmla="*/ 357976 w 716046"/>
                <a:gd name="connsiteY1" fmla="*/ 826777 h 826777"/>
                <a:gd name="connsiteX2" fmla="*/ 716047 w 716046"/>
                <a:gd name="connsiteY2" fmla="*/ 620036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6047" y="620036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8583E26A-46D2-D683-F0C2-B4B1068D55BD}"/>
                </a:ext>
              </a:extLst>
            </p:cNvPr>
            <p:cNvSpPr/>
            <p:nvPr/>
          </p:nvSpPr>
          <p:spPr>
            <a:xfrm>
              <a:off x="2906986" y="984990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ED021CC4-9647-92AD-9613-96FA9CFBB8E2}"/>
                </a:ext>
              </a:extLst>
            </p:cNvPr>
            <p:cNvSpPr/>
            <p:nvPr/>
          </p:nvSpPr>
          <p:spPr>
            <a:xfrm>
              <a:off x="2906986" y="9635851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EDC8EC2A-3F62-99A0-B1BD-B659240BFC16}"/>
                </a:ext>
              </a:extLst>
            </p:cNvPr>
            <p:cNvSpPr/>
            <p:nvPr/>
          </p:nvSpPr>
          <p:spPr>
            <a:xfrm>
              <a:off x="2536174" y="9635851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0C280454-F60E-3073-7082-01117DAD5CAF}"/>
                </a:ext>
              </a:extLst>
            </p:cNvPr>
            <p:cNvSpPr/>
            <p:nvPr/>
          </p:nvSpPr>
          <p:spPr>
            <a:xfrm>
              <a:off x="2536174" y="8565277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E1B94ADF-AE6C-76D2-4931-3A33BA79770B}"/>
                </a:ext>
              </a:extLst>
            </p:cNvPr>
            <p:cNvSpPr/>
            <p:nvPr/>
          </p:nvSpPr>
          <p:spPr>
            <a:xfrm>
              <a:off x="2906986" y="899348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7AE732FB-64B9-6321-447C-14848694C201}"/>
                </a:ext>
              </a:extLst>
            </p:cNvPr>
            <p:cNvSpPr/>
            <p:nvPr/>
          </p:nvSpPr>
          <p:spPr>
            <a:xfrm>
              <a:off x="2906986" y="8779430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1E7CEFAF-A93A-A1E4-ED6D-308EDBAACAF2}"/>
                </a:ext>
              </a:extLst>
            </p:cNvPr>
            <p:cNvSpPr/>
            <p:nvPr/>
          </p:nvSpPr>
          <p:spPr>
            <a:xfrm>
              <a:off x="2536174" y="877943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D367FAED-6BCD-61D2-6556-CAF321722899}"/>
                </a:ext>
              </a:extLst>
            </p:cNvPr>
            <p:cNvSpPr/>
            <p:nvPr/>
          </p:nvSpPr>
          <p:spPr>
            <a:xfrm>
              <a:off x="2536174" y="7708176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2316C1BD-2B54-9E96-84F1-4209B7243171}"/>
                </a:ext>
              </a:extLst>
            </p:cNvPr>
            <p:cNvSpPr/>
            <p:nvPr/>
          </p:nvSpPr>
          <p:spPr>
            <a:xfrm>
              <a:off x="2906986" y="8136387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96C8BFB9-2186-0362-A929-D73AF3684CA6}"/>
                </a:ext>
              </a:extLst>
            </p:cNvPr>
            <p:cNvSpPr/>
            <p:nvPr/>
          </p:nvSpPr>
          <p:spPr>
            <a:xfrm>
              <a:off x="2906986" y="7922330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1A5DFB70-FF12-CBD1-0451-CDCFB7157C06}"/>
                </a:ext>
              </a:extLst>
            </p:cNvPr>
            <p:cNvSpPr/>
            <p:nvPr/>
          </p:nvSpPr>
          <p:spPr>
            <a:xfrm>
              <a:off x="2536174" y="792233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DD56E5D0-A409-F567-F930-2CE1983DBC4C}"/>
                </a:ext>
              </a:extLst>
            </p:cNvPr>
            <p:cNvSpPr/>
            <p:nvPr/>
          </p:nvSpPr>
          <p:spPr>
            <a:xfrm>
              <a:off x="2536174" y="6851756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14675EA0-510F-EA18-C6AE-F55ADCA6980B}"/>
                </a:ext>
              </a:extLst>
            </p:cNvPr>
            <p:cNvSpPr/>
            <p:nvPr/>
          </p:nvSpPr>
          <p:spPr>
            <a:xfrm>
              <a:off x="2906986" y="727996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8756DABD-A994-E788-CA85-42252E6B4B69}"/>
                </a:ext>
              </a:extLst>
            </p:cNvPr>
            <p:cNvSpPr/>
            <p:nvPr/>
          </p:nvSpPr>
          <p:spPr>
            <a:xfrm>
              <a:off x="2906986" y="7065909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7CDE9738-DF27-761C-9BA1-85B10DB75579}"/>
                </a:ext>
              </a:extLst>
            </p:cNvPr>
            <p:cNvSpPr/>
            <p:nvPr/>
          </p:nvSpPr>
          <p:spPr>
            <a:xfrm>
              <a:off x="2536174" y="7065909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B83FF796-FDAB-C99F-E19E-69AAF7025955}"/>
                </a:ext>
              </a:extLst>
            </p:cNvPr>
            <p:cNvSpPr/>
            <p:nvPr/>
          </p:nvSpPr>
          <p:spPr>
            <a:xfrm>
              <a:off x="3286441" y="12847671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6252F668-8450-D791-4FF7-371A6FE3865C}"/>
                </a:ext>
              </a:extLst>
            </p:cNvPr>
            <p:cNvSpPr/>
            <p:nvPr/>
          </p:nvSpPr>
          <p:spPr>
            <a:xfrm>
              <a:off x="3657252" y="1327588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944FCD5A-1E62-195A-422C-720CD93FAFF5}"/>
                </a:ext>
              </a:extLst>
            </p:cNvPr>
            <p:cNvSpPr/>
            <p:nvPr/>
          </p:nvSpPr>
          <p:spPr>
            <a:xfrm>
              <a:off x="3657252" y="1306182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7108E71E-39DF-D911-10AD-9F55493BE829}"/>
                </a:ext>
              </a:extLst>
            </p:cNvPr>
            <p:cNvSpPr/>
            <p:nvPr/>
          </p:nvSpPr>
          <p:spPr>
            <a:xfrm>
              <a:off x="3286441" y="1306182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4CCBA944-C991-A1CA-54E7-400F538010EE}"/>
                </a:ext>
              </a:extLst>
            </p:cNvPr>
            <p:cNvSpPr/>
            <p:nvPr/>
          </p:nvSpPr>
          <p:spPr>
            <a:xfrm>
              <a:off x="3286441" y="11991347"/>
              <a:ext cx="741622" cy="856324"/>
            </a:xfrm>
            <a:custGeom>
              <a:avLst/>
              <a:gdLst>
                <a:gd name="connsiteX0" fmla="*/ 0 w 715952"/>
                <a:gd name="connsiteY0" fmla="*/ 620036 h 826684"/>
                <a:gd name="connsiteX1" fmla="*/ 357976 w 715952"/>
                <a:gd name="connsiteY1" fmla="*/ 826684 h 826684"/>
                <a:gd name="connsiteX2" fmla="*/ 715953 w 715952"/>
                <a:gd name="connsiteY2" fmla="*/ 620036 h 826684"/>
                <a:gd name="connsiteX3" fmla="*/ 715953 w 715952"/>
                <a:gd name="connsiteY3" fmla="*/ 206648 h 826684"/>
                <a:gd name="connsiteX4" fmla="*/ 357976 w 715952"/>
                <a:gd name="connsiteY4" fmla="*/ 0 h 826684"/>
                <a:gd name="connsiteX5" fmla="*/ 0 w 715952"/>
                <a:gd name="connsiteY5" fmla="*/ 206648 h 82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4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B1C700C5-115F-9172-7177-001C245D6B76}"/>
                </a:ext>
              </a:extLst>
            </p:cNvPr>
            <p:cNvSpPr/>
            <p:nvPr/>
          </p:nvSpPr>
          <p:spPr>
            <a:xfrm>
              <a:off x="3657252" y="1241946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0E537FE6-C171-B037-DF52-BF6BA253352F}"/>
                </a:ext>
              </a:extLst>
            </p:cNvPr>
            <p:cNvSpPr/>
            <p:nvPr/>
          </p:nvSpPr>
          <p:spPr>
            <a:xfrm>
              <a:off x="3657252" y="1220540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25AF8AE6-13D0-3608-60F3-877782A2BA31}"/>
                </a:ext>
              </a:extLst>
            </p:cNvPr>
            <p:cNvSpPr/>
            <p:nvPr/>
          </p:nvSpPr>
          <p:spPr>
            <a:xfrm>
              <a:off x="3286441" y="1220540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2127176B-9C63-6926-7A37-092B66C61F6D}"/>
                </a:ext>
              </a:extLst>
            </p:cNvPr>
            <p:cNvSpPr/>
            <p:nvPr/>
          </p:nvSpPr>
          <p:spPr>
            <a:xfrm>
              <a:off x="3286441" y="11134150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8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E7F3E2EA-3725-9D61-8562-10D6782FFA3B}"/>
                </a:ext>
              </a:extLst>
            </p:cNvPr>
            <p:cNvSpPr/>
            <p:nvPr/>
          </p:nvSpPr>
          <p:spPr>
            <a:xfrm>
              <a:off x="3657252" y="1156236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B7799DEB-E33B-1CF3-2AF8-D86684A1818D}"/>
                </a:ext>
              </a:extLst>
            </p:cNvPr>
            <p:cNvSpPr/>
            <p:nvPr/>
          </p:nvSpPr>
          <p:spPr>
            <a:xfrm>
              <a:off x="3657252" y="11348303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C7ED5AA7-A32B-D2E9-CFD0-33C7DEAD8D77}"/>
                </a:ext>
              </a:extLst>
            </p:cNvPr>
            <p:cNvSpPr/>
            <p:nvPr/>
          </p:nvSpPr>
          <p:spPr>
            <a:xfrm>
              <a:off x="3286441" y="11348303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B622AFD4-F42A-C97E-38E6-74F3CBB393DD}"/>
                </a:ext>
              </a:extLst>
            </p:cNvPr>
            <p:cNvSpPr/>
            <p:nvPr/>
          </p:nvSpPr>
          <p:spPr>
            <a:xfrm>
              <a:off x="3286441" y="10277826"/>
              <a:ext cx="741622" cy="856323"/>
            </a:xfrm>
            <a:custGeom>
              <a:avLst/>
              <a:gdLst>
                <a:gd name="connsiteX0" fmla="*/ 0 w 715952"/>
                <a:gd name="connsiteY0" fmla="*/ 620036 h 826683"/>
                <a:gd name="connsiteX1" fmla="*/ 357976 w 715952"/>
                <a:gd name="connsiteY1" fmla="*/ 826684 h 826683"/>
                <a:gd name="connsiteX2" fmla="*/ 715953 w 715952"/>
                <a:gd name="connsiteY2" fmla="*/ 620036 h 826683"/>
                <a:gd name="connsiteX3" fmla="*/ 715953 w 715952"/>
                <a:gd name="connsiteY3" fmla="*/ 206648 h 826683"/>
                <a:gd name="connsiteX4" fmla="*/ 357976 w 715952"/>
                <a:gd name="connsiteY4" fmla="*/ 0 h 826683"/>
                <a:gd name="connsiteX5" fmla="*/ 0 w 715952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4DA5E2EE-ADBA-800D-5AF5-C6BF603E9CF9}"/>
                </a:ext>
              </a:extLst>
            </p:cNvPr>
            <p:cNvSpPr/>
            <p:nvPr/>
          </p:nvSpPr>
          <p:spPr>
            <a:xfrm>
              <a:off x="3657252" y="10706037"/>
              <a:ext cx="9712" cy="428112"/>
            </a:xfrm>
            <a:custGeom>
              <a:avLst/>
              <a:gdLst>
                <a:gd name="connsiteX0" fmla="*/ 0 w 9376"/>
                <a:gd name="connsiteY0" fmla="*/ 0 h 413294"/>
                <a:gd name="connsiteX1" fmla="*/ 0 w 9376"/>
                <a:gd name="connsiteY1" fmla="*/ 413295 h 41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294">
                  <a:moveTo>
                    <a:pt x="0" y="0"/>
                  </a:moveTo>
                  <a:lnTo>
                    <a:pt x="0" y="413295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0C2FFC27-D713-ABCC-D04B-40A4CE7C511A}"/>
                </a:ext>
              </a:extLst>
            </p:cNvPr>
            <p:cNvSpPr/>
            <p:nvPr/>
          </p:nvSpPr>
          <p:spPr>
            <a:xfrm>
              <a:off x="3657252" y="10491883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CAFC897B-E64D-857C-2219-8014D07FAD0D}"/>
                </a:ext>
              </a:extLst>
            </p:cNvPr>
            <p:cNvSpPr/>
            <p:nvPr/>
          </p:nvSpPr>
          <p:spPr>
            <a:xfrm>
              <a:off x="3286441" y="10491883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8E0C9E9F-170F-1DB5-8F61-AD439E2EF2EC}"/>
                </a:ext>
              </a:extLst>
            </p:cNvPr>
            <p:cNvSpPr/>
            <p:nvPr/>
          </p:nvSpPr>
          <p:spPr>
            <a:xfrm>
              <a:off x="3286441" y="9421697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A8450EFB-67A7-2D61-6EC7-C814B90383C2}"/>
                </a:ext>
              </a:extLst>
            </p:cNvPr>
            <p:cNvSpPr/>
            <p:nvPr/>
          </p:nvSpPr>
          <p:spPr>
            <a:xfrm>
              <a:off x="3657252" y="984990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255398E4-9267-63CB-130F-21BF8425D0D2}"/>
                </a:ext>
              </a:extLst>
            </p:cNvPr>
            <p:cNvSpPr/>
            <p:nvPr/>
          </p:nvSpPr>
          <p:spPr>
            <a:xfrm>
              <a:off x="3657252" y="9635851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AB8DDB12-08F4-1503-5AC5-09402C911D4C}"/>
                </a:ext>
              </a:extLst>
            </p:cNvPr>
            <p:cNvSpPr/>
            <p:nvPr/>
          </p:nvSpPr>
          <p:spPr>
            <a:xfrm>
              <a:off x="3286441" y="9635851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916D6634-3FC0-D590-4279-EA2B4B75867F}"/>
                </a:ext>
              </a:extLst>
            </p:cNvPr>
            <p:cNvSpPr/>
            <p:nvPr/>
          </p:nvSpPr>
          <p:spPr>
            <a:xfrm>
              <a:off x="3286441" y="8565277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2CBF4455-949E-CB5C-CD88-7FAA78A030F7}"/>
                </a:ext>
              </a:extLst>
            </p:cNvPr>
            <p:cNvSpPr/>
            <p:nvPr/>
          </p:nvSpPr>
          <p:spPr>
            <a:xfrm>
              <a:off x="3657252" y="899348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E048ED90-31F3-733F-EF8E-D3A248EB8892}"/>
                </a:ext>
              </a:extLst>
            </p:cNvPr>
            <p:cNvSpPr/>
            <p:nvPr/>
          </p:nvSpPr>
          <p:spPr>
            <a:xfrm>
              <a:off x="3657252" y="87794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E4591EDA-43E5-D5BB-9C05-8D736617D7F9}"/>
                </a:ext>
              </a:extLst>
            </p:cNvPr>
            <p:cNvSpPr/>
            <p:nvPr/>
          </p:nvSpPr>
          <p:spPr>
            <a:xfrm>
              <a:off x="3286441" y="877943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529DEDC3-BC1D-F1C9-9EF5-AD94B612039D}"/>
                </a:ext>
              </a:extLst>
            </p:cNvPr>
            <p:cNvSpPr/>
            <p:nvPr/>
          </p:nvSpPr>
          <p:spPr>
            <a:xfrm>
              <a:off x="3286441" y="770817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A334A7D3-D5F3-190E-CE22-E06C05A87A9C}"/>
                </a:ext>
              </a:extLst>
            </p:cNvPr>
            <p:cNvSpPr/>
            <p:nvPr/>
          </p:nvSpPr>
          <p:spPr>
            <a:xfrm>
              <a:off x="3657252" y="8136387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72696C30-EF74-A529-49AC-D87C77AA486A}"/>
                </a:ext>
              </a:extLst>
            </p:cNvPr>
            <p:cNvSpPr/>
            <p:nvPr/>
          </p:nvSpPr>
          <p:spPr>
            <a:xfrm>
              <a:off x="3657252" y="79223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C7C2C7B8-6415-3F50-CB89-0A9812AF3A21}"/>
                </a:ext>
              </a:extLst>
            </p:cNvPr>
            <p:cNvSpPr/>
            <p:nvPr/>
          </p:nvSpPr>
          <p:spPr>
            <a:xfrm>
              <a:off x="3286441" y="792233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AB8FBE64-C6CA-370B-D048-7A7B01A10ADC}"/>
                </a:ext>
              </a:extLst>
            </p:cNvPr>
            <p:cNvSpPr/>
            <p:nvPr/>
          </p:nvSpPr>
          <p:spPr>
            <a:xfrm>
              <a:off x="3286441" y="685175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A7F382D4-D82C-01E1-0F38-33BF60B57232}"/>
                </a:ext>
              </a:extLst>
            </p:cNvPr>
            <p:cNvSpPr/>
            <p:nvPr/>
          </p:nvSpPr>
          <p:spPr>
            <a:xfrm>
              <a:off x="3657252" y="727996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4B44D517-71A4-FB59-82A8-003D3301986B}"/>
                </a:ext>
              </a:extLst>
            </p:cNvPr>
            <p:cNvSpPr/>
            <p:nvPr/>
          </p:nvSpPr>
          <p:spPr>
            <a:xfrm>
              <a:off x="3657252" y="7065909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D31BC46A-3598-2842-9B67-8CB3DA5141B6}"/>
                </a:ext>
              </a:extLst>
            </p:cNvPr>
            <p:cNvSpPr/>
            <p:nvPr/>
          </p:nvSpPr>
          <p:spPr>
            <a:xfrm>
              <a:off x="3286441" y="7065909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E8F84A5A-391E-A289-9DD0-FE2432C15BB8}"/>
                </a:ext>
              </a:extLst>
            </p:cNvPr>
            <p:cNvSpPr/>
            <p:nvPr/>
          </p:nvSpPr>
          <p:spPr>
            <a:xfrm>
              <a:off x="4028063" y="12847671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EDCD3FF4-6328-481B-7D73-E307A94056F0}"/>
                </a:ext>
              </a:extLst>
            </p:cNvPr>
            <p:cNvSpPr/>
            <p:nvPr/>
          </p:nvSpPr>
          <p:spPr>
            <a:xfrm>
              <a:off x="4398875" y="1327588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BEA84635-452E-78AE-81A9-E9FF50109164}"/>
                </a:ext>
              </a:extLst>
            </p:cNvPr>
            <p:cNvSpPr/>
            <p:nvPr/>
          </p:nvSpPr>
          <p:spPr>
            <a:xfrm>
              <a:off x="4398875" y="1306182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6B52A232-7268-41A8-C826-ACDD0CE2B278}"/>
                </a:ext>
              </a:extLst>
            </p:cNvPr>
            <p:cNvSpPr/>
            <p:nvPr/>
          </p:nvSpPr>
          <p:spPr>
            <a:xfrm>
              <a:off x="4028064" y="1306182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9EC87C4D-21D0-953D-ADB2-C863F89A20F8}"/>
                </a:ext>
              </a:extLst>
            </p:cNvPr>
            <p:cNvSpPr/>
            <p:nvPr/>
          </p:nvSpPr>
          <p:spPr>
            <a:xfrm>
              <a:off x="4028063" y="11991347"/>
              <a:ext cx="741622" cy="856324"/>
            </a:xfrm>
            <a:custGeom>
              <a:avLst/>
              <a:gdLst>
                <a:gd name="connsiteX0" fmla="*/ 0 w 715952"/>
                <a:gd name="connsiteY0" fmla="*/ 620036 h 826684"/>
                <a:gd name="connsiteX1" fmla="*/ 357977 w 715952"/>
                <a:gd name="connsiteY1" fmla="*/ 826684 h 826684"/>
                <a:gd name="connsiteX2" fmla="*/ 715953 w 715952"/>
                <a:gd name="connsiteY2" fmla="*/ 620036 h 826684"/>
                <a:gd name="connsiteX3" fmla="*/ 715953 w 715952"/>
                <a:gd name="connsiteY3" fmla="*/ 206648 h 826684"/>
                <a:gd name="connsiteX4" fmla="*/ 357977 w 715952"/>
                <a:gd name="connsiteY4" fmla="*/ 0 h 826684"/>
                <a:gd name="connsiteX5" fmla="*/ 0 w 715952"/>
                <a:gd name="connsiteY5" fmla="*/ 206648 h 82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4">
                  <a:moveTo>
                    <a:pt x="0" y="620036"/>
                  </a:moveTo>
                  <a:lnTo>
                    <a:pt x="357977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7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A6B420B5-2468-058B-2C77-48235AFF53D7}"/>
                </a:ext>
              </a:extLst>
            </p:cNvPr>
            <p:cNvSpPr/>
            <p:nvPr/>
          </p:nvSpPr>
          <p:spPr>
            <a:xfrm>
              <a:off x="4398875" y="1241946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628006CA-F2F9-D23E-305A-3F19FF9ABBD5}"/>
                </a:ext>
              </a:extLst>
            </p:cNvPr>
            <p:cNvSpPr/>
            <p:nvPr/>
          </p:nvSpPr>
          <p:spPr>
            <a:xfrm>
              <a:off x="4398875" y="1220540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769E047C-FF8A-82A9-7292-F8B48414F165}"/>
                </a:ext>
              </a:extLst>
            </p:cNvPr>
            <p:cNvSpPr/>
            <p:nvPr/>
          </p:nvSpPr>
          <p:spPr>
            <a:xfrm>
              <a:off x="4028064" y="1220540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9985AC50-DA4F-E8A7-D891-0A37B88FE1E0}"/>
                </a:ext>
              </a:extLst>
            </p:cNvPr>
            <p:cNvSpPr/>
            <p:nvPr/>
          </p:nvSpPr>
          <p:spPr>
            <a:xfrm>
              <a:off x="4028063" y="11134150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8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4AFBE9F5-5ECF-2E14-EA93-248EC3F5FBD2}"/>
                </a:ext>
              </a:extLst>
            </p:cNvPr>
            <p:cNvSpPr/>
            <p:nvPr/>
          </p:nvSpPr>
          <p:spPr>
            <a:xfrm>
              <a:off x="4398875" y="1156236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387FFA83-F63B-A54D-50CA-A28ABA6DE742}"/>
                </a:ext>
              </a:extLst>
            </p:cNvPr>
            <p:cNvSpPr/>
            <p:nvPr/>
          </p:nvSpPr>
          <p:spPr>
            <a:xfrm>
              <a:off x="4398875" y="11348303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565D7C04-CA95-FEA9-9345-E0F13E8B8F29}"/>
                </a:ext>
              </a:extLst>
            </p:cNvPr>
            <p:cNvSpPr/>
            <p:nvPr/>
          </p:nvSpPr>
          <p:spPr>
            <a:xfrm>
              <a:off x="4028064" y="11348303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790132EA-65AB-F1EC-0D85-7FBC1D645014}"/>
                </a:ext>
              </a:extLst>
            </p:cNvPr>
            <p:cNvSpPr/>
            <p:nvPr/>
          </p:nvSpPr>
          <p:spPr>
            <a:xfrm>
              <a:off x="4028063" y="10277826"/>
              <a:ext cx="741622" cy="856323"/>
            </a:xfrm>
            <a:custGeom>
              <a:avLst/>
              <a:gdLst>
                <a:gd name="connsiteX0" fmla="*/ 0 w 715952"/>
                <a:gd name="connsiteY0" fmla="*/ 620036 h 826683"/>
                <a:gd name="connsiteX1" fmla="*/ 357977 w 715952"/>
                <a:gd name="connsiteY1" fmla="*/ 826684 h 826683"/>
                <a:gd name="connsiteX2" fmla="*/ 715953 w 715952"/>
                <a:gd name="connsiteY2" fmla="*/ 620036 h 826683"/>
                <a:gd name="connsiteX3" fmla="*/ 715953 w 715952"/>
                <a:gd name="connsiteY3" fmla="*/ 206648 h 826683"/>
                <a:gd name="connsiteX4" fmla="*/ 357977 w 715952"/>
                <a:gd name="connsiteY4" fmla="*/ 0 h 826683"/>
                <a:gd name="connsiteX5" fmla="*/ 0 w 715952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3">
                  <a:moveTo>
                    <a:pt x="0" y="620036"/>
                  </a:moveTo>
                  <a:lnTo>
                    <a:pt x="357977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7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09D57DB8-B327-FE34-07FA-48D93101AC2E}"/>
                </a:ext>
              </a:extLst>
            </p:cNvPr>
            <p:cNvSpPr/>
            <p:nvPr/>
          </p:nvSpPr>
          <p:spPr>
            <a:xfrm>
              <a:off x="4398875" y="10706037"/>
              <a:ext cx="9712" cy="428112"/>
            </a:xfrm>
            <a:custGeom>
              <a:avLst/>
              <a:gdLst>
                <a:gd name="connsiteX0" fmla="*/ 0 w 9376"/>
                <a:gd name="connsiteY0" fmla="*/ 0 h 413294"/>
                <a:gd name="connsiteX1" fmla="*/ 0 w 9376"/>
                <a:gd name="connsiteY1" fmla="*/ 413295 h 41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294">
                  <a:moveTo>
                    <a:pt x="0" y="0"/>
                  </a:moveTo>
                  <a:lnTo>
                    <a:pt x="0" y="413295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F658FCBF-18FA-79F3-F624-695D13B786B9}"/>
                </a:ext>
              </a:extLst>
            </p:cNvPr>
            <p:cNvSpPr/>
            <p:nvPr/>
          </p:nvSpPr>
          <p:spPr>
            <a:xfrm>
              <a:off x="4398875" y="10491883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24BDAB64-9C22-AF5F-198F-91CA9E2213EE}"/>
                </a:ext>
              </a:extLst>
            </p:cNvPr>
            <p:cNvSpPr/>
            <p:nvPr/>
          </p:nvSpPr>
          <p:spPr>
            <a:xfrm>
              <a:off x="4028064" y="10491883"/>
              <a:ext cx="370811" cy="214153"/>
            </a:xfrm>
            <a:custGeom>
              <a:avLst/>
              <a:gdLst>
                <a:gd name="connsiteX0" fmla="*/ 357977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6E12DAC1-633C-32DA-8D09-E5B74ACD71E8}"/>
                </a:ext>
              </a:extLst>
            </p:cNvPr>
            <p:cNvSpPr/>
            <p:nvPr/>
          </p:nvSpPr>
          <p:spPr>
            <a:xfrm>
              <a:off x="4028063" y="9421697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7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7" y="826777"/>
                  </a:lnTo>
                  <a:lnTo>
                    <a:pt x="715953" y="620036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FF977CBE-34FF-832A-B1F5-AF0CDA787E4D}"/>
                </a:ext>
              </a:extLst>
            </p:cNvPr>
            <p:cNvSpPr/>
            <p:nvPr/>
          </p:nvSpPr>
          <p:spPr>
            <a:xfrm>
              <a:off x="4398875" y="984990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066E1BDB-170B-5B8C-7776-B1190A1D0479}"/>
                </a:ext>
              </a:extLst>
            </p:cNvPr>
            <p:cNvSpPr/>
            <p:nvPr/>
          </p:nvSpPr>
          <p:spPr>
            <a:xfrm>
              <a:off x="4398875" y="9635851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DA20A304-C8C9-048D-29A0-2AC7D80CEA04}"/>
                </a:ext>
              </a:extLst>
            </p:cNvPr>
            <p:cNvSpPr/>
            <p:nvPr/>
          </p:nvSpPr>
          <p:spPr>
            <a:xfrm>
              <a:off x="4028064" y="9635851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6200DCEA-0115-167D-D200-B03B1F7506BC}"/>
                </a:ext>
              </a:extLst>
            </p:cNvPr>
            <p:cNvSpPr/>
            <p:nvPr/>
          </p:nvSpPr>
          <p:spPr>
            <a:xfrm>
              <a:off x="4028063" y="8565277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96211A8B-F7C1-7AC6-0479-4F1B9ECE2C54}"/>
                </a:ext>
              </a:extLst>
            </p:cNvPr>
            <p:cNvSpPr/>
            <p:nvPr/>
          </p:nvSpPr>
          <p:spPr>
            <a:xfrm>
              <a:off x="4398875" y="899348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CC861B5-7DB1-9348-E0A7-EB1AF37E8F46}"/>
                </a:ext>
              </a:extLst>
            </p:cNvPr>
            <p:cNvSpPr/>
            <p:nvPr/>
          </p:nvSpPr>
          <p:spPr>
            <a:xfrm>
              <a:off x="4398875" y="87794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9DF008B7-4087-DFD1-7B7E-906ABE3C3F0B}"/>
                </a:ext>
              </a:extLst>
            </p:cNvPr>
            <p:cNvSpPr/>
            <p:nvPr/>
          </p:nvSpPr>
          <p:spPr>
            <a:xfrm>
              <a:off x="4028064" y="877943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944155FA-48C6-DBA6-96B7-AFA29D93ED65}"/>
                </a:ext>
              </a:extLst>
            </p:cNvPr>
            <p:cNvSpPr/>
            <p:nvPr/>
          </p:nvSpPr>
          <p:spPr>
            <a:xfrm>
              <a:off x="4028063" y="770817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9BAF66F3-5065-E2AB-140E-3BAAD5AD85E1}"/>
                </a:ext>
              </a:extLst>
            </p:cNvPr>
            <p:cNvSpPr/>
            <p:nvPr/>
          </p:nvSpPr>
          <p:spPr>
            <a:xfrm>
              <a:off x="4398875" y="8136387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BAF395B8-5573-394E-AED6-ABA3BC721241}"/>
                </a:ext>
              </a:extLst>
            </p:cNvPr>
            <p:cNvSpPr/>
            <p:nvPr/>
          </p:nvSpPr>
          <p:spPr>
            <a:xfrm>
              <a:off x="4398875" y="79223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0E5C548B-BDA4-17A2-E69A-85B090225450}"/>
                </a:ext>
              </a:extLst>
            </p:cNvPr>
            <p:cNvSpPr/>
            <p:nvPr/>
          </p:nvSpPr>
          <p:spPr>
            <a:xfrm>
              <a:off x="4028064" y="792233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465CD70A-49C0-B5E8-A8F0-FDDA7207197C}"/>
                </a:ext>
              </a:extLst>
            </p:cNvPr>
            <p:cNvSpPr/>
            <p:nvPr/>
          </p:nvSpPr>
          <p:spPr>
            <a:xfrm>
              <a:off x="4028063" y="685175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FA27C3CD-8A04-3B80-E4D8-5D15B86E3793}"/>
                </a:ext>
              </a:extLst>
            </p:cNvPr>
            <p:cNvSpPr/>
            <p:nvPr/>
          </p:nvSpPr>
          <p:spPr>
            <a:xfrm>
              <a:off x="4398875" y="727996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5CA99595-F520-800C-0D47-9A5E6C7AF17B}"/>
                </a:ext>
              </a:extLst>
            </p:cNvPr>
            <p:cNvSpPr/>
            <p:nvPr/>
          </p:nvSpPr>
          <p:spPr>
            <a:xfrm>
              <a:off x="4398875" y="7065909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A2E504F8-50CD-838F-B807-A8E701DD5167}"/>
                </a:ext>
              </a:extLst>
            </p:cNvPr>
            <p:cNvSpPr/>
            <p:nvPr/>
          </p:nvSpPr>
          <p:spPr>
            <a:xfrm>
              <a:off x="4028064" y="7065909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A61BA866-2275-5AA8-1B43-B8584B89DE6F}"/>
                </a:ext>
              </a:extLst>
            </p:cNvPr>
            <p:cNvSpPr/>
            <p:nvPr/>
          </p:nvSpPr>
          <p:spPr>
            <a:xfrm>
              <a:off x="4767258" y="12847671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096D961A-D769-4B0D-8AAA-1F1D2A548F1A}"/>
                </a:ext>
              </a:extLst>
            </p:cNvPr>
            <p:cNvSpPr/>
            <p:nvPr/>
          </p:nvSpPr>
          <p:spPr>
            <a:xfrm>
              <a:off x="5138070" y="1327588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5AD0584A-5EEE-0397-CA79-11E574483880}"/>
                </a:ext>
              </a:extLst>
            </p:cNvPr>
            <p:cNvSpPr/>
            <p:nvPr/>
          </p:nvSpPr>
          <p:spPr>
            <a:xfrm>
              <a:off x="5138070" y="13061824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E764D940-0D5B-00FE-63F1-31F78A2FAA54}"/>
                </a:ext>
              </a:extLst>
            </p:cNvPr>
            <p:cNvSpPr/>
            <p:nvPr/>
          </p:nvSpPr>
          <p:spPr>
            <a:xfrm>
              <a:off x="4767258" y="1306182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82FBCF9A-9543-6312-1E0C-6BA6729E7E1B}"/>
                </a:ext>
              </a:extLst>
            </p:cNvPr>
            <p:cNvSpPr/>
            <p:nvPr/>
          </p:nvSpPr>
          <p:spPr>
            <a:xfrm>
              <a:off x="4767258" y="11991347"/>
              <a:ext cx="741623" cy="856324"/>
            </a:xfrm>
            <a:custGeom>
              <a:avLst/>
              <a:gdLst>
                <a:gd name="connsiteX0" fmla="*/ 0 w 715953"/>
                <a:gd name="connsiteY0" fmla="*/ 620036 h 826684"/>
                <a:gd name="connsiteX1" fmla="*/ 357977 w 715953"/>
                <a:gd name="connsiteY1" fmla="*/ 826684 h 826684"/>
                <a:gd name="connsiteX2" fmla="*/ 715953 w 715953"/>
                <a:gd name="connsiteY2" fmla="*/ 620036 h 826684"/>
                <a:gd name="connsiteX3" fmla="*/ 715953 w 715953"/>
                <a:gd name="connsiteY3" fmla="*/ 206648 h 826684"/>
                <a:gd name="connsiteX4" fmla="*/ 357977 w 715953"/>
                <a:gd name="connsiteY4" fmla="*/ 0 h 826684"/>
                <a:gd name="connsiteX5" fmla="*/ 0 w 715953"/>
                <a:gd name="connsiteY5" fmla="*/ 206648 h 82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684">
                  <a:moveTo>
                    <a:pt x="0" y="620036"/>
                  </a:moveTo>
                  <a:lnTo>
                    <a:pt x="357977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7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C6FE2F0A-5079-828C-A203-C05522655437}"/>
                </a:ext>
              </a:extLst>
            </p:cNvPr>
            <p:cNvSpPr/>
            <p:nvPr/>
          </p:nvSpPr>
          <p:spPr>
            <a:xfrm>
              <a:off x="5138070" y="1241946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6E29DE5E-0215-CB54-3C50-74E76253816A}"/>
                </a:ext>
              </a:extLst>
            </p:cNvPr>
            <p:cNvSpPr/>
            <p:nvPr/>
          </p:nvSpPr>
          <p:spPr>
            <a:xfrm>
              <a:off x="5138070" y="12205404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263951C6-B598-C0AF-D911-B04C95843E4D}"/>
                </a:ext>
              </a:extLst>
            </p:cNvPr>
            <p:cNvSpPr/>
            <p:nvPr/>
          </p:nvSpPr>
          <p:spPr>
            <a:xfrm>
              <a:off x="4767258" y="1220540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7B14AC5C-338B-5CA5-F876-DFA24BA36917}"/>
                </a:ext>
              </a:extLst>
            </p:cNvPr>
            <p:cNvSpPr/>
            <p:nvPr/>
          </p:nvSpPr>
          <p:spPr>
            <a:xfrm>
              <a:off x="4767258" y="11134150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8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72429FD4-4E1F-03DC-A64B-EFEC1417662C}"/>
                </a:ext>
              </a:extLst>
            </p:cNvPr>
            <p:cNvSpPr/>
            <p:nvPr/>
          </p:nvSpPr>
          <p:spPr>
            <a:xfrm>
              <a:off x="5138070" y="1156236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5CD7E2C2-B878-44AA-6E27-F03219606618}"/>
                </a:ext>
              </a:extLst>
            </p:cNvPr>
            <p:cNvSpPr/>
            <p:nvPr/>
          </p:nvSpPr>
          <p:spPr>
            <a:xfrm>
              <a:off x="5138070" y="11348303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7533BBDA-F751-6965-5C35-35E10935BC8F}"/>
                </a:ext>
              </a:extLst>
            </p:cNvPr>
            <p:cNvSpPr/>
            <p:nvPr/>
          </p:nvSpPr>
          <p:spPr>
            <a:xfrm>
              <a:off x="4767258" y="11348303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32C7A72C-A4C8-53FE-C1B4-BBF0E0024491}"/>
                </a:ext>
              </a:extLst>
            </p:cNvPr>
            <p:cNvSpPr/>
            <p:nvPr/>
          </p:nvSpPr>
          <p:spPr>
            <a:xfrm>
              <a:off x="4767258" y="10277826"/>
              <a:ext cx="741623" cy="856323"/>
            </a:xfrm>
            <a:custGeom>
              <a:avLst/>
              <a:gdLst>
                <a:gd name="connsiteX0" fmla="*/ 0 w 715953"/>
                <a:gd name="connsiteY0" fmla="*/ 620036 h 826683"/>
                <a:gd name="connsiteX1" fmla="*/ 357977 w 715953"/>
                <a:gd name="connsiteY1" fmla="*/ 826684 h 826683"/>
                <a:gd name="connsiteX2" fmla="*/ 715953 w 715953"/>
                <a:gd name="connsiteY2" fmla="*/ 620036 h 826683"/>
                <a:gd name="connsiteX3" fmla="*/ 715953 w 715953"/>
                <a:gd name="connsiteY3" fmla="*/ 206648 h 826683"/>
                <a:gd name="connsiteX4" fmla="*/ 357977 w 715953"/>
                <a:gd name="connsiteY4" fmla="*/ 0 h 826683"/>
                <a:gd name="connsiteX5" fmla="*/ 0 w 715953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683">
                  <a:moveTo>
                    <a:pt x="0" y="620036"/>
                  </a:moveTo>
                  <a:lnTo>
                    <a:pt x="357977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7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C86335E2-4DD5-9587-72BA-883D8D1E8F3F}"/>
                </a:ext>
              </a:extLst>
            </p:cNvPr>
            <p:cNvSpPr/>
            <p:nvPr/>
          </p:nvSpPr>
          <p:spPr>
            <a:xfrm>
              <a:off x="5138070" y="10706037"/>
              <a:ext cx="9712" cy="428112"/>
            </a:xfrm>
            <a:custGeom>
              <a:avLst/>
              <a:gdLst>
                <a:gd name="connsiteX0" fmla="*/ 0 w 9376"/>
                <a:gd name="connsiteY0" fmla="*/ 0 h 413294"/>
                <a:gd name="connsiteX1" fmla="*/ 0 w 9376"/>
                <a:gd name="connsiteY1" fmla="*/ 413295 h 41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294">
                  <a:moveTo>
                    <a:pt x="0" y="0"/>
                  </a:moveTo>
                  <a:lnTo>
                    <a:pt x="0" y="413295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6DC6AAC2-F60A-360C-01F2-B4357A2D3433}"/>
                </a:ext>
              </a:extLst>
            </p:cNvPr>
            <p:cNvSpPr/>
            <p:nvPr/>
          </p:nvSpPr>
          <p:spPr>
            <a:xfrm>
              <a:off x="5138070" y="10491883"/>
              <a:ext cx="370811" cy="214153"/>
            </a:xfrm>
            <a:custGeom>
              <a:avLst/>
              <a:gdLst>
                <a:gd name="connsiteX0" fmla="*/ 357977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8CC8F502-5BA0-7C62-589A-FFF60FB7A42A}"/>
                </a:ext>
              </a:extLst>
            </p:cNvPr>
            <p:cNvSpPr/>
            <p:nvPr/>
          </p:nvSpPr>
          <p:spPr>
            <a:xfrm>
              <a:off x="4767258" y="10491883"/>
              <a:ext cx="370811" cy="214153"/>
            </a:xfrm>
            <a:custGeom>
              <a:avLst/>
              <a:gdLst>
                <a:gd name="connsiteX0" fmla="*/ 357977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4F6D6081-271E-9878-5A55-D68299EAC158}"/>
                </a:ext>
              </a:extLst>
            </p:cNvPr>
            <p:cNvSpPr/>
            <p:nvPr/>
          </p:nvSpPr>
          <p:spPr>
            <a:xfrm>
              <a:off x="4767258" y="9421697"/>
              <a:ext cx="741623" cy="856420"/>
            </a:xfrm>
            <a:custGeom>
              <a:avLst/>
              <a:gdLst>
                <a:gd name="connsiteX0" fmla="*/ 0 w 715953"/>
                <a:gd name="connsiteY0" fmla="*/ 620036 h 826777"/>
                <a:gd name="connsiteX1" fmla="*/ 357977 w 715953"/>
                <a:gd name="connsiteY1" fmla="*/ 826777 h 826777"/>
                <a:gd name="connsiteX2" fmla="*/ 715953 w 715953"/>
                <a:gd name="connsiteY2" fmla="*/ 620036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036"/>
                  </a:moveTo>
                  <a:lnTo>
                    <a:pt x="357977" y="826777"/>
                  </a:lnTo>
                  <a:lnTo>
                    <a:pt x="715953" y="620036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967634CF-D72E-A1FA-F1D5-9E0356D0EE3F}"/>
                </a:ext>
              </a:extLst>
            </p:cNvPr>
            <p:cNvSpPr/>
            <p:nvPr/>
          </p:nvSpPr>
          <p:spPr>
            <a:xfrm>
              <a:off x="5138070" y="984990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2AE64D77-1867-2361-ACD1-59B97EA07428}"/>
                </a:ext>
              </a:extLst>
            </p:cNvPr>
            <p:cNvSpPr/>
            <p:nvPr/>
          </p:nvSpPr>
          <p:spPr>
            <a:xfrm>
              <a:off x="5138070" y="9635851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D99F2BD8-D4FD-2966-61AF-25C246E72382}"/>
                </a:ext>
              </a:extLst>
            </p:cNvPr>
            <p:cNvSpPr/>
            <p:nvPr/>
          </p:nvSpPr>
          <p:spPr>
            <a:xfrm>
              <a:off x="4767258" y="9635851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30F9D626-F27F-4112-666F-711494AAA96C}"/>
                </a:ext>
              </a:extLst>
            </p:cNvPr>
            <p:cNvSpPr/>
            <p:nvPr/>
          </p:nvSpPr>
          <p:spPr>
            <a:xfrm>
              <a:off x="4767258" y="8565277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5709680F-771C-41B3-0DBA-A8F03B571D07}"/>
                </a:ext>
              </a:extLst>
            </p:cNvPr>
            <p:cNvSpPr/>
            <p:nvPr/>
          </p:nvSpPr>
          <p:spPr>
            <a:xfrm>
              <a:off x="5138070" y="899348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B46C1A5E-6237-B514-8542-A6FFCC321E59}"/>
                </a:ext>
              </a:extLst>
            </p:cNvPr>
            <p:cNvSpPr/>
            <p:nvPr/>
          </p:nvSpPr>
          <p:spPr>
            <a:xfrm>
              <a:off x="5138070" y="8779430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AD1174F7-400B-E690-23A4-D1D783A4E19A}"/>
                </a:ext>
              </a:extLst>
            </p:cNvPr>
            <p:cNvSpPr/>
            <p:nvPr/>
          </p:nvSpPr>
          <p:spPr>
            <a:xfrm>
              <a:off x="4767258" y="877943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B6D8392D-FFCE-24C0-C796-0CCD3602A43B}"/>
                </a:ext>
              </a:extLst>
            </p:cNvPr>
            <p:cNvSpPr/>
            <p:nvPr/>
          </p:nvSpPr>
          <p:spPr>
            <a:xfrm>
              <a:off x="4767258" y="7708176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DCA94E6D-502A-8D16-3C37-452EAD9FB203}"/>
                </a:ext>
              </a:extLst>
            </p:cNvPr>
            <p:cNvSpPr/>
            <p:nvPr/>
          </p:nvSpPr>
          <p:spPr>
            <a:xfrm>
              <a:off x="5138070" y="8136387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9C047FF7-6CE6-879E-EE27-7BEE014635B9}"/>
                </a:ext>
              </a:extLst>
            </p:cNvPr>
            <p:cNvSpPr/>
            <p:nvPr/>
          </p:nvSpPr>
          <p:spPr>
            <a:xfrm>
              <a:off x="5138070" y="7922330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BB0332ED-7322-89C7-68E6-6BD248678C9F}"/>
                </a:ext>
              </a:extLst>
            </p:cNvPr>
            <p:cNvSpPr/>
            <p:nvPr/>
          </p:nvSpPr>
          <p:spPr>
            <a:xfrm>
              <a:off x="4767258" y="792233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B939106A-8DFB-1B67-1C7C-ABB0C4A6CFA4}"/>
                </a:ext>
              </a:extLst>
            </p:cNvPr>
            <p:cNvSpPr/>
            <p:nvPr/>
          </p:nvSpPr>
          <p:spPr>
            <a:xfrm>
              <a:off x="4767258" y="6851756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E867A1A7-133E-79AD-D543-A50F69F809E3}"/>
                </a:ext>
              </a:extLst>
            </p:cNvPr>
            <p:cNvSpPr/>
            <p:nvPr/>
          </p:nvSpPr>
          <p:spPr>
            <a:xfrm>
              <a:off x="5138070" y="727996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A71FFDB6-A8FE-9E79-A7CD-D6D0603E3A7C}"/>
                </a:ext>
              </a:extLst>
            </p:cNvPr>
            <p:cNvSpPr/>
            <p:nvPr/>
          </p:nvSpPr>
          <p:spPr>
            <a:xfrm>
              <a:off x="5138070" y="7065909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DBC47975-F401-3A3D-272D-7EDD58A0C8FA}"/>
                </a:ext>
              </a:extLst>
            </p:cNvPr>
            <p:cNvSpPr/>
            <p:nvPr/>
          </p:nvSpPr>
          <p:spPr>
            <a:xfrm>
              <a:off x="4767258" y="7065909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6AB586F7-8939-840D-4110-D5DD52F0BCC6}"/>
                </a:ext>
              </a:extLst>
            </p:cNvPr>
            <p:cNvSpPr/>
            <p:nvPr/>
          </p:nvSpPr>
          <p:spPr>
            <a:xfrm>
              <a:off x="5508881" y="12847671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E506001C-44CB-EA23-83A8-67A496FB2447}"/>
                </a:ext>
              </a:extLst>
            </p:cNvPr>
            <p:cNvSpPr/>
            <p:nvPr/>
          </p:nvSpPr>
          <p:spPr>
            <a:xfrm>
              <a:off x="5879692" y="1327588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3B01AA3B-C659-1754-663F-700BD604E3AE}"/>
                </a:ext>
              </a:extLst>
            </p:cNvPr>
            <p:cNvSpPr/>
            <p:nvPr/>
          </p:nvSpPr>
          <p:spPr>
            <a:xfrm>
              <a:off x="5879692" y="13061824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C3A63E94-3103-0F75-DBF3-30D473AFC21F}"/>
                </a:ext>
              </a:extLst>
            </p:cNvPr>
            <p:cNvSpPr/>
            <p:nvPr/>
          </p:nvSpPr>
          <p:spPr>
            <a:xfrm>
              <a:off x="5508881" y="1306182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A829A2F3-0B45-3356-39F9-35BCCBF0DBDD}"/>
                </a:ext>
              </a:extLst>
            </p:cNvPr>
            <p:cNvSpPr/>
            <p:nvPr/>
          </p:nvSpPr>
          <p:spPr>
            <a:xfrm>
              <a:off x="5508881" y="11991347"/>
              <a:ext cx="741719" cy="856324"/>
            </a:xfrm>
            <a:custGeom>
              <a:avLst/>
              <a:gdLst>
                <a:gd name="connsiteX0" fmla="*/ 0 w 716046"/>
                <a:gd name="connsiteY0" fmla="*/ 620036 h 826684"/>
                <a:gd name="connsiteX1" fmla="*/ 357976 w 716046"/>
                <a:gd name="connsiteY1" fmla="*/ 826684 h 826684"/>
                <a:gd name="connsiteX2" fmla="*/ 716047 w 716046"/>
                <a:gd name="connsiteY2" fmla="*/ 620036 h 826684"/>
                <a:gd name="connsiteX3" fmla="*/ 716047 w 716046"/>
                <a:gd name="connsiteY3" fmla="*/ 206648 h 826684"/>
                <a:gd name="connsiteX4" fmla="*/ 357976 w 716046"/>
                <a:gd name="connsiteY4" fmla="*/ 0 h 826684"/>
                <a:gd name="connsiteX5" fmla="*/ 0 w 716046"/>
                <a:gd name="connsiteY5" fmla="*/ 206648 h 82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684">
                  <a:moveTo>
                    <a:pt x="0" y="620036"/>
                  </a:moveTo>
                  <a:lnTo>
                    <a:pt x="357976" y="826684"/>
                  </a:lnTo>
                  <a:lnTo>
                    <a:pt x="716047" y="620036"/>
                  </a:lnTo>
                  <a:lnTo>
                    <a:pt x="716047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18465E9A-3C50-3EB3-33EA-813A08F3A72F}"/>
                </a:ext>
              </a:extLst>
            </p:cNvPr>
            <p:cNvSpPr/>
            <p:nvPr/>
          </p:nvSpPr>
          <p:spPr>
            <a:xfrm>
              <a:off x="5879692" y="1241946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B4DA9688-DC33-FF87-D995-EEEB53C5EE22}"/>
                </a:ext>
              </a:extLst>
            </p:cNvPr>
            <p:cNvSpPr/>
            <p:nvPr/>
          </p:nvSpPr>
          <p:spPr>
            <a:xfrm>
              <a:off x="5879692" y="12205404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DDB7310C-05D9-2BE3-47A5-45FB87EF7F6C}"/>
                </a:ext>
              </a:extLst>
            </p:cNvPr>
            <p:cNvSpPr/>
            <p:nvPr/>
          </p:nvSpPr>
          <p:spPr>
            <a:xfrm>
              <a:off x="5508881" y="1220540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713C56E8-02F7-9ABF-FFF1-D2B80E030368}"/>
                </a:ext>
              </a:extLst>
            </p:cNvPr>
            <p:cNvSpPr/>
            <p:nvPr/>
          </p:nvSpPr>
          <p:spPr>
            <a:xfrm>
              <a:off x="5508881" y="11134150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8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7B92AC0D-2ECF-42BD-9596-B0D2B49A8C18}"/>
                </a:ext>
              </a:extLst>
            </p:cNvPr>
            <p:cNvSpPr/>
            <p:nvPr/>
          </p:nvSpPr>
          <p:spPr>
            <a:xfrm>
              <a:off x="5879692" y="1156236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E7710DF1-805F-5A6E-1A1C-EBA0480B08E0}"/>
                </a:ext>
              </a:extLst>
            </p:cNvPr>
            <p:cNvSpPr/>
            <p:nvPr/>
          </p:nvSpPr>
          <p:spPr>
            <a:xfrm>
              <a:off x="5879692" y="11348303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9981CBB4-3033-75FD-87A2-C4C8E42A97F6}"/>
                </a:ext>
              </a:extLst>
            </p:cNvPr>
            <p:cNvSpPr/>
            <p:nvPr/>
          </p:nvSpPr>
          <p:spPr>
            <a:xfrm>
              <a:off x="5508881" y="11348303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E36F4A4A-413A-6CB8-A194-F23A01D57D13}"/>
                </a:ext>
              </a:extLst>
            </p:cNvPr>
            <p:cNvSpPr/>
            <p:nvPr/>
          </p:nvSpPr>
          <p:spPr>
            <a:xfrm>
              <a:off x="5508881" y="10277826"/>
              <a:ext cx="741719" cy="856323"/>
            </a:xfrm>
            <a:custGeom>
              <a:avLst/>
              <a:gdLst>
                <a:gd name="connsiteX0" fmla="*/ 0 w 716046"/>
                <a:gd name="connsiteY0" fmla="*/ 620036 h 826683"/>
                <a:gd name="connsiteX1" fmla="*/ 357976 w 716046"/>
                <a:gd name="connsiteY1" fmla="*/ 826684 h 826683"/>
                <a:gd name="connsiteX2" fmla="*/ 716047 w 716046"/>
                <a:gd name="connsiteY2" fmla="*/ 620036 h 826683"/>
                <a:gd name="connsiteX3" fmla="*/ 716047 w 716046"/>
                <a:gd name="connsiteY3" fmla="*/ 206648 h 826683"/>
                <a:gd name="connsiteX4" fmla="*/ 357976 w 716046"/>
                <a:gd name="connsiteY4" fmla="*/ 0 h 826683"/>
                <a:gd name="connsiteX5" fmla="*/ 0 w 716046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6047" y="620036"/>
                  </a:lnTo>
                  <a:lnTo>
                    <a:pt x="716047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106A5B76-969B-2877-6081-E9D126B368B6}"/>
                </a:ext>
              </a:extLst>
            </p:cNvPr>
            <p:cNvSpPr/>
            <p:nvPr/>
          </p:nvSpPr>
          <p:spPr>
            <a:xfrm>
              <a:off x="5879692" y="10706037"/>
              <a:ext cx="9712" cy="428112"/>
            </a:xfrm>
            <a:custGeom>
              <a:avLst/>
              <a:gdLst>
                <a:gd name="connsiteX0" fmla="*/ 0 w 9376"/>
                <a:gd name="connsiteY0" fmla="*/ 0 h 413294"/>
                <a:gd name="connsiteX1" fmla="*/ 0 w 9376"/>
                <a:gd name="connsiteY1" fmla="*/ 413295 h 41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294">
                  <a:moveTo>
                    <a:pt x="0" y="0"/>
                  </a:moveTo>
                  <a:lnTo>
                    <a:pt x="0" y="413295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DBFB96CF-2CF4-431C-3792-4DC01C72EBAA}"/>
                </a:ext>
              </a:extLst>
            </p:cNvPr>
            <p:cNvSpPr/>
            <p:nvPr/>
          </p:nvSpPr>
          <p:spPr>
            <a:xfrm>
              <a:off x="5879692" y="10491883"/>
              <a:ext cx="370908" cy="214153"/>
            </a:xfrm>
            <a:custGeom>
              <a:avLst/>
              <a:gdLst>
                <a:gd name="connsiteX0" fmla="*/ 358070 w 358070"/>
                <a:gd name="connsiteY0" fmla="*/ 0 h 206741"/>
                <a:gd name="connsiteX1" fmla="*/ 0 w 358070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741">
                  <a:moveTo>
                    <a:pt x="358070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46559606-BDE4-8DB3-684C-3EC9042F5F97}"/>
                </a:ext>
              </a:extLst>
            </p:cNvPr>
            <p:cNvSpPr/>
            <p:nvPr/>
          </p:nvSpPr>
          <p:spPr>
            <a:xfrm>
              <a:off x="5508881" y="10491883"/>
              <a:ext cx="370811" cy="214153"/>
            </a:xfrm>
            <a:custGeom>
              <a:avLst/>
              <a:gdLst>
                <a:gd name="connsiteX0" fmla="*/ 357977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48EBE325-98D5-BF9D-9600-EAB2CBD79748}"/>
                </a:ext>
              </a:extLst>
            </p:cNvPr>
            <p:cNvSpPr/>
            <p:nvPr/>
          </p:nvSpPr>
          <p:spPr>
            <a:xfrm>
              <a:off x="5508881" y="9421697"/>
              <a:ext cx="741719" cy="856420"/>
            </a:xfrm>
            <a:custGeom>
              <a:avLst/>
              <a:gdLst>
                <a:gd name="connsiteX0" fmla="*/ 0 w 716046"/>
                <a:gd name="connsiteY0" fmla="*/ 620036 h 826777"/>
                <a:gd name="connsiteX1" fmla="*/ 357976 w 716046"/>
                <a:gd name="connsiteY1" fmla="*/ 826777 h 826777"/>
                <a:gd name="connsiteX2" fmla="*/ 716047 w 716046"/>
                <a:gd name="connsiteY2" fmla="*/ 620036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6047" y="620036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AA91C6AF-5189-F9F4-2B71-09A4F71B1919}"/>
                </a:ext>
              </a:extLst>
            </p:cNvPr>
            <p:cNvSpPr/>
            <p:nvPr/>
          </p:nvSpPr>
          <p:spPr>
            <a:xfrm>
              <a:off x="5879692" y="984990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E6D98A40-57B5-B6ED-53FC-D7763F26D473}"/>
                </a:ext>
              </a:extLst>
            </p:cNvPr>
            <p:cNvSpPr/>
            <p:nvPr/>
          </p:nvSpPr>
          <p:spPr>
            <a:xfrm>
              <a:off x="5879692" y="9635851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33C5F13B-9064-7C98-054D-12DD60BB4DCF}"/>
                </a:ext>
              </a:extLst>
            </p:cNvPr>
            <p:cNvSpPr/>
            <p:nvPr/>
          </p:nvSpPr>
          <p:spPr>
            <a:xfrm>
              <a:off x="5508881" y="9635851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912D1448-A542-00B9-0645-5315C00EF19F}"/>
                </a:ext>
              </a:extLst>
            </p:cNvPr>
            <p:cNvSpPr/>
            <p:nvPr/>
          </p:nvSpPr>
          <p:spPr>
            <a:xfrm>
              <a:off x="5508881" y="8565277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E172B794-4FA3-11CD-AB18-6C4BBE86F596}"/>
                </a:ext>
              </a:extLst>
            </p:cNvPr>
            <p:cNvSpPr/>
            <p:nvPr/>
          </p:nvSpPr>
          <p:spPr>
            <a:xfrm>
              <a:off x="5879692" y="899348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E867216E-2735-132B-38B4-F2B2CE1095F8}"/>
                </a:ext>
              </a:extLst>
            </p:cNvPr>
            <p:cNvSpPr/>
            <p:nvPr/>
          </p:nvSpPr>
          <p:spPr>
            <a:xfrm>
              <a:off x="5879692" y="8779430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8BBFD631-4A2E-556A-AD34-C1AEEF2E0F48}"/>
                </a:ext>
              </a:extLst>
            </p:cNvPr>
            <p:cNvSpPr/>
            <p:nvPr/>
          </p:nvSpPr>
          <p:spPr>
            <a:xfrm>
              <a:off x="5508881" y="877943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30D0B8C7-A481-2722-1CF0-566CA8A435AD}"/>
                </a:ext>
              </a:extLst>
            </p:cNvPr>
            <p:cNvSpPr/>
            <p:nvPr/>
          </p:nvSpPr>
          <p:spPr>
            <a:xfrm>
              <a:off x="5508881" y="7708176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81294D7F-13FC-C141-C996-45A6896BEB5C}"/>
                </a:ext>
              </a:extLst>
            </p:cNvPr>
            <p:cNvSpPr/>
            <p:nvPr/>
          </p:nvSpPr>
          <p:spPr>
            <a:xfrm>
              <a:off x="5879692" y="8136387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B793A36C-C11E-BE89-D873-A84BF396D5E6}"/>
                </a:ext>
              </a:extLst>
            </p:cNvPr>
            <p:cNvSpPr/>
            <p:nvPr/>
          </p:nvSpPr>
          <p:spPr>
            <a:xfrm>
              <a:off x="5879692" y="7922330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58E5BCF9-D5A7-D0E2-9EEE-E26801188B59}"/>
                </a:ext>
              </a:extLst>
            </p:cNvPr>
            <p:cNvSpPr/>
            <p:nvPr/>
          </p:nvSpPr>
          <p:spPr>
            <a:xfrm>
              <a:off x="5508881" y="792233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922290BF-DC60-B00D-AAFC-74E101456737}"/>
                </a:ext>
              </a:extLst>
            </p:cNvPr>
            <p:cNvSpPr/>
            <p:nvPr/>
          </p:nvSpPr>
          <p:spPr>
            <a:xfrm>
              <a:off x="5508881" y="6851756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31695C72-8840-32FC-CCA4-0ED94748FE65}"/>
                </a:ext>
              </a:extLst>
            </p:cNvPr>
            <p:cNvSpPr/>
            <p:nvPr/>
          </p:nvSpPr>
          <p:spPr>
            <a:xfrm>
              <a:off x="5879692" y="727996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3DA166A0-E7FE-E025-90DC-387D198EBBA5}"/>
                </a:ext>
              </a:extLst>
            </p:cNvPr>
            <p:cNvSpPr/>
            <p:nvPr/>
          </p:nvSpPr>
          <p:spPr>
            <a:xfrm>
              <a:off x="5879692" y="7065909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C221894D-B7CC-2744-5F57-56CC03FA7F9C}"/>
                </a:ext>
              </a:extLst>
            </p:cNvPr>
            <p:cNvSpPr/>
            <p:nvPr/>
          </p:nvSpPr>
          <p:spPr>
            <a:xfrm>
              <a:off x="5508881" y="7065909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CCB64F35-0230-BBD8-63BD-198E66CB9796}"/>
                </a:ext>
              </a:extLst>
            </p:cNvPr>
            <p:cNvSpPr/>
            <p:nvPr/>
          </p:nvSpPr>
          <p:spPr>
            <a:xfrm>
              <a:off x="6251960" y="12846603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2 h 826777"/>
                <a:gd name="connsiteX4" fmla="*/ 357977 w 715953"/>
                <a:gd name="connsiteY4" fmla="*/ 0 h 826777"/>
                <a:gd name="connsiteX5" fmla="*/ 0 w 715953"/>
                <a:gd name="connsiteY5" fmla="*/ 206742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2"/>
                  </a:lnTo>
                  <a:lnTo>
                    <a:pt x="357977" y="0"/>
                  </a:lnTo>
                  <a:lnTo>
                    <a:pt x="0" y="206742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66B8BABA-4649-37F2-2E18-91746F72676B}"/>
                </a:ext>
              </a:extLst>
            </p:cNvPr>
            <p:cNvSpPr/>
            <p:nvPr/>
          </p:nvSpPr>
          <p:spPr>
            <a:xfrm>
              <a:off x="6622772" y="1327481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8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B5BFBBF6-2233-B5DC-4407-1192CAA5A145}"/>
                </a:ext>
              </a:extLst>
            </p:cNvPr>
            <p:cNvSpPr/>
            <p:nvPr/>
          </p:nvSpPr>
          <p:spPr>
            <a:xfrm>
              <a:off x="6622772" y="13060756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51F5D53F-E0C9-7D61-C997-A33D5641F6C4}"/>
                </a:ext>
              </a:extLst>
            </p:cNvPr>
            <p:cNvSpPr/>
            <p:nvPr/>
          </p:nvSpPr>
          <p:spPr>
            <a:xfrm>
              <a:off x="6251960" y="13060756"/>
              <a:ext cx="370811" cy="214056"/>
            </a:xfrm>
            <a:custGeom>
              <a:avLst/>
              <a:gdLst>
                <a:gd name="connsiteX0" fmla="*/ 357977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DBED803B-386B-528E-0748-0BD72C3DB5BD}"/>
                </a:ext>
              </a:extLst>
            </p:cNvPr>
            <p:cNvSpPr/>
            <p:nvPr/>
          </p:nvSpPr>
          <p:spPr>
            <a:xfrm>
              <a:off x="6251960" y="11990182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D70CF7DF-0223-8D64-B2B8-96B232F8B417}"/>
                </a:ext>
              </a:extLst>
            </p:cNvPr>
            <p:cNvSpPr/>
            <p:nvPr/>
          </p:nvSpPr>
          <p:spPr>
            <a:xfrm>
              <a:off x="6622772" y="124183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27535A57-8F4F-5F7C-31CA-CB805383B228}"/>
                </a:ext>
              </a:extLst>
            </p:cNvPr>
            <p:cNvSpPr/>
            <p:nvPr/>
          </p:nvSpPr>
          <p:spPr>
            <a:xfrm>
              <a:off x="6622772" y="12204336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61EE4D1C-5B40-7BE8-82DF-3B37861E647B}"/>
                </a:ext>
              </a:extLst>
            </p:cNvPr>
            <p:cNvSpPr/>
            <p:nvPr/>
          </p:nvSpPr>
          <p:spPr>
            <a:xfrm>
              <a:off x="6251960" y="12204336"/>
              <a:ext cx="370811" cy="214056"/>
            </a:xfrm>
            <a:custGeom>
              <a:avLst/>
              <a:gdLst>
                <a:gd name="connsiteX0" fmla="*/ 357977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F6919BF3-AF98-53DC-2EA3-2DFD8619B501}"/>
                </a:ext>
              </a:extLst>
            </p:cNvPr>
            <p:cNvSpPr/>
            <p:nvPr/>
          </p:nvSpPr>
          <p:spPr>
            <a:xfrm>
              <a:off x="6251960" y="11133081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87B393F5-97D9-FE52-E228-F3D99379E565}"/>
                </a:ext>
              </a:extLst>
            </p:cNvPr>
            <p:cNvSpPr/>
            <p:nvPr/>
          </p:nvSpPr>
          <p:spPr>
            <a:xfrm>
              <a:off x="6622772" y="115612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C26211C4-7581-475C-D6F3-FB2226DFBD7C}"/>
                </a:ext>
              </a:extLst>
            </p:cNvPr>
            <p:cNvSpPr/>
            <p:nvPr/>
          </p:nvSpPr>
          <p:spPr>
            <a:xfrm>
              <a:off x="6622772" y="11347235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F811E778-1877-2B29-DA03-C280100B7422}"/>
                </a:ext>
              </a:extLst>
            </p:cNvPr>
            <p:cNvSpPr/>
            <p:nvPr/>
          </p:nvSpPr>
          <p:spPr>
            <a:xfrm>
              <a:off x="6251960" y="11347235"/>
              <a:ext cx="370811" cy="214056"/>
            </a:xfrm>
            <a:custGeom>
              <a:avLst/>
              <a:gdLst>
                <a:gd name="connsiteX0" fmla="*/ 357977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CACD9067-2B4E-02C4-6E22-6A442003EDDC}"/>
                </a:ext>
              </a:extLst>
            </p:cNvPr>
            <p:cNvSpPr/>
            <p:nvPr/>
          </p:nvSpPr>
          <p:spPr>
            <a:xfrm>
              <a:off x="6251960" y="10276758"/>
              <a:ext cx="741623" cy="856323"/>
            </a:xfrm>
            <a:custGeom>
              <a:avLst/>
              <a:gdLst>
                <a:gd name="connsiteX0" fmla="*/ 0 w 715953"/>
                <a:gd name="connsiteY0" fmla="*/ 620036 h 826683"/>
                <a:gd name="connsiteX1" fmla="*/ 357977 w 715953"/>
                <a:gd name="connsiteY1" fmla="*/ 826684 h 826683"/>
                <a:gd name="connsiteX2" fmla="*/ 715953 w 715953"/>
                <a:gd name="connsiteY2" fmla="*/ 620036 h 826683"/>
                <a:gd name="connsiteX3" fmla="*/ 715953 w 715953"/>
                <a:gd name="connsiteY3" fmla="*/ 206648 h 826683"/>
                <a:gd name="connsiteX4" fmla="*/ 357977 w 715953"/>
                <a:gd name="connsiteY4" fmla="*/ 0 h 826683"/>
                <a:gd name="connsiteX5" fmla="*/ 0 w 715953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683">
                  <a:moveTo>
                    <a:pt x="0" y="620036"/>
                  </a:moveTo>
                  <a:lnTo>
                    <a:pt x="357977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7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C4B14EEE-9847-288B-C663-992AEB524879}"/>
                </a:ext>
              </a:extLst>
            </p:cNvPr>
            <p:cNvSpPr/>
            <p:nvPr/>
          </p:nvSpPr>
          <p:spPr>
            <a:xfrm>
              <a:off x="6622772" y="1070487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06098DEF-3C95-B32A-05F9-F56D5ACA998C}"/>
                </a:ext>
              </a:extLst>
            </p:cNvPr>
            <p:cNvSpPr/>
            <p:nvPr/>
          </p:nvSpPr>
          <p:spPr>
            <a:xfrm>
              <a:off x="6622772" y="10490814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C2095669-83E7-C3E7-95FA-9BB29282147F}"/>
                </a:ext>
              </a:extLst>
            </p:cNvPr>
            <p:cNvSpPr/>
            <p:nvPr/>
          </p:nvSpPr>
          <p:spPr>
            <a:xfrm>
              <a:off x="6251960" y="1049081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C905200A-BA63-02B6-ABB2-E575BA922409}"/>
                </a:ext>
              </a:extLst>
            </p:cNvPr>
            <p:cNvSpPr/>
            <p:nvPr/>
          </p:nvSpPr>
          <p:spPr>
            <a:xfrm>
              <a:off x="6251960" y="9420629"/>
              <a:ext cx="741623" cy="856420"/>
            </a:xfrm>
            <a:custGeom>
              <a:avLst/>
              <a:gdLst>
                <a:gd name="connsiteX0" fmla="*/ 0 w 715953"/>
                <a:gd name="connsiteY0" fmla="*/ 620036 h 826777"/>
                <a:gd name="connsiteX1" fmla="*/ 357977 w 715953"/>
                <a:gd name="connsiteY1" fmla="*/ 826777 h 826777"/>
                <a:gd name="connsiteX2" fmla="*/ 715953 w 715953"/>
                <a:gd name="connsiteY2" fmla="*/ 620036 h 826777"/>
                <a:gd name="connsiteX3" fmla="*/ 715953 w 715953"/>
                <a:gd name="connsiteY3" fmla="*/ 206647 h 826777"/>
                <a:gd name="connsiteX4" fmla="*/ 357977 w 715953"/>
                <a:gd name="connsiteY4" fmla="*/ 0 h 826777"/>
                <a:gd name="connsiteX5" fmla="*/ 0 w 715953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036"/>
                  </a:moveTo>
                  <a:lnTo>
                    <a:pt x="357977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7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A99AD9E7-12CE-C8F0-6BC2-81E94296F688}"/>
                </a:ext>
              </a:extLst>
            </p:cNvPr>
            <p:cNvSpPr/>
            <p:nvPr/>
          </p:nvSpPr>
          <p:spPr>
            <a:xfrm>
              <a:off x="6622772" y="984884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6B8D824F-0671-F5D9-D648-AD1CCC95027D}"/>
                </a:ext>
              </a:extLst>
            </p:cNvPr>
            <p:cNvSpPr/>
            <p:nvPr/>
          </p:nvSpPr>
          <p:spPr>
            <a:xfrm>
              <a:off x="6622772" y="9634685"/>
              <a:ext cx="370811" cy="214153"/>
            </a:xfrm>
            <a:custGeom>
              <a:avLst/>
              <a:gdLst>
                <a:gd name="connsiteX0" fmla="*/ 357977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9909A2BC-F398-F6F4-6B13-3BE6769CC23D}"/>
                </a:ext>
              </a:extLst>
            </p:cNvPr>
            <p:cNvSpPr/>
            <p:nvPr/>
          </p:nvSpPr>
          <p:spPr>
            <a:xfrm>
              <a:off x="6251960" y="9634685"/>
              <a:ext cx="370811" cy="214153"/>
            </a:xfrm>
            <a:custGeom>
              <a:avLst/>
              <a:gdLst>
                <a:gd name="connsiteX0" fmla="*/ 357977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A478FF66-A56A-2F34-9CB5-23D7FC9CC82A}"/>
                </a:ext>
              </a:extLst>
            </p:cNvPr>
            <p:cNvSpPr/>
            <p:nvPr/>
          </p:nvSpPr>
          <p:spPr>
            <a:xfrm>
              <a:off x="6251960" y="8564208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8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0A9BDC9B-2A56-9EF6-0F2F-6707412B01DB}"/>
                </a:ext>
              </a:extLst>
            </p:cNvPr>
            <p:cNvSpPr/>
            <p:nvPr/>
          </p:nvSpPr>
          <p:spPr>
            <a:xfrm>
              <a:off x="6622772" y="89924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9D64F91C-234B-1E70-4447-3BE374BCE4F1}"/>
                </a:ext>
              </a:extLst>
            </p:cNvPr>
            <p:cNvSpPr/>
            <p:nvPr/>
          </p:nvSpPr>
          <p:spPr>
            <a:xfrm>
              <a:off x="6622772" y="8778362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D4723FFF-FF04-D87F-A443-E7CA8A22BAD9}"/>
                </a:ext>
              </a:extLst>
            </p:cNvPr>
            <p:cNvSpPr/>
            <p:nvPr/>
          </p:nvSpPr>
          <p:spPr>
            <a:xfrm>
              <a:off x="6251960" y="8778362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7BCBD036-8F21-5E5D-F633-B4F513FAF88B}"/>
                </a:ext>
              </a:extLst>
            </p:cNvPr>
            <p:cNvSpPr/>
            <p:nvPr/>
          </p:nvSpPr>
          <p:spPr>
            <a:xfrm>
              <a:off x="6251960" y="7707108"/>
              <a:ext cx="741623" cy="856420"/>
            </a:xfrm>
            <a:custGeom>
              <a:avLst/>
              <a:gdLst>
                <a:gd name="connsiteX0" fmla="*/ 0 w 715953"/>
                <a:gd name="connsiteY0" fmla="*/ 620036 h 826777"/>
                <a:gd name="connsiteX1" fmla="*/ 357977 w 715953"/>
                <a:gd name="connsiteY1" fmla="*/ 826777 h 826777"/>
                <a:gd name="connsiteX2" fmla="*/ 715953 w 715953"/>
                <a:gd name="connsiteY2" fmla="*/ 620036 h 826777"/>
                <a:gd name="connsiteX3" fmla="*/ 715953 w 715953"/>
                <a:gd name="connsiteY3" fmla="*/ 206647 h 826777"/>
                <a:gd name="connsiteX4" fmla="*/ 357977 w 715953"/>
                <a:gd name="connsiteY4" fmla="*/ 0 h 826777"/>
                <a:gd name="connsiteX5" fmla="*/ 0 w 715953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036"/>
                  </a:moveTo>
                  <a:lnTo>
                    <a:pt x="357977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7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6AD20086-251B-6848-604D-6A87F148ADDC}"/>
                </a:ext>
              </a:extLst>
            </p:cNvPr>
            <p:cNvSpPr/>
            <p:nvPr/>
          </p:nvSpPr>
          <p:spPr>
            <a:xfrm>
              <a:off x="6622772" y="81353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5125B8B8-1F86-9468-FB7B-8DADE18BF3BC}"/>
                </a:ext>
              </a:extLst>
            </p:cNvPr>
            <p:cNvSpPr/>
            <p:nvPr/>
          </p:nvSpPr>
          <p:spPr>
            <a:xfrm>
              <a:off x="6622772" y="7921164"/>
              <a:ext cx="370811" cy="214153"/>
            </a:xfrm>
            <a:custGeom>
              <a:avLst/>
              <a:gdLst>
                <a:gd name="connsiteX0" fmla="*/ 357977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05222362-1DAE-A473-D990-1C5569CCBA34}"/>
                </a:ext>
              </a:extLst>
            </p:cNvPr>
            <p:cNvSpPr/>
            <p:nvPr/>
          </p:nvSpPr>
          <p:spPr>
            <a:xfrm>
              <a:off x="6251960" y="7921164"/>
              <a:ext cx="370811" cy="214153"/>
            </a:xfrm>
            <a:custGeom>
              <a:avLst/>
              <a:gdLst>
                <a:gd name="connsiteX0" fmla="*/ 357977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2481D7D0-82F5-1DDA-4833-44D7C001921B}"/>
                </a:ext>
              </a:extLst>
            </p:cNvPr>
            <p:cNvSpPr/>
            <p:nvPr/>
          </p:nvSpPr>
          <p:spPr>
            <a:xfrm>
              <a:off x="6251960" y="6850687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1E858867-E2DB-54DB-4158-2F0DBA79BBA5}"/>
                </a:ext>
              </a:extLst>
            </p:cNvPr>
            <p:cNvSpPr/>
            <p:nvPr/>
          </p:nvSpPr>
          <p:spPr>
            <a:xfrm>
              <a:off x="6622772" y="727889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F76FB675-DAB8-5F86-CE72-79A541BA9210}"/>
                </a:ext>
              </a:extLst>
            </p:cNvPr>
            <p:cNvSpPr/>
            <p:nvPr/>
          </p:nvSpPr>
          <p:spPr>
            <a:xfrm>
              <a:off x="6622772" y="7064840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4A6588A1-95B9-03DC-2A4B-F8128F500546}"/>
                </a:ext>
              </a:extLst>
            </p:cNvPr>
            <p:cNvSpPr/>
            <p:nvPr/>
          </p:nvSpPr>
          <p:spPr>
            <a:xfrm>
              <a:off x="6251960" y="706484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298063F5-A532-F5E5-A693-84D4788D6580}"/>
                </a:ext>
              </a:extLst>
            </p:cNvPr>
            <p:cNvSpPr/>
            <p:nvPr/>
          </p:nvSpPr>
          <p:spPr>
            <a:xfrm>
              <a:off x="6993582" y="12846603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2 h 826777"/>
                <a:gd name="connsiteX4" fmla="*/ 357976 w 715952"/>
                <a:gd name="connsiteY4" fmla="*/ 0 h 826777"/>
                <a:gd name="connsiteX5" fmla="*/ 0 w 715952"/>
                <a:gd name="connsiteY5" fmla="*/ 206742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2"/>
                  </a:lnTo>
                  <a:lnTo>
                    <a:pt x="357976" y="0"/>
                  </a:lnTo>
                  <a:lnTo>
                    <a:pt x="0" y="206742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7DBD0952-12F6-BCF9-FE2F-B2AAE306C02E}"/>
                </a:ext>
              </a:extLst>
            </p:cNvPr>
            <p:cNvSpPr/>
            <p:nvPr/>
          </p:nvSpPr>
          <p:spPr>
            <a:xfrm>
              <a:off x="7364394" y="1327481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8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75EE4C14-FA87-E51D-43EC-9135C5887264}"/>
                </a:ext>
              </a:extLst>
            </p:cNvPr>
            <p:cNvSpPr/>
            <p:nvPr/>
          </p:nvSpPr>
          <p:spPr>
            <a:xfrm>
              <a:off x="7364394" y="13060756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359C3DFA-77B4-D073-3425-5D74747EE8A8}"/>
                </a:ext>
              </a:extLst>
            </p:cNvPr>
            <p:cNvSpPr/>
            <p:nvPr/>
          </p:nvSpPr>
          <p:spPr>
            <a:xfrm>
              <a:off x="6993582" y="13060756"/>
              <a:ext cx="370811" cy="214056"/>
            </a:xfrm>
            <a:custGeom>
              <a:avLst/>
              <a:gdLst>
                <a:gd name="connsiteX0" fmla="*/ 357977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E40A6AE9-C244-114D-A6ED-0A9A12B63E6A}"/>
                </a:ext>
              </a:extLst>
            </p:cNvPr>
            <p:cNvSpPr/>
            <p:nvPr/>
          </p:nvSpPr>
          <p:spPr>
            <a:xfrm>
              <a:off x="6993582" y="11990182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3650C611-B639-4DFE-DA97-95BCC16EA6D4}"/>
                </a:ext>
              </a:extLst>
            </p:cNvPr>
            <p:cNvSpPr/>
            <p:nvPr/>
          </p:nvSpPr>
          <p:spPr>
            <a:xfrm>
              <a:off x="7364394" y="124183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EC6B6C6E-461B-7EAB-7F48-785F10072029}"/>
                </a:ext>
              </a:extLst>
            </p:cNvPr>
            <p:cNvSpPr/>
            <p:nvPr/>
          </p:nvSpPr>
          <p:spPr>
            <a:xfrm>
              <a:off x="7364394" y="12204336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F8156408-A408-F84B-ED2C-794EA2CF67D6}"/>
                </a:ext>
              </a:extLst>
            </p:cNvPr>
            <p:cNvSpPr/>
            <p:nvPr/>
          </p:nvSpPr>
          <p:spPr>
            <a:xfrm>
              <a:off x="6993582" y="12204336"/>
              <a:ext cx="370811" cy="214056"/>
            </a:xfrm>
            <a:custGeom>
              <a:avLst/>
              <a:gdLst>
                <a:gd name="connsiteX0" fmla="*/ 357977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4422B1FF-7CDD-7834-8836-CC9730943E03}"/>
                </a:ext>
              </a:extLst>
            </p:cNvPr>
            <p:cNvSpPr/>
            <p:nvPr/>
          </p:nvSpPr>
          <p:spPr>
            <a:xfrm>
              <a:off x="6993582" y="11133081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E5B1E30B-2CBF-1A97-DB03-B82003F51969}"/>
                </a:ext>
              </a:extLst>
            </p:cNvPr>
            <p:cNvSpPr/>
            <p:nvPr/>
          </p:nvSpPr>
          <p:spPr>
            <a:xfrm>
              <a:off x="7364394" y="115612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4321FE0F-CD3E-6BC2-F989-DBB66967EA36}"/>
                </a:ext>
              </a:extLst>
            </p:cNvPr>
            <p:cNvSpPr/>
            <p:nvPr/>
          </p:nvSpPr>
          <p:spPr>
            <a:xfrm>
              <a:off x="7364394" y="11347235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D8648DCB-8BB5-1C30-DED5-AAA0EC2F28FF}"/>
                </a:ext>
              </a:extLst>
            </p:cNvPr>
            <p:cNvSpPr/>
            <p:nvPr/>
          </p:nvSpPr>
          <p:spPr>
            <a:xfrm>
              <a:off x="6993582" y="11347235"/>
              <a:ext cx="370811" cy="214056"/>
            </a:xfrm>
            <a:custGeom>
              <a:avLst/>
              <a:gdLst>
                <a:gd name="connsiteX0" fmla="*/ 357977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C1FD46E7-84ED-5E0D-72B1-D547BD116747}"/>
                </a:ext>
              </a:extLst>
            </p:cNvPr>
            <p:cNvSpPr/>
            <p:nvPr/>
          </p:nvSpPr>
          <p:spPr>
            <a:xfrm>
              <a:off x="6993582" y="10276758"/>
              <a:ext cx="741622" cy="856323"/>
            </a:xfrm>
            <a:custGeom>
              <a:avLst/>
              <a:gdLst>
                <a:gd name="connsiteX0" fmla="*/ 0 w 715952"/>
                <a:gd name="connsiteY0" fmla="*/ 620036 h 826683"/>
                <a:gd name="connsiteX1" fmla="*/ 357976 w 715952"/>
                <a:gd name="connsiteY1" fmla="*/ 826684 h 826683"/>
                <a:gd name="connsiteX2" fmla="*/ 715953 w 715952"/>
                <a:gd name="connsiteY2" fmla="*/ 620036 h 826683"/>
                <a:gd name="connsiteX3" fmla="*/ 715953 w 715952"/>
                <a:gd name="connsiteY3" fmla="*/ 206648 h 826683"/>
                <a:gd name="connsiteX4" fmla="*/ 357976 w 715952"/>
                <a:gd name="connsiteY4" fmla="*/ 0 h 826683"/>
                <a:gd name="connsiteX5" fmla="*/ 0 w 715952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412BEB27-3142-1718-FDCD-A0CD02836890}"/>
                </a:ext>
              </a:extLst>
            </p:cNvPr>
            <p:cNvSpPr/>
            <p:nvPr/>
          </p:nvSpPr>
          <p:spPr>
            <a:xfrm>
              <a:off x="7364394" y="1070487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EC1469D5-32DE-8FFC-6C36-C7CBD8562BF1}"/>
                </a:ext>
              </a:extLst>
            </p:cNvPr>
            <p:cNvSpPr/>
            <p:nvPr/>
          </p:nvSpPr>
          <p:spPr>
            <a:xfrm>
              <a:off x="7364394" y="1049081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94778057-50DB-ECD9-573A-32ED48E989CD}"/>
                </a:ext>
              </a:extLst>
            </p:cNvPr>
            <p:cNvSpPr/>
            <p:nvPr/>
          </p:nvSpPr>
          <p:spPr>
            <a:xfrm>
              <a:off x="6993582" y="1049081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EF119CF3-256B-B5F5-E8EC-6A2472144685}"/>
                </a:ext>
              </a:extLst>
            </p:cNvPr>
            <p:cNvSpPr/>
            <p:nvPr/>
          </p:nvSpPr>
          <p:spPr>
            <a:xfrm>
              <a:off x="6993582" y="9420629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647 h 826777"/>
                <a:gd name="connsiteX4" fmla="*/ 357976 w 715952"/>
                <a:gd name="connsiteY4" fmla="*/ 0 h 826777"/>
                <a:gd name="connsiteX5" fmla="*/ 0 w 715952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8B2473A7-B819-39ED-0A3E-BC1D367E2041}"/>
                </a:ext>
              </a:extLst>
            </p:cNvPr>
            <p:cNvSpPr/>
            <p:nvPr/>
          </p:nvSpPr>
          <p:spPr>
            <a:xfrm>
              <a:off x="7364394" y="984884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B6AE350C-3FE1-6321-C21E-F89B678D725D}"/>
                </a:ext>
              </a:extLst>
            </p:cNvPr>
            <p:cNvSpPr/>
            <p:nvPr/>
          </p:nvSpPr>
          <p:spPr>
            <a:xfrm>
              <a:off x="7364394" y="9634685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C5AEE513-C2BA-75DC-55A6-A408FFE3F8DD}"/>
                </a:ext>
              </a:extLst>
            </p:cNvPr>
            <p:cNvSpPr/>
            <p:nvPr/>
          </p:nvSpPr>
          <p:spPr>
            <a:xfrm>
              <a:off x="6993582" y="9634685"/>
              <a:ext cx="370811" cy="214153"/>
            </a:xfrm>
            <a:custGeom>
              <a:avLst/>
              <a:gdLst>
                <a:gd name="connsiteX0" fmla="*/ 357977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E9CBB2BE-212C-971C-B810-3E7BF72433FD}"/>
                </a:ext>
              </a:extLst>
            </p:cNvPr>
            <p:cNvSpPr/>
            <p:nvPr/>
          </p:nvSpPr>
          <p:spPr>
            <a:xfrm>
              <a:off x="6993582" y="8564208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8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E4466777-5070-CF84-CAFE-2513A3BF4AFE}"/>
                </a:ext>
              </a:extLst>
            </p:cNvPr>
            <p:cNvSpPr/>
            <p:nvPr/>
          </p:nvSpPr>
          <p:spPr>
            <a:xfrm>
              <a:off x="7364394" y="89924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0BF45B91-D7B7-CABF-8413-B9B92DEA456A}"/>
                </a:ext>
              </a:extLst>
            </p:cNvPr>
            <p:cNvSpPr/>
            <p:nvPr/>
          </p:nvSpPr>
          <p:spPr>
            <a:xfrm>
              <a:off x="7364394" y="8778362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047FB386-B639-4BF5-2CB2-18D9424597D7}"/>
                </a:ext>
              </a:extLst>
            </p:cNvPr>
            <p:cNvSpPr/>
            <p:nvPr/>
          </p:nvSpPr>
          <p:spPr>
            <a:xfrm>
              <a:off x="6993582" y="8778362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59019299-89CE-E450-AFC0-5A49ED334325}"/>
                </a:ext>
              </a:extLst>
            </p:cNvPr>
            <p:cNvSpPr/>
            <p:nvPr/>
          </p:nvSpPr>
          <p:spPr>
            <a:xfrm>
              <a:off x="6993582" y="7707108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647 h 826777"/>
                <a:gd name="connsiteX4" fmla="*/ 357976 w 715952"/>
                <a:gd name="connsiteY4" fmla="*/ 0 h 826777"/>
                <a:gd name="connsiteX5" fmla="*/ 0 w 715952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D072F51B-72CB-43A0-7A88-E3D9885857A1}"/>
                </a:ext>
              </a:extLst>
            </p:cNvPr>
            <p:cNvSpPr/>
            <p:nvPr/>
          </p:nvSpPr>
          <p:spPr>
            <a:xfrm>
              <a:off x="7364394" y="81353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379DB567-CF8A-14BC-08EF-2E91BE987895}"/>
                </a:ext>
              </a:extLst>
            </p:cNvPr>
            <p:cNvSpPr/>
            <p:nvPr/>
          </p:nvSpPr>
          <p:spPr>
            <a:xfrm>
              <a:off x="7364394" y="7921164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24C5C5C2-8255-1C97-BDFB-5479E7326629}"/>
                </a:ext>
              </a:extLst>
            </p:cNvPr>
            <p:cNvSpPr/>
            <p:nvPr/>
          </p:nvSpPr>
          <p:spPr>
            <a:xfrm>
              <a:off x="6993582" y="7921164"/>
              <a:ext cx="370811" cy="214153"/>
            </a:xfrm>
            <a:custGeom>
              <a:avLst/>
              <a:gdLst>
                <a:gd name="connsiteX0" fmla="*/ 357977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4CAE4795-CAC0-907E-3732-E0DA1BCEF83E}"/>
                </a:ext>
              </a:extLst>
            </p:cNvPr>
            <p:cNvSpPr/>
            <p:nvPr/>
          </p:nvSpPr>
          <p:spPr>
            <a:xfrm>
              <a:off x="6993582" y="6850687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F55EC397-7F32-B31E-96D4-60DF735CF1AA}"/>
                </a:ext>
              </a:extLst>
            </p:cNvPr>
            <p:cNvSpPr/>
            <p:nvPr/>
          </p:nvSpPr>
          <p:spPr>
            <a:xfrm>
              <a:off x="7364394" y="727889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F1DCA7B4-A1A1-5887-4D9B-CF312395E878}"/>
                </a:ext>
              </a:extLst>
            </p:cNvPr>
            <p:cNvSpPr/>
            <p:nvPr/>
          </p:nvSpPr>
          <p:spPr>
            <a:xfrm>
              <a:off x="7364394" y="706484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0B2C0303-39BF-8630-FC0A-0D410810A66B}"/>
                </a:ext>
              </a:extLst>
            </p:cNvPr>
            <p:cNvSpPr/>
            <p:nvPr/>
          </p:nvSpPr>
          <p:spPr>
            <a:xfrm>
              <a:off x="6993582" y="706484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D15A20E8-2A48-63A7-2EFA-AEBBAD678AA5}"/>
                </a:ext>
              </a:extLst>
            </p:cNvPr>
            <p:cNvSpPr/>
            <p:nvPr/>
          </p:nvSpPr>
          <p:spPr>
            <a:xfrm>
              <a:off x="7732777" y="12846603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2 h 826777"/>
                <a:gd name="connsiteX4" fmla="*/ 357976 w 715952"/>
                <a:gd name="connsiteY4" fmla="*/ 0 h 826777"/>
                <a:gd name="connsiteX5" fmla="*/ 0 w 715952"/>
                <a:gd name="connsiteY5" fmla="*/ 206742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2"/>
                  </a:lnTo>
                  <a:lnTo>
                    <a:pt x="357976" y="0"/>
                  </a:lnTo>
                  <a:lnTo>
                    <a:pt x="0" y="206742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63C69899-4FC4-788B-B081-B23E087AE474}"/>
                </a:ext>
              </a:extLst>
            </p:cNvPr>
            <p:cNvSpPr/>
            <p:nvPr/>
          </p:nvSpPr>
          <p:spPr>
            <a:xfrm>
              <a:off x="8103589" y="1327481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8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F2827E11-0E62-FBFA-1481-A81CBD351DC8}"/>
                </a:ext>
              </a:extLst>
            </p:cNvPr>
            <p:cNvSpPr/>
            <p:nvPr/>
          </p:nvSpPr>
          <p:spPr>
            <a:xfrm>
              <a:off x="8103589" y="13060756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C7B6A05B-AB2D-7A2B-D125-4973C500546D}"/>
                </a:ext>
              </a:extLst>
            </p:cNvPr>
            <p:cNvSpPr/>
            <p:nvPr/>
          </p:nvSpPr>
          <p:spPr>
            <a:xfrm>
              <a:off x="7732777" y="1306075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0654B120-1251-1465-4365-16CC7540ED55}"/>
                </a:ext>
              </a:extLst>
            </p:cNvPr>
            <p:cNvSpPr/>
            <p:nvPr/>
          </p:nvSpPr>
          <p:spPr>
            <a:xfrm>
              <a:off x="7732777" y="11990182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7F9ECA23-0FC3-6B2A-52C4-762CF491F181}"/>
                </a:ext>
              </a:extLst>
            </p:cNvPr>
            <p:cNvSpPr/>
            <p:nvPr/>
          </p:nvSpPr>
          <p:spPr>
            <a:xfrm>
              <a:off x="8103589" y="124183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51B3299F-DCA5-6C1B-7C39-7B1B33964990}"/>
                </a:ext>
              </a:extLst>
            </p:cNvPr>
            <p:cNvSpPr/>
            <p:nvPr/>
          </p:nvSpPr>
          <p:spPr>
            <a:xfrm>
              <a:off x="8103589" y="12204336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82942087-F50F-770E-D401-28FA7CC58902}"/>
                </a:ext>
              </a:extLst>
            </p:cNvPr>
            <p:cNvSpPr/>
            <p:nvPr/>
          </p:nvSpPr>
          <p:spPr>
            <a:xfrm>
              <a:off x="7732777" y="1220433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420008ED-6D75-7E4A-B2B6-CDEB7E461E67}"/>
                </a:ext>
              </a:extLst>
            </p:cNvPr>
            <p:cNvSpPr/>
            <p:nvPr/>
          </p:nvSpPr>
          <p:spPr>
            <a:xfrm>
              <a:off x="7732777" y="11133081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CAC2FD45-65DB-5307-9DA3-B3D214936D5B}"/>
                </a:ext>
              </a:extLst>
            </p:cNvPr>
            <p:cNvSpPr/>
            <p:nvPr/>
          </p:nvSpPr>
          <p:spPr>
            <a:xfrm>
              <a:off x="8103589" y="115612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B45AE987-BF24-13FE-F64A-526CDB7DBC11}"/>
                </a:ext>
              </a:extLst>
            </p:cNvPr>
            <p:cNvSpPr/>
            <p:nvPr/>
          </p:nvSpPr>
          <p:spPr>
            <a:xfrm>
              <a:off x="8103589" y="11347235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50CC173F-18CE-B868-2BC9-39086ECB588A}"/>
                </a:ext>
              </a:extLst>
            </p:cNvPr>
            <p:cNvSpPr/>
            <p:nvPr/>
          </p:nvSpPr>
          <p:spPr>
            <a:xfrm>
              <a:off x="7732777" y="11347235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EAA21942-DDD1-E521-D6A1-4F8216572481}"/>
                </a:ext>
              </a:extLst>
            </p:cNvPr>
            <p:cNvSpPr/>
            <p:nvPr/>
          </p:nvSpPr>
          <p:spPr>
            <a:xfrm>
              <a:off x="7732777" y="10276758"/>
              <a:ext cx="741622" cy="856323"/>
            </a:xfrm>
            <a:custGeom>
              <a:avLst/>
              <a:gdLst>
                <a:gd name="connsiteX0" fmla="*/ 0 w 715952"/>
                <a:gd name="connsiteY0" fmla="*/ 620036 h 826683"/>
                <a:gd name="connsiteX1" fmla="*/ 357976 w 715952"/>
                <a:gd name="connsiteY1" fmla="*/ 826684 h 826683"/>
                <a:gd name="connsiteX2" fmla="*/ 715953 w 715952"/>
                <a:gd name="connsiteY2" fmla="*/ 620036 h 826683"/>
                <a:gd name="connsiteX3" fmla="*/ 715953 w 715952"/>
                <a:gd name="connsiteY3" fmla="*/ 206648 h 826683"/>
                <a:gd name="connsiteX4" fmla="*/ 357976 w 715952"/>
                <a:gd name="connsiteY4" fmla="*/ 0 h 826683"/>
                <a:gd name="connsiteX5" fmla="*/ 0 w 715952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45E73235-DCF7-EBAF-0B9E-3BAD6E928A98}"/>
                </a:ext>
              </a:extLst>
            </p:cNvPr>
            <p:cNvSpPr/>
            <p:nvPr/>
          </p:nvSpPr>
          <p:spPr>
            <a:xfrm>
              <a:off x="8103589" y="1070487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82EB03F2-2057-99A4-7EF1-3EB81B4BFB1E}"/>
                </a:ext>
              </a:extLst>
            </p:cNvPr>
            <p:cNvSpPr/>
            <p:nvPr/>
          </p:nvSpPr>
          <p:spPr>
            <a:xfrm>
              <a:off x="8103589" y="1049081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CE8D1253-B8E2-6D97-CA7E-691CC88B49B7}"/>
                </a:ext>
              </a:extLst>
            </p:cNvPr>
            <p:cNvSpPr/>
            <p:nvPr/>
          </p:nvSpPr>
          <p:spPr>
            <a:xfrm>
              <a:off x="7732777" y="1049081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F47A121F-480C-A743-506A-3AD51E61DDB5}"/>
                </a:ext>
              </a:extLst>
            </p:cNvPr>
            <p:cNvSpPr/>
            <p:nvPr/>
          </p:nvSpPr>
          <p:spPr>
            <a:xfrm>
              <a:off x="7732777" y="9420629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647 h 826777"/>
                <a:gd name="connsiteX4" fmla="*/ 357976 w 715952"/>
                <a:gd name="connsiteY4" fmla="*/ 0 h 826777"/>
                <a:gd name="connsiteX5" fmla="*/ 0 w 715952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98E26793-6608-B0C8-EED5-D97710525A4A}"/>
                </a:ext>
              </a:extLst>
            </p:cNvPr>
            <p:cNvSpPr/>
            <p:nvPr/>
          </p:nvSpPr>
          <p:spPr>
            <a:xfrm>
              <a:off x="8103589" y="984884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F1586B63-1A01-2C19-1287-D07B41921094}"/>
                </a:ext>
              </a:extLst>
            </p:cNvPr>
            <p:cNvSpPr/>
            <p:nvPr/>
          </p:nvSpPr>
          <p:spPr>
            <a:xfrm>
              <a:off x="8103589" y="9634685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8615A118-D550-94E7-51A1-C54B2AC38A7B}"/>
                </a:ext>
              </a:extLst>
            </p:cNvPr>
            <p:cNvSpPr/>
            <p:nvPr/>
          </p:nvSpPr>
          <p:spPr>
            <a:xfrm>
              <a:off x="7732777" y="9634685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0F807322-9EB3-4843-01FB-AADFB2AD0ABE}"/>
                </a:ext>
              </a:extLst>
            </p:cNvPr>
            <p:cNvSpPr/>
            <p:nvPr/>
          </p:nvSpPr>
          <p:spPr>
            <a:xfrm>
              <a:off x="7732777" y="8564208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8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5EB54B84-F485-6B3D-6D3C-EB22C0A13AA5}"/>
                </a:ext>
              </a:extLst>
            </p:cNvPr>
            <p:cNvSpPr/>
            <p:nvPr/>
          </p:nvSpPr>
          <p:spPr>
            <a:xfrm>
              <a:off x="8103589" y="89924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BA9BACB4-2CE2-8A0A-C358-6AD732F56115}"/>
                </a:ext>
              </a:extLst>
            </p:cNvPr>
            <p:cNvSpPr/>
            <p:nvPr/>
          </p:nvSpPr>
          <p:spPr>
            <a:xfrm>
              <a:off x="8103589" y="8778362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978EA011-2E40-76FB-3820-36C4376C3E2C}"/>
                </a:ext>
              </a:extLst>
            </p:cNvPr>
            <p:cNvSpPr/>
            <p:nvPr/>
          </p:nvSpPr>
          <p:spPr>
            <a:xfrm>
              <a:off x="7732777" y="8778362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D5853D7B-3989-5A5B-4A7C-2549C47FD184}"/>
                </a:ext>
              </a:extLst>
            </p:cNvPr>
            <p:cNvSpPr/>
            <p:nvPr/>
          </p:nvSpPr>
          <p:spPr>
            <a:xfrm>
              <a:off x="7732777" y="7707108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647 h 826777"/>
                <a:gd name="connsiteX4" fmla="*/ 357976 w 715952"/>
                <a:gd name="connsiteY4" fmla="*/ 0 h 826777"/>
                <a:gd name="connsiteX5" fmla="*/ 0 w 715952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AD69E0F5-B8DB-10ED-2843-896612B2EE67}"/>
                </a:ext>
              </a:extLst>
            </p:cNvPr>
            <p:cNvSpPr/>
            <p:nvPr/>
          </p:nvSpPr>
          <p:spPr>
            <a:xfrm>
              <a:off x="8103589" y="81353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34B69CC5-884F-D2C9-77A9-D7D3DC6CA26D}"/>
                </a:ext>
              </a:extLst>
            </p:cNvPr>
            <p:cNvSpPr/>
            <p:nvPr/>
          </p:nvSpPr>
          <p:spPr>
            <a:xfrm>
              <a:off x="8103589" y="7921164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01267A17-A8C2-202C-B5EE-133F8CC15754}"/>
                </a:ext>
              </a:extLst>
            </p:cNvPr>
            <p:cNvSpPr/>
            <p:nvPr/>
          </p:nvSpPr>
          <p:spPr>
            <a:xfrm>
              <a:off x="7732777" y="7921164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C63F096B-CB8D-C946-A9EB-92AC49D67886}"/>
                </a:ext>
              </a:extLst>
            </p:cNvPr>
            <p:cNvSpPr/>
            <p:nvPr/>
          </p:nvSpPr>
          <p:spPr>
            <a:xfrm>
              <a:off x="7732777" y="6850687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E7A584DC-CC1B-EE33-AFFB-CE54D0E042D0}"/>
                </a:ext>
              </a:extLst>
            </p:cNvPr>
            <p:cNvSpPr/>
            <p:nvPr/>
          </p:nvSpPr>
          <p:spPr>
            <a:xfrm>
              <a:off x="8103589" y="727889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620182CB-A58A-FF82-09FD-AABEF256906F}"/>
                </a:ext>
              </a:extLst>
            </p:cNvPr>
            <p:cNvSpPr/>
            <p:nvPr/>
          </p:nvSpPr>
          <p:spPr>
            <a:xfrm>
              <a:off x="8103589" y="706484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52F1B3CE-BBBE-D4C3-892C-A4F613D41277}"/>
                </a:ext>
              </a:extLst>
            </p:cNvPr>
            <p:cNvSpPr/>
            <p:nvPr/>
          </p:nvSpPr>
          <p:spPr>
            <a:xfrm>
              <a:off x="7732777" y="706484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CEE2F76F-1C36-88A3-87DB-2678782F8594}"/>
                </a:ext>
              </a:extLst>
            </p:cNvPr>
            <p:cNvSpPr/>
            <p:nvPr/>
          </p:nvSpPr>
          <p:spPr>
            <a:xfrm>
              <a:off x="8474400" y="12846603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2 h 826777"/>
                <a:gd name="connsiteX4" fmla="*/ 357976 w 716046"/>
                <a:gd name="connsiteY4" fmla="*/ 0 h 826777"/>
                <a:gd name="connsiteX5" fmla="*/ 0 w 716046"/>
                <a:gd name="connsiteY5" fmla="*/ 206742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2"/>
                  </a:lnTo>
                  <a:lnTo>
                    <a:pt x="357976" y="0"/>
                  </a:lnTo>
                  <a:lnTo>
                    <a:pt x="0" y="206742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01CDC70F-00E0-68BE-C64E-B946D10D83A5}"/>
                </a:ext>
              </a:extLst>
            </p:cNvPr>
            <p:cNvSpPr/>
            <p:nvPr/>
          </p:nvSpPr>
          <p:spPr>
            <a:xfrm>
              <a:off x="8845211" y="1327481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8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DB88BB45-4277-FE20-E838-D152A3F50FCA}"/>
                </a:ext>
              </a:extLst>
            </p:cNvPr>
            <p:cNvSpPr/>
            <p:nvPr/>
          </p:nvSpPr>
          <p:spPr>
            <a:xfrm>
              <a:off x="8845211" y="13060756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EF29DF06-75D1-F46C-A217-2C122F436878}"/>
                </a:ext>
              </a:extLst>
            </p:cNvPr>
            <p:cNvSpPr/>
            <p:nvPr/>
          </p:nvSpPr>
          <p:spPr>
            <a:xfrm>
              <a:off x="8474400" y="1306075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C18E5900-94C3-A728-884B-678D3EDCD895}"/>
                </a:ext>
              </a:extLst>
            </p:cNvPr>
            <p:cNvSpPr/>
            <p:nvPr/>
          </p:nvSpPr>
          <p:spPr>
            <a:xfrm>
              <a:off x="8474400" y="11990182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E8D0DA9F-9BEF-2717-AA1D-F92CC64F986D}"/>
                </a:ext>
              </a:extLst>
            </p:cNvPr>
            <p:cNvSpPr/>
            <p:nvPr/>
          </p:nvSpPr>
          <p:spPr>
            <a:xfrm>
              <a:off x="8845211" y="124183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DAABA3F3-CF34-F7C0-0A64-014D1AFDBF94}"/>
                </a:ext>
              </a:extLst>
            </p:cNvPr>
            <p:cNvSpPr/>
            <p:nvPr/>
          </p:nvSpPr>
          <p:spPr>
            <a:xfrm>
              <a:off x="8845211" y="12204336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FA769E2A-5F12-8ED8-CF43-28A67BF6AB12}"/>
                </a:ext>
              </a:extLst>
            </p:cNvPr>
            <p:cNvSpPr/>
            <p:nvPr/>
          </p:nvSpPr>
          <p:spPr>
            <a:xfrm>
              <a:off x="8474400" y="1220433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44E7F385-96D8-06B3-E754-59C469D80EA6}"/>
                </a:ext>
              </a:extLst>
            </p:cNvPr>
            <p:cNvSpPr/>
            <p:nvPr/>
          </p:nvSpPr>
          <p:spPr>
            <a:xfrm>
              <a:off x="8474400" y="11133081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7EB3DCBE-7E23-1F13-9A22-7A61CFBCBFD8}"/>
                </a:ext>
              </a:extLst>
            </p:cNvPr>
            <p:cNvSpPr/>
            <p:nvPr/>
          </p:nvSpPr>
          <p:spPr>
            <a:xfrm>
              <a:off x="8845211" y="115612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39B6BC04-A439-93C4-D9C7-4137E71FE43D}"/>
                </a:ext>
              </a:extLst>
            </p:cNvPr>
            <p:cNvSpPr/>
            <p:nvPr/>
          </p:nvSpPr>
          <p:spPr>
            <a:xfrm>
              <a:off x="8845211" y="11347235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4B5DF522-7C7E-C44A-CB57-A05D15F3AAC2}"/>
                </a:ext>
              </a:extLst>
            </p:cNvPr>
            <p:cNvSpPr/>
            <p:nvPr/>
          </p:nvSpPr>
          <p:spPr>
            <a:xfrm>
              <a:off x="8474400" y="11347235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17B5D265-8389-516B-351F-701AFCCEF81C}"/>
                </a:ext>
              </a:extLst>
            </p:cNvPr>
            <p:cNvSpPr/>
            <p:nvPr/>
          </p:nvSpPr>
          <p:spPr>
            <a:xfrm>
              <a:off x="8474400" y="10276758"/>
              <a:ext cx="741719" cy="856323"/>
            </a:xfrm>
            <a:custGeom>
              <a:avLst/>
              <a:gdLst>
                <a:gd name="connsiteX0" fmla="*/ 0 w 716046"/>
                <a:gd name="connsiteY0" fmla="*/ 620036 h 826683"/>
                <a:gd name="connsiteX1" fmla="*/ 357976 w 716046"/>
                <a:gd name="connsiteY1" fmla="*/ 826684 h 826683"/>
                <a:gd name="connsiteX2" fmla="*/ 716047 w 716046"/>
                <a:gd name="connsiteY2" fmla="*/ 620036 h 826683"/>
                <a:gd name="connsiteX3" fmla="*/ 716047 w 716046"/>
                <a:gd name="connsiteY3" fmla="*/ 206648 h 826683"/>
                <a:gd name="connsiteX4" fmla="*/ 357976 w 716046"/>
                <a:gd name="connsiteY4" fmla="*/ 0 h 826683"/>
                <a:gd name="connsiteX5" fmla="*/ 0 w 716046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6047" y="620036"/>
                  </a:lnTo>
                  <a:lnTo>
                    <a:pt x="716047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CE6EF9AA-3739-7707-33AE-AA2A531BB65F}"/>
                </a:ext>
              </a:extLst>
            </p:cNvPr>
            <p:cNvSpPr/>
            <p:nvPr/>
          </p:nvSpPr>
          <p:spPr>
            <a:xfrm>
              <a:off x="8845211" y="1070487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B1DD2E02-8E22-FA90-6CC8-21A0A9CEC24A}"/>
                </a:ext>
              </a:extLst>
            </p:cNvPr>
            <p:cNvSpPr/>
            <p:nvPr/>
          </p:nvSpPr>
          <p:spPr>
            <a:xfrm>
              <a:off x="8845211" y="10490814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58C126BD-F247-5727-C659-211EF6D2AC6E}"/>
                </a:ext>
              </a:extLst>
            </p:cNvPr>
            <p:cNvSpPr/>
            <p:nvPr/>
          </p:nvSpPr>
          <p:spPr>
            <a:xfrm>
              <a:off x="8474400" y="1049081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7436A2C5-BB46-7154-4615-4F183B00C7BE}"/>
                </a:ext>
              </a:extLst>
            </p:cNvPr>
            <p:cNvSpPr/>
            <p:nvPr/>
          </p:nvSpPr>
          <p:spPr>
            <a:xfrm>
              <a:off x="8474400" y="9420629"/>
              <a:ext cx="741719" cy="856420"/>
            </a:xfrm>
            <a:custGeom>
              <a:avLst/>
              <a:gdLst>
                <a:gd name="connsiteX0" fmla="*/ 0 w 716046"/>
                <a:gd name="connsiteY0" fmla="*/ 620036 h 826777"/>
                <a:gd name="connsiteX1" fmla="*/ 357976 w 716046"/>
                <a:gd name="connsiteY1" fmla="*/ 826777 h 826777"/>
                <a:gd name="connsiteX2" fmla="*/ 716047 w 716046"/>
                <a:gd name="connsiteY2" fmla="*/ 620036 h 826777"/>
                <a:gd name="connsiteX3" fmla="*/ 716047 w 716046"/>
                <a:gd name="connsiteY3" fmla="*/ 206647 h 826777"/>
                <a:gd name="connsiteX4" fmla="*/ 357976 w 716046"/>
                <a:gd name="connsiteY4" fmla="*/ 0 h 826777"/>
                <a:gd name="connsiteX5" fmla="*/ 0 w 716046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6047" y="620036"/>
                  </a:lnTo>
                  <a:lnTo>
                    <a:pt x="716047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656481C3-D550-9503-CF2B-C6CEB6997007}"/>
                </a:ext>
              </a:extLst>
            </p:cNvPr>
            <p:cNvSpPr/>
            <p:nvPr/>
          </p:nvSpPr>
          <p:spPr>
            <a:xfrm>
              <a:off x="8845211" y="984884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5AFE15A4-3445-B193-AE04-FDAE59EC188A}"/>
                </a:ext>
              </a:extLst>
            </p:cNvPr>
            <p:cNvSpPr/>
            <p:nvPr/>
          </p:nvSpPr>
          <p:spPr>
            <a:xfrm>
              <a:off x="8845211" y="9634685"/>
              <a:ext cx="370908" cy="214153"/>
            </a:xfrm>
            <a:custGeom>
              <a:avLst/>
              <a:gdLst>
                <a:gd name="connsiteX0" fmla="*/ 358070 w 358070"/>
                <a:gd name="connsiteY0" fmla="*/ 0 h 206741"/>
                <a:gd name="connsiteX1" fmla="*/ 0 w 358070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741">
                  <a:moveTo>
                    <a:pt x="358070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8B76F1C2-AD48-4CD8-E70E-791372BBAF4A}"/>
                </a:ext>
              </a:extLst>
            </p:cNvPr>
            <p:cNvSpPr/>
            <p:nvPr/>
          </p:nvSpPr>
          <p:spPr>
            <a:xfrm>
              <a:off x="8474400" y="9634685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53120563-2D5F-2F12-5BD1-E9C7933F1CAD}"/>
                </a:ext>
              </a:extLst>
            </p:cNvPr>
            <p:cNvSpPr/>
            <p:nvPr/>
          </p:nvSpPr>
          <p:spPr>
            <a:xfrm>
              <a:off x="8474400" y="8564208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8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A5DD5E93-C1CE-5A3F-5D8E-B4F4D82372D0}"/>
                </a:ext>
              </a:extLst>
            </p:cNvPr>
            <p:cNvSpPr/>
            <p:nvPr/>
          </p:nvSpPr>
          <p:spPr>
            <a:xfrm>
              <a:off x="8845211" y="89924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54ABB39D-7810-1031-7270-326E7AFA04AC}"/>
                </a:ext>
              </a:extLst>
            </p:cNvPr>
            <p:cNvSpPr/>
            <p:nvPr/>
          </p:nvSpPr>
          <p:spPr>
            <a:xfrm>
              <a:off x="8845211" y="8778362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78C6E378-B2C3-7755-A3AE-3917668A206A}"/>
                </a:ext>
              </a:extLst>
            </p:cNvPr>
            <p:cNvSpPr/>
            <p:nvPr/>
          </p:nvSpPr>
          <p:spPr>
            <a:xfrm>
              <a:off x="8474400" y="8778362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889E734D-E208-6B5E-1EB2-6649F0B63CA0}"/>
                </a:ext>
              </a:extLst>
            </p:cNvPr>
            <p:cNvSpPr/>
            <p:nvPr/>
          </p:nvSpPr>
          <p:spPr>
            <a:xfrm>
              <a:off x="8474400" y="7707108"/>
              <a:ext cx="741719" cy="856420"/>
            </a:xfrm>
            <a:custGeom>
              <a:avLst/>
              <a:gdLst>
                <a:gd name="connsiteX0" fmla="*/ 0 w 716046"/>
                <a:gd name="connsiteY0" fmla="*/ 620036 h 826777"/>
                <a:gd name="connsiteX1" fmla="*/ 357976 w 716046"/>
                <a:gd name="connsiteY1" fmla="*/ 826777 h 826777"/>
                <a:gd name="connsiteX2" fmla="*/ 716047 w 716046"/>
                <a:gd name="connsiteY2" fmla="*/ 620036 h 826777"/>
                <a:gd name="connsiteX3" fmla="*/ 716047 w 716046"/>
                <a:gd name="connsiteY3" fmla="*/ 206647 h 826777"/>
                <a:gd name="connsiteX4" fmla="*/ 357976 w 716046"/>
                <a:gd name="connsiteY4" fmla="*/ 0 h 826777"/>
                <a:gd name="connsiteX5" fmla="*/ 0 w 716046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6047" y="620036"/>
                  </a:lnTo>
                  <a:lnTo>
                    <a:pt x="716047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01A6D073-2D64-AA41-6455-87DCA80BC7B0}"/>
                </a:ext>
              </a:extLst>
            </p:cNvPr>
            <p:cNvSpPr/>
            <p:nvPr/>
          </p:nvSpPr>
          <p:spPr>
            <a:xfrm>
              <a:off x="8845211" y="81353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83EB2052-2C2E-457F-9C7A-CEF1D45B28AE}"/>
                </a:ext>
              </a:extLst>
            </p:cNvPr>
            <p:cNvSpPr/>
            <p:nvPr/>
          </p:nvSpPr>
          <p:spPr>
            <a:xfrm>
              <a:off x="8845211" y="7921164"/>
              <a:ext cx="370908" cy="214153"/>
            </a:xfrm>
            <a:custGeom>
              <a:avLst/>
              <a:gdLst>
                <a:gd name="connsiteX0" fmla="*/ 358070 w 358070"/>
                <a:gd name="connsiteY0" fmla="*/ 0 h 206741"/>
                <a:gd name="connsiteX1" fmla="*/ 0 w 358070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741">
                  <a:moveTo>
                    <a:pt x="358070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B0ADAA79-EAB5-AC6C-E8C3-FAB258237CF7}"/>
                </a:ext>
              </a:extLst>
            </p:cNvPr>
            <p:cNvSpPr/>
            <p:nvPr/>
          </p:nvSpPr>
          <p:spPr>
            <a:xfrm>
              <a:off x="8474400" y="7921164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DC0EF5A1-BA95-8175-6E65-F8FA6798A998}"/>
                </a:ext>
              </a:extLst>
            </p:cNvPr>
            <p:cNvSpPr/>
            <p:nvPr/>
          </p:nvSpPr>
          <p:spPr>
            <a:xfrm>
              <a:off x="8474400" y="6850687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16940192-75DA-9ED0-DD38-DADB38DCDDD7}"/>
                </a:ext>
              </a:extLst>
            </p:cNvPr>
            <p:cNvSpPr/>
            <p:nvPr/>
          </p:nvSpPr>
          <p:spPr>
            <a:xfrm>
              <a:off x="8845211" y="727889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EC6DA67B-08BE-A29E-C34F-DAB0565586AE}"/>
                </a:ext>
              </a:extLst>
            </p:cNvPr>
            <p:cNvSpPr/>
            <p:nvPr/>
          </p:nvSpPr>
          <p:spPr>
            <a:xfrm>
              <a:off x="8845211" y="7064840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968E8AE4-5801-05F5-A5AE-4F61B046384B}"/>
                </a:ext>
              </a:extLst>
            </p:cNvPr>
            <p:cNvSpPr/>
            <p:nvPr/>
          </p:nvSpPr>
          <p:spPr>
            <a:xfrm>
              <a:off x="8474400" y="706484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772AB980-4DE2-2938-0295-79FAC902A6C9}"/>
                </a:ext>
              </a:extLst>
            </p:cNvPr>
            <p:cNvSpPr/>
            <p:nvPr/>
          </p:nvSpPr>
          <p:spPr>
            <a:xfrm>
              <a:off x="9224666" y="12846603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6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2 h 826777"/>
                <a:gd name="connsiteX4" fmla="*/ 357976 w 715953"/>
                <a:gd name="connsiteY4" fmla="*/ 0 h 826777"/>
                <a:gd name="connsiteX5" fmla="*/ 0 w 715953"/>
                <a:gd name="connsiteY5" fmla="*/ 206742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2"/>
                  </a:lnTo>
                  <a:lnTo>
                    <a:pt x="357976" y="0"/>
                  </a:lnTo>
                  <a:lnTo>
                    <a:pt x="0" y="206742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399B50B1-A924-B38D-25C9-17E4D12A4B51}"/>
                </a:ext>
              </a:extLst>
            </p:cNvPr>
            <p:cNvSpPr/>
            <p:nvPr/>
          </p:nvSpPr>
          <p:spPr>
            <a:xfrm>
              <a:off x="9595478" y="1327481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8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9679F569-960E-023F-B6D3-AB70EA379C64}"/>
                </a:ext>
              </a:extLst>
            </p:cNvPr>
            <p:cNvSpPr/>
            <p:nvPr/>
          </p:nvSpPr>
          <p:spPr>
            <a:xfrm>
              <a:off x="9595478" y="13060756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5C9E6ED1-DA39-B20D-5885-D767F2882EF7}"/>
                </a:ext>
              </a:extLst>
            </p:cNvPr>
            <p:cNvSpPr/>
            <p:nvPr/>
          </p:nvSpPr>
          <p:spPr>
            <a:xfrm>
              <a:off x="9224666" y="1306075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F3F4327E-905F-017F-15D2-0FCFD860423D}"/>
                </a:ext>
              </a:extLst>
            </p:cNvPr>
            <p:cNvSpPr/>
            <p:nvPr/>
          </p:nvSpPr>
          <p:spPr>
            <a:xfrm>
              <a:off x="9224666" y="11990182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6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6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7B79EFA1-4E40-030D-792E-DC8C60C9C691}"/>
                </a:ext>
              </a:extLst>
            </p:cNvPr>
            <p:cNvSpPr/>
            <p:nvPr/>
          </p:nvSpPr>
          <p:spPr>
            <a:xfrm>
              <a:off x="9595478" y="124183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763D4624-5B46-445B-4D1F-9124481880CB}"/>
                </a:ext>
              </a:extLst>
            </p:cNvPr>
            <p:cNvSpPr/>
            <p:nvPr/>
          </p:nvSpPr>
          <p:spPr>
            <a:xfrm>
              <a:off x="9595478" y="12204336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96757401-1D7C-B68E-8B28-013A1A141902}"/>
                </a:ext>
              </a:extLst>
            </p:cNvPr>
            <p:cNvSpPr/>
            <p:nvPr/>
          </p:nvSpPr>
          <p:spPr>
            <a:xfrm>
              <a:off x="9224666" y="1220433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A9A1DCBE-3F7F-256C-76C4-E97781601A5D}"/>
                </a:ext>
              </a:extLst>
            </p:cNvPr>
            <p:cNvSpPr/>
            <p:nvPr/>
          </p:nvSpPr>
          <p:spPr>
            <a:xfrm>
              <a:off x="9224666" y="11133081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6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6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F5C43C66-5D83-4D7F-9DCD-570D4B0A5648}"/>
                </a:ext>
              </a:extLst>
            </p:cNvPr>
            <p:cNvSpPr/>
            <p:nvPr/>
          </p:nvSpPr>
          <p:spPr>
            <a:xfrm>
              <a:off x="9595478" y="115612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592E25A9-E3F7-BEE3-393C-6F7EEFD280B7}"/>
                </a:ext>
              </a:extLst>
            </p:cNvPr>
            <p:cNvSpPr/>
            <p:nvPr/>
          </p:nvSpPr>
          <p:spPr>
            <a:xfrm>
              <a:off x="9595478" y="11347235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E66EBAA2-2E7E-9508-9572-BE374316B3CF}"/>
                </a:ext>
              </a:extLst>
            </p:cNvPr>
            <p:cNvSpPr/>
            <p:nvPr/>
          </p:nvSpPr>
          <p:spPr>
            <a:xfrm>
              <a:off x="9224666" y="11347235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46FB4E3B-C01B-CE95-00C5-7CF1087D51E9}"/>
                </a:ext>
              </a:extLst>
            </p:cNvPr>
            <p:cNvSpPr/>
            <p:nvPr/>
          </p:nvSpPr>
          <p:spPr>
            <a:xfrm>
              <a:off x="9224666" y="10276758"/>
              <a:ext cx="741623" cy="856323"/>
            </a:xfrm>
            <a:custGeom>
              <a:avLst/>
              <a:gdLst>
                <a:gd name="connsiteX0" fmla="*/ 0 w 715953"/>
                <a:gd name="connsiteY0" fmla="*/ 620036 h 826683"/>
                <a:gd name="connsiteX1" fmla="*/ 357976 w 715953"/>
                <a:gd name="connsiteY1" fmla="*/ 826684 h 826683"/>
                <a:gd name="connsiteX2" fmla="*/ 715953 w 715953"/>
                <a:gd name="connsiteY2" fmla="*/ 620036 h 826683"/>
                <a:gd name="connsiteX3" fmla="*/ 715953 w 715953"/>
                <a:gd name="connsiteY3" fmla="*/ 206648 h 826683"/>
                <a:gd name="connsiteX4" fmla="*/ 357976 w 715953"/>
                <a:gd name="connsiteY4" fmla="*/ 0 h 826683"/>
                <a:gd name="connsiteX5" fmla="*/ 0 w 715953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6BC969CB-1843-F1C8-2F36-FE28A63E87F1}"/>
                </a:ext>
              </a:extLst>
            </p:cNvPr>
            <p:cNvSpPr/>
            <p:nvPr/>
          </p:nvSpPr>
          <p:spPr>
            <a:xfrm>
              <a:off x="9595478" y="1070487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EA7F6276-B7A9-8F67-CAD6-09F7011C3C9C}"/>
                </a:ext>
              </a:extLst>
            </p:cNvPr>
            <p:cNvSpPr/>
            <p:nvPr/>
          </p:nvSpPr>
          <p:spPr>
            <a:xfrm>
              <a:off x="9595478" y="10490814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B0721A1E-68D9-9CDF-466B-143DD98CE4F3}"/>
                </a:ext>
              </a:extLst>
            </p:cNvPr>
            <p:cNvSpPr/>
            <p:nvPr/>
          </p:nvSpPr>
          <p:spPr>
            <a:xfrm>
              <a:off x="9224666" y="1049081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44FEADC7-10C0-9731-3F07-706EAA466613}"/>
                </a:ext>
              </a:extLst>
            </p:cNvPr>
            <p:cNvSpPr/>
            <p:nvPr/>
          </p:nvSpPr>
          <p:spPr>
            <a:xfrm>
              <a:off x="9224666" y="9420629"/>
              <a:ext cx="741623" cy="856420"/>
            </a:xfrm>
            <a:custGeom>
              <a:avLst/>
              <a:gdLst>
                <a:gd name="connsiteX0" fmla="*/ 0 w 715953"/>
                <a:gd name="connsiteY0" fmla="*/ 620036 h 826777"/>
                <a:gd name="connsiteX1" fmla="*/ 357976 w 715953"/>
                <a:gd name="connsiteY1" fmla="*/ 826777 h 826777"/>
                <a:gd name="connsiteX2" fmla="*/ 715953 w 715953"/>
                <a:gd name="connsiteY2" fmla="*/ 620036 h 826777"/>
                <a:gd name="connsiteX3" fmla="*/ 715953 w 715953"/>
                <a:gd name="connsiteY3" fmla="*/ 206647 h 826777"/>
                <a:gd name="connsiteX4" fmla="*/ 357976 w 715953"/>
                <a:gd name="connsiteY4" fmla="*/ 0 h 826777"/>
                <a:gd name="connsiteX5" fmla="*/ 0 w 715953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76F8D4A0-82F2-5863-66FE-6286D749AABD}"/>
                </a:ext>
              </a:extLst>
            </p:cNvPr>
            <p:cNvSpPr/>
            <p:nvPr/>
          </p:nvSpPr>
          <p:spPr>
            <a:xfrm>
              <a:off x="9595478" y="984884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EC8E69C3-D5F2-30EA-0A76-BE4AC3ECC419}"/>
                </a:ext>
              </a:extLst>
            </p:cNvPr>
            <p:cNvSpPr/>
            <p:nvPr/>
          </p:nvSpPr>
          <p:spPr>
            <a:xfrm>
              <a:off x="9595478" y="9634685"/>
              <a:ext cx="370811" cy="214153"/>
            </a:xfrm>
            <a:custGeom>
              <a:avLst/>
              <a:gdLst>
                <a:gd name="connsiteX0" fmla="*/ 357977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1862A95F-2AEF-6DAD-2B61-F4CFD75D4852}"/>
                </a:ext>
              </a:extLst>
            </p:cNvPr>
            <p:cNvSpPr/>
            <p:nvPr/>
          </p:nvSpPr>
          <p:spPr>
            <a:xfrm>
              <a:off x="9224666" y="9634685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A6151748-E4F4-5D87-31FF-3BDB89E9B1CE}"/>
                </a:ext>
              </a:extLst>
            </p:cNvPr>
            <p:cNvSpPr/>
            <p:nvPr/>
          </p:nvSpPr>
          <p:spPr>
            <a:xfrm>
              <a:off x="9224666" y="8564208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6 w 715953"/>
                <a:gd name="connsiteY1" fmla="*/ 826778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6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D78B7F46-6454-8565-074B-2F517B7B4A73}"/>
                </a:ext>
              </a:extLst>
            </p:cNvPr>
            <p:cNvSpPr/>
            <p:nvPr/>
          </p:nvSpPr>
          <p:spPr>
            <a:xfrm>
              <a:off x="9595478" y="89924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id="{7FE77A9E-DD88-9C40-4994-D9C3084ED0D4}"/>
                </a:ext>
              </a:extLst>
            </p:cNvPr>
            <p:cNvSpPr/>
            <p:nvPr/>
          </p:nvSpPr>
          <p:spPr>
            <a:xfrm>
              <a:off x="9595478" y="8778362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id="{D2BE129B-5CFB-0BFE-C0BA-7C1EE9DAB96F}"/>
                </a:ext>
              </a:extLst>
            </p:cNvPr>
            <p:cNvSpPr/>
            <p:nvPr/>
          </p:nvSpPr>
          <p:spPr>
            <a:xfrm>
              <a:off x="9224666" y="8778362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CFA44BBA-1DF0-416F-3DC6-EAC261C4ED82}"/>
                </a:ext>
              </a:extLst>
            </p:cNvPr>
            <p:cNvSpPr/>
            <p:nvPr/>
          </p:nvSpPr>
          <p:spPr>
            <a:xfrm>
              <a:off x="9224666" y="7707108"/>
              <a:ext cx="741623" cy="856420"/>
            </a:xfrm>
            <a:custGeom>
              <a:avLst/>
              <a:gdLst>
                <a:gd name="connsiteX0" fmla="*/ 0 w 715953"/>
                <a:gd name="connsiteY0" fmla="*/ 620036 h 826777"/>
                <a:gd name="connsiteX1" fmla="*/ 357976 w 715953"/>
                <a:gd name="connsiteY1" fmla="*/ 826777 h 826777"/>
                <a:gd name="connsiteX2" fmla="*/ 715953 w 715953"/>
                <a:gd name="connsiteY2" fmla="*/ 620036 h 826777"/>
                <a:gd name="connsiteX3" fmla="*/ 715953 w 715953"/>
                <a:gd name="connsiteY3" fmla="*/ 206647 h 826777"/>
                <a:gd name="connsiteX4" fmla="*/ 357976 w 715953"/>
                <a:gd name="connsiteY4" fmla="*/ 0 h 826777"/>
                <a:gd name="connsiteX5" fmla="*/ 0 w 715953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7F2DDE3D-CBEF-B4E0-6824-1C7014ABF7E7}"/>
                </a:ext>
              </a:extLst>
            </p:cNvPr>
            <p:cNvSpPr/>
            <p:nvPr/>
          </p:nvSpPr>
          <p:spPr>
            <a:xfrm>
              <a:off x="9595478" y="81353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id="{AE0F5719-E26A-7242-0065-3F3C806C7CC4}"/>
                </a:ext>
              </a:extLst>
            </p:cNvPr>
            <p:cNvSpPr/>
            <p:nvPr/>
          </p:nvSpPr>
          <p:spPr>
            <a:xfrm>
              <a:off x="9595478" y="7921164"/>
              <a:ext cx="370811" cy="214153"/>
            </a:xfrm>
            <a:custGeom>
              <a:avLst/>
              <a:gdLst>
                <a:gd name="connsiteX0" fmla="*/ 357977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id="{3B5506AE-C6E6-90FF-7D28-E5D0AFDE1180}"/>
                </a:ext>
              </a:extLst>
            </p:cNvPr>
            <p:cNvSpPr/>
            <p:nvPr/>
          </p:nvSpPr>
          <p:spPr>
            <a:xfrm>
              <a:off x="9224666" y="7921164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id="{B556E937-A11C-0C4D-856D-F2E1F012FC35}"/>
                </a:ext>
              </a:extLst>
            </p:cNvPr>
            <p:cNvSpPr/>
            <p:nvPr/>
          </p:nvSpPr>
          <p:spPr>
            <a:xfrm>
              <a:off x="9224666" y="6850687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6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6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3" name="Freeform: Shape 422">
              <a:extLst>
                <a:ext uri="{FF2B5EF4-FFF2-40B4-BE49-F238E27FC236}">
                  <a16:creationId xmlns:a16="http://schemas.microsoft.com/office/drawing/2014/main" id="{550DC98E-F2D3-52C0-B606-F290437DA8BD}"/>
                </a:ext>
              </a:extLst>
            </p:cNvPr>
            <p:cNvSpPr/>
            <p:nvPr/>
          </p:nvSpPr>
          <p:spPr>
            <a:xfrm>
              <a:off x="9595478" y="727889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4" name="Freeform: Shape 423">
              <a:extLst>
                <a:ext uri="{FF2B5EF4-FFF2-40B4-BE49-F238E27FC236}">
                  <a16:creationId xmlns:a16="http://schemas.microsoft.com/office/drawing/2014/main" id="{D3E18E76-61AE-186E-D79B-2657F5033EF5}"/>
                </a:ext>
              </a:extLst>
            </p:cNvPr>
            <p:cNvSpPr/>
            <p:nvPr/>
          </p:nvSpPr>
          <p:spPr>
            <a:xfrm>
              <a:off x="9595478" y="7064840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5" name="Freeform: Shape 424">
              <a:extLst>
                <a:ext uri="{FF2B5EF4-FFF2-40B4-BE49-F238E27FC236}">
                  <a16:creationId xmlns:a16="http://schemas.microsoft.com/office/drawing/2014/main" id="{F5728016-F6E5-ADA6-8B5F-A16EFD082A63}"/>
                </a:ext>
              </a:extLst>
            </p:cNvPr>
            <p:cNvSpPr/>
            <p:nvPr/>
          </p:nvSpPr>
          <p:spPr>
            <a:xfrm>
              <a:off x="9224666" y="706484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6" name="Freeform: Shape 425">
              <a:extLst>
                <a:ext uri="{FF2B5EF4-FFF2-40B4-BE49-F238E27FC236}">
                  <a16:creationId xmlns:a16="http://schemas.microsoft.com/office/drawing/2014/main" id="{AD9EB215-F497-6AEF-3E7D-91BDF290D2A8}"/>
                </a:ext>
              </a:extLst>
            </p:cNvPr>
            <p:cNvSpPr/>
            <p:nvPr/>
          </p:nvSpPr>
          <p:spPr>
            <a:xfrm>
              <a:off x="9966290" y="12846603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2 h 826777"/>
                <a:gd name="connsiteX4" fmla="*/ 357976 w 716046"/>
                <a:gd name="connsiteY4" fmla="*/ 0 h 826777"/>
                <a:gd name="connsiteX5" fmla="*/ 0 w 716046"/>
                <a:gd name="connsiteY5" fmla="*/ 206742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2"/>
                  </a:lnTo>
                  <a:lnTo>
                    <a:pt x="357976" y="0"/>
                  </a:lnTo>
                  <a:lnTo>
                    <a:pt x="0" y="206742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7" name="Freeform: Shape 426">
              <a:extLst>
                <a:ext uri="{FF2B5EF4-FFF2-40B4-BE49-F238E27FC236}">
                  <a16:creationId xmlns:a16="http://schemas.microsoft.com/office/drawing/2014/main" id="{A0E4C92C-7C66-4F01-04D3-69BFB6044B22}"/>
                </a:ext>
              </a:extLst>
            </p:cNvPr>
            <p:cNvSpPr/>
            <p:nvPr/>
          </p:nvSpPr>
          <p:spPr>
            <a:xfrm>
              <a:off x="10337100" y="1327481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8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8" name="Freeform: Shape 427">
              <a:extLst>
                <a:ext uri="{FF2B5EF4-FFF2-40B4-BE49-F238E27FC236}">
                  <a16:creationId xmlns:a16="http://schemas.microsoft.com/office/drawing/2014/main" id="{4E1A7B82-EF50-F25A-BB8D-56CD44D11DE0}"/>
                </a:ext>
              </a:extLst>
            </p:cNvPr>
            <p:cNvSpPr/>
            <p:nvPr/>
          </p:nvSpPr>
          <p:spPr>
            <a:xfrm>
              <a:off x="10337100" y="13060756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9" name="Freeform: Shape 428">
              <a:extLst>
                <a:ext uri="{FF2B5EF4-FFF2-40B4-BE49-F238E27FC236}">
                  <a16:creationId xmlns:a16="http://schemas.microsoft.com/office/drawing/2014/main" id="{0B357652-E5AA-8148-C31C-7077AAD82B7A}"/>
                </a:ext>
              </a:extLst>
            </p:cNvPr>
            <p:cNvSpPr/>
            <p:nvPr/>
          </p:nvSpPr>
          <p:spPr>
            <a:xfrm>
              <a:off x="9966288" y="1306075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0" name="Freeform: Shape 429">
              <a:extLst>
                <a:ext uri="{FF2B5EF4-FFF2-40B4-BE49-F238E27FC236}">
                  <a16:creationId xmlns:a16="http://schemas.microsoft.com/office/drawing/2014/main" id="{8086229A-8FAD-F996-ED3F-7F317449F334}"/>
                </a:ext>
              </a:extLst>
            </p:cNvPr>
            <p:cNvSpPr/>
            <p:nvPr/>
          </p:nvSpPr>
          <p:spPr>
            <a:xfrm>
              <a:off x="9966290" y="11990182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1" name="Freeform: Shape 430">
              <a:extLst>
                <a:ext uri="{FF2B5EF4-FFF2-40B4-BE49-F238E27FC236}">
                  <a16:creationId xmlns:a16="http://schemas.microsoft.com/office/drawing/2014/main" id="{AF1CB7CA-98A1-0C5E-DF5C-379431EDF1C6}"/>
                </a:ext>
              </a:extLst>
            </p:cNvPr>
            <p:cNvSpPr/>
            <p:nvPr/>
          </p:nvSpPr>
          <p:spPr>
            <a:xfrm>
              <a:off x="10337100" y="124183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2" name="Freeform: Shape 431">
              <a:extLst>
                <a:ext uri="{FF2B5EF4-FFF2-40B4-BE49-F238E27FC236}">
                  <a16:creationId xmlns:a16="http://schemas.microsoft.com/office/drawing/2014/main" id="{F2B40AAD-198F-302C-2B02-5C45762E0F50}"/>
                </a:ext>
              </a:extLst>
            </p:cNvPr>
            <p:cNvSpPr/>
            <p:nvPr/>
          </p:nvSpPr>
          <p:spPr>
            <a:xfrm>
              <a:off x="10337100" y="12204336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3" name="Freeform: Shape 432">
              <a:extLst>
                <a:ext uri="{FF2B5EF4-FFF2-40B4-BE49-F238E27FC236}">
                  <a16:creationId xmlns:a16="http://schemas.microsoft.com/office/drawing/2014/main" id="{D23899C1-1602-BE73-7E68-7AF5A96F04F9}"/>
                </a:ext>
              </a:extLst>
            </p:cNvPr>
            <p:cNvSpPr/>
            <p:nvPr/>
          </p:nvSpPr>
          <p:spPr>
            <a:xfrm>
              <a:off x="9966288" y="1220433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4" name="Freeform: Shape 433">
              <a:extLst>
                <a:ext uri="{FF2B5EF4-FFF2-40B4-BE49-F238E27FC236}">
                  <a16:creationId xmlns:a16="http://schemas.microsoft.com/office/drawing/2014/main" id="{20D6C7BC-6F58-C967-A655-E5CC6CCD1790}"/>
                </a:ext>
              </a:extLst>
            </p:cNvPr>
            <p:cNvSpPr/>
            <p:nvPr/>
          </p:nvSpPr>
          <p:spPr>
            <a:xfrm>
              <a:off x="9966290" y="11133081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5" name="Freeform: Shape 434">
              <a:extLst>
                <a:ext uri="{FF2B5EF4-FFF2-40B4-BE49-F238E27FC236}">
                  <a16:creationId xmlns:a16="http://schemas.microsoft.com/office/drawing/2014/main" id="{EC9F6DF5-D9C4-4FAB-7D2B-A424AE36D352}"/>
                </a:ext>
              </a:extLst>
            </p:cNvPr>
            <p:cNvSpPr/>
            <p:nvPr/>
          </p:nvSpPr>
          <p:spPr>
            <a:xfrm>
              <a:off x="10337100" y="115612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6" name="Freeform: Shape 435">
              <a:extLst>
                <a:ext uri="{FF2B5EF4-FFF2-40B4-BE49-F238E27FC236}">
                  <a16:creationId xmlns:a16="http://schemas.microsoft.com/office/drawing/2014/main" id="{803EF9D5-410B-8471-B96A-22366DE7F522}"/>
                </a:ext>
              </a:extLst>
            </p:cNvPr>
            <p:cNvSpPr/>
            <p:nvPr/>
          </p:nvSpPr>
          <p:spPr>
            <a:xfrm>
              <a:off x="10337100" y="11347235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7" name="Freeform: Shape 436">
              <a:extLst>
                <a:ext uri="{FF2B5EF4-FFF2-40B4-BE49-F238E27FC236}">
                  <a16:creationId xmlns:a16="http://schemas.microsoft.com/office/drawing/2014/main" id="{6B5E4F24-B650-C55A-E1D0-7E8EB97D643B}"/>
                </a:ext>
              </a:extLst>
            </p:cNvPr>
            <p:cNvSpPr/>
            <p:nvPr/>
          </p:nvSpPr>
          <p:spPr>
            <a:xfrm>
              <a:off x="9966288" y="11347235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8" name="Freeform: Shape 437">
              <a:extLst>
                <a:ext uri="{FF2B5EF4-FFF2-40B4-BE49-F238E27FC236}">
                  <a16:creationId xmlns:a16="http://schemas.microsoft.com/office/drawing/2014/main" id="{8C9B3249-B9AA-AB42-1F75-2A39DC63EB6E}"/>
                </a:ext>
              </a:extLst>
            </p:cNvPr>
            <p:cNvSpPr/>
            <p:nvPr/>
          </p:nvSpPr>
          <p:spPr>
            <a:xfrm>
              <a:off x="9966290" y="10276758"/>
              <a:ext cx="741719" cy="856323"/>
            </a:xfrm>
            <a:custGeom>
              <a:avLst/>
              <a:gdLst>
                <a:gd name="connsiteX0" fmla="*/ 0 w 716046"/>
                <a:gd name="connsiteY0" fmla="*/ 620036 h 826683"/>
                <a:gd name="connsiteX1" fmla="*/ 357976 w 716046"/>
                <a:gd name="connsiteY1" fmla="*/ 826684 h 826683"/>
                <a:gd name="connsiteX2" fmla="*/ 716047 w 716046"/>
                <a:gd name="connsiteY2" fmla="*/ 620036 h 826683"/>
                <a:gd name="connsiteX3" fmla="*/ 716047 w 716046"/>
                <a:gd name="connsiteY3" fmla="*/ 206648 h 826683"/>
                <a:gd name="connsiteX4" fmla="*/ 357976 w 716046"/>
                <a:gd name="connsiteY4" fmla="*/ 0 h 826683"/>
                <a:gd name="connsiteX5" fmla="*/ 0 w 716046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6047" y="620036"/>
                  </a:lnTo>
                  <a:lnTo>
                    <a:pt x="716047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9" name="Freeform: Shape 438">
              <a:extLst>
                <a:ext uri="{FF2B5EF4-FFF2-40B4-BE49-F238E27FC236}">
                  <a16:creationId xmlns:a16="http://schemas.microsoft.com/office/drawing/2014/main" id="{A546C6F6-70B9-8EBC-F166-7C2FA9A579A7}"/>
                </a:ext>
              </a:extLst>
            </p:cNvPr>
            <p:cNvSpPr/>
            <p:nvPr/>
          </p:nvSpPr>
          <p:spPr>
            <a:xfrm>
              <a:off x="10337100" y="1070487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0" name="Freeform: Shape 439">
              <a:extLst>
                <a:ext uri="{FF2B5EF4-FFF2-40B4-BE49-F238E27FC236}">
                  <a16:creationId xmlns:a16="http://schemas.microsoft.com/office/drawing/2014/main" id="{9E2BE772-0117-2092-F56E-38058D26E500}"/>
                </a:ext>
              </a:extLst>
            </p:cNvPr>
            <p:cNvSpPr/>
            <p:nvPr/>
          </p:nvSpPr>
          <p:spPr>
            <a:xfrm>
              <a:off x="10337100" y="10490814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1" name="Freeform: Shape 440">
              <a:extLst>
                <a:ext uri="{FF2B5EF4-FFF2-40B4-BE49-F238E27FC236}">
                  <a16:creationId xmlns:a16="http://schemas.microsoft.com/office/drawing/2014/main" id="{C62C61E1-B283-6BBE-1154-097EE7C2CDE1}"/>
                </a:ext>
              </a:extLst>
            </p:cNvPr>
            <p:cNvSpPr/>
            <p:nvPr/>
          </p:nvSpPr>
          <p:spPr>
            <a:xfrm>
              <a:off x="9966288" y="1049081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2" name="Freeform: Shape 441">
              <a:extLst>
                <a:ext uri="{FF2B5EF4-FFF2-40B4-BE49-F238E27FC236}">
                  <a16:creationId xmlns:a16="http://schemas.microsoft.com/office/drawing/2014/main" id="{3C210480-072F-8DE2-3E1D-2071E620DD9C}"/>
                </a:ext>
              </a:extLst>
            </p:cNvPr>
            <p:cNvSpPr/>
            <p:nvPr/>
          </p:nvSpPr>
          <p:spPr>
            <a:xfrm>
              <a:off x="9966290" y="9420629"/>
              <a:ext cx="741719" cy="856420"/>
            </a:xfrm>
            <a:custGeom>
              <a:avLst/>
              <a:gdLst>
                <a:gd name="connsiteX0" fmla="*/ 0 w 716046"/>
                <a:gd name="connsiteY0" fmla="*/ 620036 h 826777"/>
                <a:gd name="connsiteX1" fmla="*/ 357976 w 716046"/>
                <a:gd name="connsiteY1" fmla="*/ 826777 h 826777"/>
                <a:gd name="connsiteX2" fmla="*/ 716047 w 716046"/>
                <a:gd name="connsiteY2" fmla="*/ 620036 h 826777"/>
                <a:gd name="connsiteX3" fmla="*/ 716047 w 716046"/>
                <a:gd name="connsiteY3" fmla="*/ 206647 h 826777"/>
                <a:gd name="connsiteX4" fmla="*/ 357976 w 716046"/>
                <a:gd name="connsiteY4" fmla="*/ 0 h 826777"/>
                <a:gd name="connsiteX5" fmla="*/ 0 w 716046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6047" y="620036"/>
                  </a:lnTo>
                  <a:lnTo>
                    <a:pt x="716047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3" name="Freeform: Shape 442">
              <a:extLst>
                <a:ext uri="{FF2B5EF4-FFF2-40B4-BE49-F238E27FC236}">
                  <a16:creationId xmlns:a16="http://schemas.microsoft.com/office/drawing/2014/main" id="{82036A08-2E9C-A485-0174-EF7F78393780}"/>
                </a:ext>
              </a:extLst>
            </p:cNvPr>
            <p:cNvSpPr/>
            <p:nvPr/>
          </p:nvSpPr>
          <p:spPr>
            <a:xfrm>
              <a:off x="10337100" y="984884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4" name="Freeform: Shape 443">
              <a:extLst>
                <a:ext uri="{FF2B5EF4-FFF2-40B4-BE49-F238E27FC236}">
                  <a16:creationId xmlns:a16="http://schemas.microsoft.com/office/drawing/2014/main" id="{FEFF4165-896B-866A-E5A1-BCC944B83266}"/>
                </a:ext>
              </a:extLst>
            </p:cNvPr>
            <p:cNvSpPr/>
            <p:nvPr/>
          </p:nvSpPr>
          <p:spPr>
            <a:xfrm>
              <a:off x="10337100" y="9634685"/>
              <a:ext cx="370908" cy="214153"/>
            </a:xfrm>
            <a:custGeom>
              <a:avLst/>
              <a:gdLst>
                <a:gd name="connsiteX0" fmla="*/ 358070 w 358070"/>
                <a:gd name="connsiteY0" fmla="*/ 0 h 206741"/>
                <a:gd name="connsiteX1" fmla="*/ 0 w 358070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741">
                  <a:moveTo>
                    <a:pt x="358070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5" name="Freeform: Shape 444">
              <a:extLst>
                <a:ext uri="{FF2B5EF4-FFF2-40B4-BE49-F238E27FC236}">
                  <a16:creationId xmlns:a16="http://schemas.microsoft.com/office/drawing/2014/main" id="{7700D7D7-734D-AC09-F62C-E0DD9CAA5D44}"/>
                </a:ext>
              </a:extLst>
            </p:cNvPr>
            <p:cNvSpPr/>
            <p:nvPr/>
          </p:nvSpPr>
          <p:spPr>
            <a:xfrm>
              <a:off x="9966288" y="9634685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6" name="Freeform: Shape 445">
              <a:extLst>
                <a:ext uri="{FF2B5EF4-FFF2-40B4-BE49-F238E27FC236}">
                  <a16:creationId xmlns:a16="http://schemas.microsoft.com/office/drawing/2014/main" id="{DA568A25-C127-3233-9B0D-3F7D7893178B}"/>
                </a:ext>
              </a:extLst>
            </p:cNvPr>
            <p:cNvSpPr/>
            <p:nvPr/>
          </p:nvSpPr>
          <p:spPr>
            <a:xfrm>
              <a:off x="9966290" y="8564208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8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7" name="Freeform: Shape 446">
              <a:extLst>
                <a:ext uri="{FF2B5EF4-FFF2-40B4-BE49-F238E27FC236}">
                  <a16:creationId xmlns:a16="http://schemas.microsoft.com/office/drawing/2014/main" id="{74490FA2-F5CC-10EA-EBDD-15EEAF8B11F3}"/>
                </a:ext>
              </a:extLst>
            </p:cNvPr>
            <p:cNvSpPr/>
            <p:nvPr/>
          </p:nvSpPr>
          <p:spPr>
            <a:xfrm>
              <a:off x="10337100" y="89924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8" name="Freeform: Shape 447">
              <a:extLst>
                <a:ext uri="{FF2B5EF4-FFF2-40B4-BE49-F238E27FC236}">
                  <a16:creationId xmlns:a16="http://schemas.microsoft.com/office/drawing/2014/main" id="{DB76C66C-A067-B1D1-9747-AB0AFB4F649A}"/>
                </a:ext>
              </a:extLst>
            </p:cNvPr>
            <p:cNvSpPr/>
            <p:nvPr/>
          </p:nvSpPr>
          <p:spPr>
            <a:xfrm>
              <a:off x="10337100" y="8778362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9" name="Freeform: Shape 448">
              <a:extLst>
                <a:ext uri="{FF2B5EF4-FFF2-40B4-BE49-F238E27FC236}">
                  <a16:creationId xmlns:a16="http://schemas.microsoft.com/office/drawing/2014/main" id="{3B5DD1A7-259E-D612-2D4B-A53EFD1249C5}"/>
                </a:ext>
              </a:extLst>
            </p:cNvPr>
            <p:cNvSpPr/>
            <p:nvPr/>
          </p:nvSpPr>
          <p:spPr>
            <a:xfrm>
              <a:off x="9966288" y="8778362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0" name="Freeform: Shape 449">
              <a:extLst>
                <a:ext uri="{FF2B5EF4-FFF2-40B4-BE49-F238E27FC236}">
                  <a16:creationId xmlns:a16="http://schemas.microsoft.com/office/drawing/2014/main" id="{29B265B6-328F-222A-FABC-A985D1E329EF}"/>
                </a:ext>
              </a:extLst>
            </p:cNvPr>
            <p:cNvSpPr/>
            <p:nvPr/>
          </p:nvSpPr>
          <p:spPr>
            <a:xfrm>
              <a:off x="9966290" y="7707108"/>
              <a:ext cx="741719" cy="856420"/>
            </a:xfrm>
            <a:custGeom>
              <a:avLst/>
              <a:gdLst>
                <a:gd name="connsiteX0" fmla="*/ 0 w 716046"/>
                <a:gd name="connsiteY0" fmla="*/ 620036 h 826777"/>
                <a:gd name="connsiteX1" fmla="*/ 357976 w 716046"/>
                <a:gd name="connsiteY1" fmla="*/ 826777 h 826777"/>
                <a:gd name="connsiteX2" fmla="*/ 716047 w 716046"/>
                <a:gd name="connsiteY2" fmla="*/ 620036 h 826777"/>
                <a:gd name="connsiteX3" fmla="*/ 716047 w 716046"/>
                <a:gd name="connsiteY3" fmla="*/ 206647 h 826777"/>
                <a:gd name="connsiteX4" fmla="*/ 357976 w 716046"/>
                <a:gd name="connsiteY4" fmla="*/ 0 h 826777"/>
                <a:gd name="connsiteX5" fmla="*/ 0 w 716046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6047" y="620036"/>
                  </a:lnTo>
                  <a:lnTo>
                    <a:pt x="716047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1" name="Freeform: Shape 450">
              <a:extLst>
                <a:ext uri="{FF2B5EF4-FFF2-40B4-BE49-F238E27FC236}">
                  <a16:creationId xmlns:a16="http://schemas.microsoft.com/office/drawing/2014/main" id="{C9658E9F-C77C-FEE5-8C19-0534D497EF1E}"/>
                </a:ext>
              </a:extLst>
            </p:cNvPr>
            <p:cNvSpPr/>
            <p:nvPr/>
          </p:nvSpPr>
          <p:spPr>
            <a:xfrm>
              <a:off x="10337100" y="81353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2" name="Freeform: Shape 451">
              <a:extLst>
                <a:ext uri="{FF2B5EF4-FFF2-40B4-BE49-F238E27FC236}">
                  <a16:creationId xmlns:a16="http://schemas.microsoft.com/office/drawing/2014/main" id="{318C3BC6-B8DA-8672-1FFB-224AF0D5EE46}"/>
                </a:ext>
              </a:extLst>
            </p:cNvPr>
            <p:cNvSpPr/>
            <p:nvPr/>
          </p:nvSpPr>
          <p:spPr>
            <a:xfrm>
              <a:off x="10337100" y="7921164"/>
              <a:ext cx="370908" cy="214153"/>
            </a:xfrm>
            <a:custGeom>
              <a:avLst/>
              <a:gdLst>
                <a:gd name="connsiteX0" fmla="*/ 358070 w 358070"/>
                <a:gd name="connsiteY0" fmla="*/ 0 h 206741"/>
                <a:gd name="connsiteX1" fmla="*/ 0 w 358070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741">
                  <a:moveTo>
                    <a:pt x="358070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3" name="Freeform: Shape 452">
              <a:extLst>
                <a:ext uri="{FF2B5EF4-FFF2-40B4-BE49-F238E27FC236}">
                  <a16:creationId xmlns:a16="http://schemas.microsoft.com/office/drawing/2014/main" id="{D574EAA0-5F96-7001-5CF6-D2AC73F8D474}"/>
                </a:ext>
              </a:extLst>
            </p:cNvPr>
            <p:cNvSpPr/>
            <p:nvPr/>
          </p:nvSpPr>
          <p:spPr>
            <a:xfrm>
              <a:off x="9966288" y="7921164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4" name="Freeform: Shape 453">
              <a:extLst>
                <a:ext uri="{FF2B5EF4-FFF2-40B4-BE49-F238E27FC236}">
                  <a16:creationId xmlns:a16="http://schemas.microsoft.com/office/drawing/2014/main" id="{A73579F4-7FF6-D046-0724-3112E04E85ED}"/>
                </a:ext>
              </a:extLst>
            </p:cNvPr>
            <p:cNvSpPr/>
            <p:nvPr/>
          </p:nvSpPr>
          <p:spPr>
            <a:xfrm>
              <a:off x="9966290" y="6850687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5" name="Freeform: Shape 454">
              <a:extLst>
                <a:ext uri="{FF2B5EF4-FFF2-40B4-BE49-F238E27FC236}">
                  <a16:creationId xmlns:a16="http://schemas.microsoft.com/office/drawing/2014/main" id="{44A42DAE-0DC8-1AE8-DD0A-01D6BDA1E2ED}"/>
                </a:ext>
              </a:extLst>
            </p:cNvPr>
            <p:cNvSpPr/>
            <p:nvPr/>
          </p:nvSpPr>
          <p:spPr>
            <a:xfrm>
              <a:off x="10337100" y="727889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6" name="Freeform: Shape 455">
              <a:extLst>
                <a:ext uri="{FF2B5EF4-FFF2-40B4-BE49-F238E27FC236}">
                  <a16:creationId xmlns:a16="http://schemas.microsoft.com/office/drawing/2014/main" id="{1D4E9494-D82D-3300-4398-AA16EE5F759A}"/>
                </a:ext>
              </a:extLst>
            </p:cNvPr>
            <p:cNvSpPr/>
            <p:nvPr/>
          </p:nvSpPr>
          <p:spPr>
            <a:xfrm>
              <a:off x="10337100" y="7064840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7" name="Freeform: Shape 456">
              <a:extLst>
                <a:ext uri="{FF2B5EF4-FFF2-40B4-BE49-F238E27FC236}">
                  <a16:creationId xmlns:a16="http://schemas.microsoft.com/office/drawing/2014/main" id="{F098CF18-22AF-5179-7F22-6BFE74C4944B}"/>
                </a:ext>
              </a:extLst>
            </p:cNvPr>
            <p:cNvSpPr/>
            <p:nvPr/>
          </p:nvSpPr>
          <p:spPr>
            <a:xfrm>
              <a:off x="9966288" y="706484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8" name="Freeform: Shape 457">
              <a:extLst>
                <a:ext uri="{FF2B5EF4-FFF2-40B4-BE49-F238E27FC236}">
                  <a16:creationId xmlns:a16="http://schemas.microsoft.com/office/drawing/2014/main" id="{5F263C85-EA2E-0D27-D107-468268589BCD}"/>
                </a:ext>
              </a:extLst>
            </p:cNvPr>
            <p:cNvSpPr/>
            <p:nvPr/>
          </p:nvSpPr>
          <p:spPr>
            <a:xfrm>
              <a:off x="10705483" y="12846603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2 h 826777"/>
                <a:gd name="connsiteX4" fmla="*/ 357976 w 715952"/>
                <a:gd name="connsiteY4" fmla="*/ 0 h 826777"/>
                <a:gd name="connsiteX5" fmla="*/ 0 w 715952"/>
                <a:gd name="connsiteY5" fmla="*/ 206742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2"/>
                  </a:lnTo>
                  <a:lnTo>
                    <a:pt x="357976" y="0"/>
                  </a:lnTo>
                  <a:lnTo>
                    <a:pt x="0" y="206742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9" name="Freeform: Shape 458">
              <a:extLst>
                <a:ext uri="{FF2B5EF4-FFF2-40B4-BE49-F238E27FC236}">
                  <a16:creationId xmlns:a16="http://schemas.microsoft.com/office/drawing/2014/main" id="{2CFABFC2-9458-FD3F-7F80-D660B1F1F1DE}"/>
                </a:ext>
              </a:extLst>
            </p:cNvPr>
            <p:cNvSpPr/>
            <p:nvPr/>
          </p:nvSpPr>
          <p:spPr>
            <a:xfrm>
              <a:off x="11076294" y="1327481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8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0" name="Freeform: Shape 459">
              <a:extLst>
                <a:ext uri="{FF2B5EF4-FFF2-40B4-BE49-F238E27FC236}">
                  <a16:creationId xmlns:a16="http://schemas.microsoft.com/office/drawing/2014/main" id="{8FF78EA1-1BBD-F5FF-1F17-49D9B0D094F0}"/>
                </a:ext>
              </a:extLst>
            </p:cNvPr>
            <p:cNvSpPr/>
            <p:nvPr/>
          </p:nvSpPr>
          <p:spPr>
            <a:xfrm>
              <a:off x="11076294" y="13060756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1" name="Freeform: Shape 460">
              <a:extLst>
                <a:ext uri="{FF2B5EF4-FFF2-40B4-BE49-F238E27FC236}">
                  <a16:creationId xmlns:a16="http://schemas.microsoft.com/office/drawing/2014/main" id="{310FE0C9-2C13-CAD2-86E3-65D57BDD3765}"/>
                </a:ext>
              </a:extLst>
            </p:cNvPr>
            <p:cNvSpPr/>
            <p:nvPr/>
          </p:nvSpPr>
          <p:spPr>
            <a:xfrm>
              <a:off x="10705483" y="1306075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2" name="Freeform: Shape 461">
              <a:extLst>
                <a:ext uri="{FF2B5EF4-FFF2-40B4-BE49-F238E27FC236}">
                  <a16:creationId xmlns:a16="http://schemas.microsoft.com/office/drawing/2014/main" id="{715F63C4-3649-2262-ECAD-3AED05FC9036}"/>
                </a:ext>
              </a:extLst>
            </p:cNvPr>
            <p:cNvSpPr/>
            <p:nvPr/>
          </p:nvSpPr>
          <p:spPr>
            <a:xfrm>
              <a:off x="10705483" y="11990182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3" name="Freeform: Shape 462">
              <a:extLst>
                <a:ext uri="{FF2B5EF4-FFF2-40B4-BE49-F238E27FC236}">
                  <a16:creationId xmlns:a16="http://schemas.microsoft.com/office/drawing/2014/main" id="{828EC839-5D1E-F7F1-2408-E0A830A35EEC}"/>
                </a:ext>
              </a:extLst>
            </p:cNvPr>
            <p:cNvSpPr/>
            <p:nvPr/>
          </p:nvSpPr>
          <p:spPr>
            <a:xfrm>
              <a:off x="11076294" y="124183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4" name="Freeform: Shape 463">
              <a:extLst>
                <a:ext uri="{FF2B5EF4-FFF2-40B4-BE49-F238E27FC236}">
                  <a16:creationId xmlns:a16="http://schemas.microsoft.com/office/drawing/2014/main" id="{2C05ED20-8E58-9613-E573-B8AE5D6FCEA3}"/>
                </a:ext>
              </a:extLst>
            </p:cNvPr>
            <p:cNvSpPr/>
            <p:nvPr/>
          </p:nvSpPr>
          <p:spPr>
            <a:xfrm>
              <a:off x="11076294" y="12204336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5" name="Freeform: Shape 464">
              <a:extLst>
                <a:ext uri="{FF2B5EF4-FFF2-40B4-BE49-F238E27FC236}">
                  <a16:creationId xmlns:a16="http://schemas.microsoft.com/office/drawing/2014/main" id="{CB3D527B-3F48-2793-E0D5-E30239E98D25}"/>
                </a:ext>
              </a:extLst>
            </p:cNvPr>
            <p:cNvSpPr/>
            <p:nvPr/>
          </p:nvSpPr>
          <p:spPr>
            <a:xfrm>
              <a:off x="10705483" y="1220433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6" name="Freeform: Shape 465">
              <a:extLst>
                <a:ext uri="{FF2B5EF4-FFF2-40B4-BE49-F238E27FC236}">
                  <a16:creationId xmlns:a16="http://schemas.microsoft.com/office/drawing/2014/main" id="{E3AE98ED-AEBA-3787-D03C-3A0BA09E834F}"/>
                </a:ext>
              </a:extLst>
            </p:cNvPr>
            <p:cNvSpPr/>
            <p:nvPr/>
          </p:nvSpPr>
          <p:spPr>
            <a:xfrm>
              <a:off x="10705483" y="11133081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7" name="Freeform: Shape 466">
              <a:extLst>
                <a:ext uri="{FF2B5EF4-FFF2-40B4-BE49-F238E27FC236}">
                  <a16:creationId xmlns:a16="http://schemas.microsoft.com/office/drawing/2014/main" id="{D118AB67-21E7-50C6-1046-CC756F31D182}"/>
                </a:ext>
              </a:extLst>
            </p:cNvPr>
            <p:cNvSpPr/>
            <p:nvPr/>
          </p:nvSpPr>
          <p:spPr>
            <a:xfrm>
              <a:off x="11076294" y="115612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8" name="Freeform: Shape 467">
              <a:extLst>
                <a:ext uri="{FF2B5EF4-FFF2-40B4-BE49-F238E27FC236}">
                  <a16:creationId xmlns:a16="http://schemas.microsoft.com/office/drawing/2014/main" id="{8096A165-159E-B3C1-B8EC-917679F52B64}"/>
                </a:ext>
              </a:extLst>
            </p:cNvPr>
            <p:cNvSpPr/>
            <p:nvPr/>
          </p:nvSpPr>
          <p:spPr>
            <a:xfrm>
              <a:off x="11076294" y="11347235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9" name="Freeform: Shape 468">
              <a:extLst>
                <a:ext uri="{FF2B5EF4-FFF2-40B4-BE49-F238E27FC236}">
                  <a16:creationId xmlns:a16="http://schemas.microsoft.com/office/drawing/2014/main" id="{C23B5BF5-B8C6-C8CD-8B64-657844D3903D}"/>
                </a:ext>
              </a:extLst>
            </p:cNvPr>
            <p:cNvSpPr/>
            <p:nvPr/>
          </p:nvSpPr>
          <p:spPr>
            <a:xfrm>
              <a:off x="10705483" y="11347235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0" name="Freeform: Shape 469">
              <a:extLst>
                <a:ext uri="{FF2B5EF4-FFF2-40B4-BE49-F238E27FC236}">
                  <a16:creationId xmlns:a16="http://schemas.microsoft.com/office/drawing/2014/main" id="{DD2B5B05-C7AE-F518-8B41-CB0658937164}"/>
                </a:ext>
              </a:extLst>
            </p:cNvPr>
            <p:cNvSpPr/>
            <p:nvPr/>
          </p:nvSpPr>
          <p:spPr>
            <a:xfrm>
              <a:off x="10705483" y="10276758"/>
              <a:ext cx="741622" cy="856323"/>
            </a:xfrm>
            <a:custGeom>
              <a:avLst/>
              <a:gdLst>
                <a:gd name="connsiteX0" fmla="*/ 0 w 715952"/>
                <a:gd name="connsiteY0" fmla="*/ 620036 h 826683"/>
                <a:gd name="connsiteX1" fmla="*/ 357976 w 715952"/>
                <a:gd name="connsiteY1" fmla="*/ 826684 h 826683"/>
                <a:gd name="connsiteX2" fmla="*/ 715953 w 715952"/>
                <a:gd name="connsiteY2" fmla="*/ 620036 h 826683"/>
                <a:gd name="connsiteX3" fmla="*/ 715953 w 715952"/>
                <a:gd name="connsiteY3" fmla="*/ 206648 h 826683"/>
                <a:gd name="connsiteX4" fmla="*/ 357976 w 715952"/>
                <a:gd name="connsiteY4" fmla="*/ 0 h 826683"/>
                <a:gd name="connsiteX5" fmla="*/ 0 w 715952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1" name="Freeform: Shape 470">
              <a:extLst>
                <a:ext uri="{FF2B5EF4-FFF2-40B4-BE49-F238E27FC236}">
                  <a16:creationId xmlns:a16="http://schemas.microsoft.com/office/drawing/2014/main" id="{A3BBB7F0-C694-340B-A2CD-F0424198C737}"/>
                </a:ext>
              </a:extLst>
            </p:cNvPr>
            <p:cNvSpPr/>
            <p:nvPr/>
          </p:nvSpPr>
          <p:spPr>
            <a:xfrm>
              <a:off x="11076294" y="1070487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2" name="Freeform: Shape 471">
              <a:extLst>
                <a:ext uri="{FF2B5EF4-FFF2-40B4-BE49-F238E27FC236}">
                  <a16:creationId xmlns:a16="http://schemas.microsoft.com/office/drawing/2014/main" id="{5DC51959-47E7-65E7-ED34-E825BFF4A103}"/>
                </a:ext>
              </a:extLst>
            </p:cNvPr>
            <p:cNvSpPr/>
            <p:nvPr/>
          </p:nvSpPr>
          <p:spPr>
            <a:xfrm>
              <a:off x="11076294" y="1049081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3" name="Freeform: Shape 472">
              <a:extLst>
                <a:ext uri="{FF2B5EF4-FFF2-40B4-BE49-F238E27FC236}">
                  <a16:creationId xmlns:a16="http://schemas.microsoft.com/office/drawing/2014/main" id="{E4BA0C8E-8DFD-5043-2F44-A8BC7375882D}"/>
                </a:ext>
              </a:extLst>
            </p:cNvPr>
            <p:cNvSpPr/>
            <p:nvPr/>
          </p:nvSpPr>
          <p:spPr>
            <a:xfrm>
              <a:off x="10705483" y="1049081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4" name="Freeform: Shape 473">
              <a:extLst>
                <a:ext uri="{FF2B5EF4-FFF2-40B4-BE49-F238E27FC236}">
                  <a16:creationId xmlns:a16="http://schemas.microsoft.com/office/drawing/2014/main" id="{C9760966-D799-9F25-CC89-CAD0FE7985FF}"/>
                </a:ext>
              </a:extLst>
            </p:cNvPr>
            <p:cNvSpPr/>
            <p:nvPr/>
          </p:nvSpPr>
          <p:spPr>
            <a:xfrm>
              <a:off x="10705483" y="9420629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647 h 826777"/>
                <a:gd name="connsiteX4" fmla="*/ 357976 w 715952"/>
                <a:gd name="connsiteY4" fmla="*/ 0 h 826777"/>
                <a:gd name="connsiteX5" fmla="*/ 0 w 715952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5" name="Freeform: Shape 474">
              <a:extLst>
                <a:ext uri="{FF2B5EF4-FFF2-40B4-BE49-F238E27FC236}">
                  <a16:creationId xmlns:a16="http://schemas.microsoft.com/office/drawing/2014/main" id="{391A8242-FE2E-D636-473A-0DA9E642D018}"/>
                </a:ext>
              </a:extLst>
            </p:cNvPr>
            <p:cNvSpPr/>
            <p:nvPr/>
          </p:nvSpPr>
          <p:spPr>
            <a:xfrm>
              <a:off x="11076294" y="984884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6" name="Freeform: Shape 475">
              <a:extLst>
                <a:ext uri="{FF2B5EF4-FFF2-40B4-BE49-F238E27FC236}">
                  <a16:creationId xmlns:a16="http://schemas.microsoft.com/office/drawing/2014/main" id="{4390F41B-0DCA-B700-EEA3-0DAFD40F6E29}"/>
                </a:ext>
              </a:extLst>
            </p:cNvPr>
            <p:cNvSpPr/>
            <p:nvPr/>
          </p:nvSpPr>
          <p:spPr>
            <a:xfrm>
              <a:off x="11076294" y="9634685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7" name="Freeform: Shape 476">
              <a:extLst>
                <a:ext uri="{FF2B5EF4-FFF2-40B4-BE49-F238E27FC236}">
                  <a16:creationId xmlns:a16="http://schemas.microsoft.com/office/drawing/2014/main" id="{624698F0-0D74-3801-F956-D339D550FBC7}"/>
                </a:ext>
              </a:extLst>
            </p:cNvPr>
            <p:cNvSpPr/>
            <p:nvPr/>
          </p:nvSpPr>
          <p:spPr>
            <a:xfrm>
              <a:off x="10705483" y="9634685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8" name="Freeform: Shape 477">
              <a:extLst>
                <a:ext uri="{FF2B5EF4-FFF2-40B4-BE49-F238E27FC236}">
                  <a16:creationId xmlns:a16="http://schemas.microsoft.com/office/drawing/2014/main" id="{732B44EF-E457-DD65-04C0-04D9BB0CFAE4}"/>
                </a:ext>
              </a:extLst>
            </p:cNvPr>
            <p:cNvSpPr/>
            <p:nvPr/>
          </p:nvSpPr>
          <p:spPr>
            <a:xfrm>
              <a:off x="10705483" y="8564208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8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9" name="Freeform: Shape 478">
              <a:extLst>
                <a:ext uri="{FF2B5EF4-FFF2-40B4-BE49-F238E27FC236}">
                  <a16:creationId xmlns:a16="http://schemas.microsoft.com/office/drawing/2014/main" id="{209BE1C0-5E0F-5620-FF71-081070F58286}"/>
                </a:ext>
              </a:extLst>
            </p:cNvPr>
            <p:cNvSpPr/>
            <p:nvPr/>
          </p:nvSpPr>
          <p:spPr>
            <a:xfrm>
              <a:off x="11076294" y="89924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0" name="Freeform: Shape 479">
              <a:extLst>
                <a:ext uri="{FF2B5EF4-FFF2-40B4-BE49-F238E27FC236}">
                  <a16:creationId xmlns:a16="http://schemas.microsoft.com/office/drawing/2014/main" id="{14909D61-5081-8425-85A3-93A804BD2B46}"/>
                </a:ext>
              </a:extLst>
            </p:cNvPr>
            <p:cNvSpPr/>
            <p:nvPr/>
          </p:nvSpPr>
          <p:spPr>
            <a:xfrm>
              <a:off x="11076294" y="8778362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1" name="Freeform: Shape 480">
              <a:extLst>
                <a:ext uri="{FF2B5EF4-FFF2-40B4-BE49-F238E27FC236}">
                  <a16:creationId xmlns:a16="http://schemas.microsoft.com/office/drawing/2014/main" id="{2E91BFC8-A60C-F737-60B8-F73F325F9629}"/>
                </a:ext>
              </a:extLst>
            </p:cNvPr>
            <p:cNvSpPr/>
            <p:nvPr/>
          </p:nvSpPr>
          <p:spPr>
            <a:xfrm>
              <a:off x="10705483" y="8778362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2" name="Freeform: Shape 481">
              <a:extLst>
                <a:ext uri="{FF2B5EF4-FFF2-40B4-BE49-F238E27FC236}">
                  <a16:creationId xmlns:a16="http://schemas.microsoft.com/office/drawing/2014/main" id="{13DEF1BD-2879-12FA-9534-20F3F1CCAC0A}"/>
                </a:ext>
              </a:extLst>
            </p:cNvPr>
            <p:cNvSpPr/>
            <p:nvPr/>
          </p:nvSpPr>
          <p:spPr>
            <a:xfrm>
              <a:off x="10705483" y="7707108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647 h 826777"/>
                <a:gd name="connsiteX4" fmla="*/ 357976 w 715952"/>
                <a:gd name="connsiteY4" fmla="*/ 0 h 826777"/>
                <a:gd name="connsiteX5" fmla="*/ 0 w 715952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3" name="Freeform: Shape 482">
              <a:extLst>
                <a:ext uri="{FF2B5EF4-FFF2-40B4-BE49-F238E27FC236}">
                  <a16:creationId xmlns:a16="http://schemas.microsoft.com/office/drawing/2014/main" id="{542FFED9-B488-16CD-9CB0-796587D803C4}"/>
                </a:ext>
              </a:extLst>
            </p:cNvPr>
            <p:cNvSpPr/>
            <p:nvPr/>
          </p:nvSpPr>
          <p:spPr>
            <a:xfrm>
              <a:off x="11076294" y="81353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4" name="Freeform: Shape 483">
              <a:extLst>
                <a:ext uri="{FF2B5EF4-FFF2-40B4-BE49-F238E27FC236}">
                  <a16:creationId xmlns:a16="http://schemas.microsoft.com/office/drawing/2014/main" id="{CA77E16E-DB36-3B87-C00C-EDD47A6C77DA}"/>
                </a:ext>
              </a:extLst>
            </p:cNvPr>
            <p:cNvSpPr/>
            <p:nvPr/>
          </p:nvSpPr>
          <p:spPr>
            <a:xfrm>
              <a:off x="11076294" y="7921164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5" name="Freeform: Shape 484">
              <a:extLst>
                <a:ext uri="{FF2B5EF4-FFF2-40B4-BE49-F238E27FC236}">
                  <a16:creationId xmlns:a16="http://schemas.microsoft.com/office/drawing/2014/main" id="{54040300-7132-1246-6592-F9B4C0447564}"/>
                </a:ext>
              </a:extLst>
            </p:cNvPr>
            <p:cNvSpPr/>
            <p:nvPr/>
          </p:nvSpPr>
          <p:spPr>
            <a:xfrm>
              <a:off x="10705483" y="7921164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6" name="Freeform: Shape 485">
              <a:extLst>
                <a:ext uri="{FF2B5EF4-FFF2-40B4-BE49-F238E27FC236}">
                  <a16:creationId xmlns:a16="http://schemas.microsoft.com/office/drawing/2014/main" id="{D88FC938-C1E4-C0F7-B147-14D48AEAD963}"/>
                </a:ext>
              </a:extLst>
            </p:cNvPr>
            <p:cNvSpPr/>
            <p:nvPr/>
          </p:nvSpPr>
          <p:spPr>
            <a:xfrm>
              <a:off x="10705483" y="6850687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7" name="Freeform: Shape 486">
              <a:extLst>
                <a:ext uri="{FF2B5EF4-FFF2-40B4-BE49-F238E27FC236}">
                  <a16:creationId xmlns:a16="http://schemas.microsoft.com/office/drawing/2014/main" id="{118B9DF4-2CE0-4F05-F2D0-778B34C47411}"/>
                </a:ext>
              </a:extLst>
            </p:cNvPr>
            <p:cNvSpPr/>
            <p:nvPr/>
          </p:nvSpPr>
          <p:spPr>
            <a:xfrm>
              <a:off x="11076294" y="727889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8" name="Freeform: Shape 487">
              <a:extLst>
                <a:ext uri="{FF2B5EF4-FFF2-40B4-BE49-F238E27FC236}">
                  <a16:creationId xmlns:a16="http://schemas.microsoft.com/office/drawing/2014/main" id="{F359C336-0970-4C43-E558-0E947E623CD8}"/>
                </a:ext>
              </a:extLst>
            </p:cNvPr>
            <p:cNvSpPr/>
            <p:nvPr/>
          </p:nvSpPr>
          <p:spPr>
            <a:xfrm>
              <a:off x="11076294" y="706484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9" name="Freeform: Shape 488">
              <a:extLst>
                <a:ext uri="{FF2B5EF4-FFF2-40B4-BE49-F238E27FC236}">
                  <a16:creationId xmlns:a16="http://schemas.microsoft.com/office/drawing/2014/main" id="{868DDA56-0CDE-8ACC-7EA3-CBAE757AC1A2}"/>
                </a:ext>
              </a:extLst>
            </p:cNvPr>
            <p:cNvSpPr/>
            <p:nvPr/>
          </p:nvSpPr>
          <p:spPr>
            <a:xfrm>
              <a:off x="10705483" y="706484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0" name="Freeform: Shape 489">
              <a:extLst>
                <a:ext uri="{FF2B5EF4-FFF2-40B4-BE49-F238E27FC236}">
                  <a16:creationId xmlns:a16="http://schemas.microsoft.com/office/drawing/2014/main" id="{9F71D9B8-942E-9CEE-F65A-B130E8A783AC}"/>
                </a:ext>
              </a:extLst>
            </p:cNvPr>
            <p:cNvSpPr/>
            <p:nvPr/>
          </p:nvSpPr>
          <p:spPr>
            <a:xfrm>
              <a:off x="11447106" y="12846603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8070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2 h 826777"/>
                <a:gd name="connsiteX4" fmla="*/ 358070 w 716046"/>
                <a:gd name="connsiteY4" fmla="*/ 0 h 826777"/>
                <a:gd name="connsiteX5" fmla="*/ 0 w 716046"/>
                <a:gd name="connsiteY5" fmla="*/ 206742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8070" y="826777"/>
                  </a:lnTo>
                  <a:lnTo>
                    <a:pt x="716047" y="620130"/>
                  </a:lnTo>
                  <a:lnTo>
                    <a:pt x="716047" y="206742"/>
                  </a:lnTo>
                  <a:lnTo>
                    <a:pt x="358070" y="0"/>
                  </a:lnTo>
                  <a:lnTo>
                    <a:pt x="0" y="206742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1" name="Freeform: Shape 490">
              <a:extLst>
                <a:ext uri="{FF2B5EF4-FFF2-40B4-BE49-F238E27FC236}">
                  <a16:creationId xmlns:a16="http://schemas.microsoft.com/office/drawing/2014/main" id="{C0C073DF-0319-9836-B4B0-4F3E1C931E4B}"/>
                </a:ext>
              </a:extLst>
            </p:cNvPr>
            <p:cNvSpPr/>
            <p:nvPr/>
          </p:nvSpPr>
          <p:spPr>
            <a:xfrm>
              <a:off x="11818014" y="13274812"/>
              <a:ext cx="9712" cy="428210"/>
            </a:xfrm>
            <a:custGeom>
              <a:avLst/>
              <a:gdLst>
                <a:gd name="connsiteX0" fmla="*/ -1 w 9376"/>
                <a:gd name="connsiteY0" fmla="*/ 0 h 413388"/>
                <a:gd name="connsiteX1" fmla="*/ -1 w 9376"/>
                <a:gd name="connsiteY1" fmla="*/ 413388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-1" y="0"/>
                  </a:moveTo>
                  <a:lnTo>
                    <a:pt x="-1" y="41338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2" name="Freeform: Shape 491">
              <a:extLst>
                <a:ext uri="{FF2B5EF4-FFF2-40B4-BE49-F238E27FC236}">
                  <a16:creationId xmlns:a16="http://schemas.microsoft.com/office/drawing/2014/main" id="{3CBA4A5A-6CBB-FFA0-C142-8283007D11F5}"/>
                </a:ext>
              </a:extLst>
            </p:cNvPr>
            <p:cNvSpPr/>
            <p:nvPr/>
          </p:nvSpPr>
          <p:spPr>
            <a:xfrm>
              <a:off x="11818014" y="13060756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-1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-1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3" name="Freeform: Shape 492">
              <a:extLst>
                <a:ext uri="{FF2B5EF4-FFF2-40B4-BE49-F238E27FC236}">
                  <a16:creationId xmlns:a16="http://schemas.microsoft.com/office/drawing/2014/main" id="{83D91728-2F27-6592-0184-836136D9B43B}"/>
                </a:ext>
              </a:extLst>
            </p:cNvPr>
            <p:cNvSpPr/>
            <p:nvPr/>
          </p:nvSpPr>
          <p:spPr>
            <a:xfrm>
              <a:off x="11447106" y="13060756"/>
              <a:ext cx="370908" cy="214056"/>
            </a:xfrm>
            <a:custGeom>
              <a:avLst/>
              <a:gdLst>
                <a:gd name="connsiteX0" fmla="*/ 358070 w 358070"/>
                <a:gd name="connsiteY0" fmla="*/ 206648 h 206647"/>
                <a:gd name="connsiteX1" fmla="*/ 0 w 358070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4" name="Freeform: Shape 493">
              <a:extLst>
                <a:ext uri="{FF2B5EF4-FFF2-40B4-BE49-F238E27FC236}">
                  <a16:creationId xmlns:a16="http://schemas.microsoft.com/office/drawing/2014/main" id="{D02AEED5-DD80-29C1-6871-B2F20F32831B}"/>
                </a:ext>
              </a:extLst>
            </p:cNvPr>
            <p:cNvSpPr/>
            <p:nvPr/>
          </p:nvSpPr>
          <p:spPr>
            <a:xfrm>
              <a:off x="11447106" y="11990182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8070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8070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8070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8070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5" name="Freeform: Shape 494">
              <a:extLst>
                <a:ext uri="{FF2B5EF4-FFF2-40B4-BE49-F238E27FC236}">
                  <a16:creationId xmlns:a16="http://schemas.microsoft.com/office/drawing/2014/main" id="{DCD56E18-C333-5D1C-78A8-DEE6FFE3FD7D}"/>
                </a:ext>
              </a:extLst>
            </p:cNvPr>
            <p:cNvSpPr/>
            <p:nvPr/>
          </p:nvSpPr>
          <p:spPr>
            <a:xfrm>
              <a:off x="11818014" y="12418392"/>
              <a:ext cx="9712" cy="428210"/>
            </a:xfrm>
            <a:custGeom>
              <a:avLst/>
              <a:gdLst>
                <a:gd name="connsiteX0" fmla="*/ -1 w 9376"/>
                <a:gd name="connsiteY0" fmla="*/ 0 h 413388"/>
                <a:gd name="connsiteX1" fmla="*/ -1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-1" y="0"/>
                  </a:moveTo>
                  <a:lnTo>
                    <a:pt x="-1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6" name="Freeform: Shape 495">
              <a:extLst>
                <a:ext uri="{FF2B5EF4-FFF2-40B4-BE49-F238E27FC236}">
                  <a16:creationId xmlns:a16="http://schemas.microsoft.com/office/drawing/2014/main" id="{0A3E10A4-F48D-6CC1-54EC-FA79DA0B3437}"/>
                </a:ext>
              </a:extLst>
            </p:cNvPr>
            <p:cNvSpPr/>
            <p:nvPr/>
          </p:nvSpPr>
          <p:spPr>
            <a:xfrm>
              <a:off x="11818014" y="12204336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-1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-1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7" name="Freeform: Shape 496">
              <a:extLst>
                <a:ext uri="{FF2B5EF4-FFF2-40B4-BE49-F238E27FC236}">
                  <a16:creationId xmlns:a16="http://schemas.microsoft.com/office/drawing/2014/main" id="{E23F746E-5F28-5237-EA8E-0A38170BCE0C}"/>
                </a:ext>
              </a:extLst>
            </p:cNvPr>
            <p:cNvSpPr/>
            <p:nvPr/>
          </p:nvSpPr>
          <p:spPr>
            <a:xfrm>
              <a:off x="11447106" y="12204336"/>
              <a:ext cx="370908" cy="214056"/>
            </a:xfrm>
            <a:custGeom>
              <a:avLst/>
              <a:gdLst>
                <a:gd name="connsiteX0" fmla="*/ 358070 w 358070"/>
                <a:gd name="connsiteY0" fmla="*/ 206648 h 206647"/>
                <a:gd name="connsiteX1" fmla="*/ 0 w 358070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8" name="Freeform: Shape 497">
              <a:extLst>
                <a:ext uri="{FF2B5EF4-FFF2-40B4-BE49-F238E27FC236}">
                  <a16:creationId xmlns:a16="http://schemas.microsoft.com/office/drawing/2014/main" id="{0A7A8DD3-10C8-B8DB-20D3-0595D9E5D733}"/>
                </a:ext>
              </a:extLst>
            </p:cNvPr>
            <p:cNvSpPr/>
            <p:nvPr/>
          </p:nvSpPr>
          <p:spPr>
            <a:xfrm>
              <a:off x="11447106" y="11133081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8070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8070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8070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8070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9" name="Freeform: Shape 498">
              <a:extLst>
                <a:ext uri="{FF2B5EF4-FFF2-40B4-BE49-F238E27FC236}">
                  <a16:creationId xmlns:a16="http://schemas.microsoft.com/office/drawing/2014/main" id="{425E747D-01AC-87B5-79D6-4EE514434251}"/>
                </a:ext>
              </a:extLst>
            </p:cNvPr>
            <p:cNvSpPr/>
            <p:nvPr/>
          </p:nvSpPr>
          <p:spPr>
            <a:xfrm>
              <a:off x="11818014" y="11561292"/>
              <a:ext cx="9712" cy="428210"/>
            </a:xfrm>
            <a:custGeom>
              <a:avLst/>
              <a:gdLst>
                <a:gd name="connsiteX0" fmla="*/ -1 w 9376"/>
                <a:gd name="connsiteY0" fmla="*/ 0 h 413388"/>
                <a:gd name="connsiteX1" fmla="*/ -1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-1" y="0"/>
                  </a:moveTo>
                  <a:lnTo>
                    <a:pt x="-1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0" name="Freeform: Shape 499">
              <a:extLst>
                <a:ext uri="{FF2B5EF4-FFF2-40B4-BE49-F238E27FC236}">
                  <a16:creationId xmlns:a16="http://schemas.microsoft.com/office/drawing/2014/main" id="{A7722C81-FE4F-F7F8-7EE3-C3FA50088937}"/>
                </a:ext>
              </a:extLst>
            </p:cNvPr>
            <p:cNvSpPr/>
            <p:nvPr/>
          </p:nvSpPr>
          <p:spPr>
            <a:xfrm>
              <a:off x="11818014" y="11347235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-1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-1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1" name="Freeform: Shape 500">
              <a:extLst>
                <a:ext uri="{FF2B5EF4-FFF2-40B4-BE49-F238E27FC236}">
                  <a16:creationId xmlns:a16="http://schemas.microsoft.com/office/drawing/2014/main" id="{197C28DE-0BFE-EE9A-2C85-91E4956CD915}"/>
                </a:ext>
              </a:extLst>
            </p:cNvPr>
            <p:cNvSpPr/>
            <p:nvPr/>
          </p:nvSpPr>
          <p:spPr>
            <a:xfrm>
              <a:off x="11447106" y="11347235"/>
              <a:ext cx="370908" cy="214056"/>
            </a:xfrm>
            <a:custGeom>
              <a:avLst/>
              <a:gdLst>
                <a:gd name="connsiteX0" fmla="*/ 358070 w 358070"/>
                <a:gd name="connsiteY0" fmla="*/ 206648 h 206647"/>
                <a:gd name="connsiteX1" fmla="*/ 0 w 358070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2" name="Freeform: Shape 501">
              <a:extLst>
                <a:ext uri="{FF2B5EF4-FFF2-40B4-BE49-F238E27FC236}">
                  <a16:creationId xmlns:a16="http://schemas.microsoft.com/office/drawing/2014/main" id="{954CE611-0809-5EF0-C40B-487F03CA438A}"/>
                </a:ext>
              </a:extLst>
            </p:cNvPr>
            <p:cNvSpPr/>
            <p:nvPr/>
          </p:nvSpPr>
          <p:spPr>
            <a:xfrm>
              <a:off x="11447106" y="10276758"/>
              <a:ext cx="741719" cy="856323"/>
            </a:xfrm>
            <a:custGeom>
              <a:avLst/>
              <a:gdLst>
                <a:gd name="connsiteX0" fmla="*/ 0 w 716046"/>
                <a:gd name="connsiteY0" fmla="*/ 620036 h 826683"/>
                <a:gd name="connsiteX1" fmla="*/ 358070 w 716046"/>
                <a:gd name="connsiteY1" fmla="*/ 826684 h 826683"/>
                <a:gd name="connsiteX2" fmla="*/ 716047 w 716046"/>
                <a:gd name="connsiteY2" fmla="*/ 620036 h 826683"/>
                <a:gd name="connsiteX3" fmla="*/ 716047 w 716046"/>
                <a:gd name="connsiteY3" fmla="*/ 206648 h 826683"/>
                <a:gd name="connsiteX4" fmla="*/ 358070 w 716046"/>
                <a:gd name="connsiteY4" fmla="*/ 0 h 826683"/>
                <a:gd name="connsiteX5" fmla="*/ 0 w 716046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683">
                  <a:moveTo>
                    <a:pt x="0" y="620036"/>
                  </a:moveTo>
                  <a:lnTo>
                    <a:pt x="358070" y="826684"/>
                  </a:lnTo>
                  <a:lnTo>
                    <a:pt x="716047" y="620036"/>
                  </a:lnTo>
                  <a:lnTo>
                    <a:pt x="716047" y="206648"/>
                  </a:lnTo>
                  <a:lnTo>
                    <a:pt x="358070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3" name="Freeform: Shape 502">
              <a:extLst>
                <a:ext uri="{FF2B5EF4-FFF2-40B4-BE49-F238E27FC236}">
                  <a16:creationId xmlns:a16="http://schemas.microsoft.com/office/drawing/2014/main" id="{F399A8A3-F0EE-B135-487F-2166273A13D5}"/>
                </a:ext>
              </a:extLst>
            </p:cNvPr>
            <p:cNvSpPr/>
            <p:nvPr/>
          </p:nvSpPr>
          <p:spPr>
            <a:xfrm>
              <a:off x="11818014" y="10704871"/>
              <a:ext cx="9712" cy="428210"/>
            </a:xfrm>
            <a:custGeom>
              <a:avLst/>
              <a:gdLst>
                <a:gd name="connsiteX0" fmla="*/ -1 w 9376"/>
                <a:gd name="connsiteY0" fmla="*/ 0 h 413388"/>
                <a:gd name="connsiteX1" fmla="*/ -1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-1" y="0"/>
                  </a:moveTo>
                  <a:lnTo>
                    <a:pt x="-1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4" name="Freeform: Shape 503">
              <a:extLst>
                <a:ext uri="{FF2B5EF4-FFF2-40B4-BE49-F238E27FC236}">
                  <a16:creationId xmlns:a16="http://schemas.microsoft.com/office/drawing/2014/main" id="{DB2DA1C4-C861-95C8-3317-0ED21033D832}"/>
                </a:ext>
              </a:extLst>
            </p:cNvPr>
            <p:cNvSpPr/>
            <p:nvPr/>
          </p:nvSpPr>
          <p:spPr>
            <a:xfrm>
              <a:off x="11818014" y="1049081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-1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-1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5" name="Freeform: Shape 504">
              <a:extLst>
                <a:ext uri="{FF2B5EF4-FFF2-40B4-BE49-F238E27FC236}">
                  <a16:creationId xmlns:a16="http://schemas.microsoft.com/office/drawing/2014/main" id="{9B746171-2F31-8182-1BD2-30061C59DCB6}"/>
                </a:ext>
              </a:extLst>
            </p:cNvPr>
            <p:cNvSpPr/>
            <p:nvPr/>
          </p:nvSpPr>
          <p:spPr>
            <a:xfrm>
              <a:off x="11447106" y="10490814"/>
              <a:ext cx="370908" cy="214056"/>
            </a:xfrm>
            <a:custGeom>
              <a:avLst/>
              <a:gdLst>
                <a:gd name="connsiteX0" fmla="*/ 358070 w 358070"/>
                <a:gd name="connsiteY0" fmla="*/ 206647 h 206647"/>
                <a:gd name="connsiteX1" fmla="*/ 0 w 358070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6" name="Freeform: Shape 505">
              <a:extLst>
                <a:ext uri="{FF2B5EF4-FFF2-40B4-BE49-F238E27FC236}">
                  <a16:creationId xmlns:a16="http://schemas.microsoft.com/office/drawing/2014/main" id="{1617084C-655C-5FB3-0CF1-704D172A8760}"/>
                </a:ext>
              </a:extLst>
            </p:cNvPr>
            <p:cNvSpPr/>
            <p:nvPr/>
          </p:nvSpPr>
          <p:spPr>
            <a:xfrm>
              <a:off x="11447106" y="9420629"/>
              <a:ext cx="741719" cy="856420"/>
            </a:xfrm>
            <a:custGeom>
              <a:avLst/>
              <a:gdLst>
                <a:gd name="connsiteX0" fmla="*/ 0 w 716046"/>
                <a:gd name="connsiteY0" fmla="*/ 620036 h 826777"/>
                <a:gd name="connsiteX1" fmla="*/ 358070 w 716046"/>
                <a:gd name="connsiteY1" fmla="*/ 826777 h 826777"/>
                <a:gd name="connsiteX2" fmla="*/ 716047 w 716046"/>
                <a:gd name="connsiteY2" fmla="*/ 620036 h 826777"/>
                <a:gd name="connsiteX3" fmla="*/ 716047 w 716046"/>
                <a:gd name="connsiteY3" fmla="*/ 206647 h 826777"/>
                <a:gd name="connsiteX4" fmla="*/ 358070 w 716046"/>
                <a:gd name="connsiteY4" fmla="*/ 0 h 826777"/>
                <a:gd name="connsiteX5" fmla="*/ 0 w 716046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036"/>
                  </a:moveTo>
                  <a:lnTo>
                    <a:pt x="358070" y="826777"/>
                  </a:lnTo>
                  <a:lnTo>
                    <a:pt x="716047" y="620036"/>
                  </a:lnTo>
                  <a:lnTo>
                    <a:pt x="716047" y="206647"/>
                  </a:lnTo>
                  <a:lnTo>
                    <a:pt x="358070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7" name="Freeform: Shape 506">
              <a:extLst>
                <a:ext uri="{FF2B5EF4-FFF2-40B4-BE49-F238E27FC236}">
                  <a16:creationId xmlns:a16="http://schemas.microsoft.com/office/drawing/2014/main" id="{FFCB4E2A-9F7D-7241-4828-F074471869BC}"/>
                </a:ext>
              </a:extLst>
            </p:cNvPr>
            <p:cNvSpPr/>
            <p:nvPr/>
          </p:nvSpPr>
          <p:spPr>
            <a:xfrm>
              <a:off x="11818014" y="9848840"/>
              <a:ext cx="9712" cy="428210"/>
            </a:xfrm>
            <a:custGeom>
              <a:avLst/>
              <a:gdLst>
                <a:gd name="connsiteX0" fmla="*/ -1 w 9376"/>
                <a:gd name="connsiteY0" fmla="*/ 0 h 413388"/>
                <a:gd name="connsiteX1" fmla="*/ -1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-1" y="0"/>
                  </a:moveTo>
                  <a:lnTo>
                    <a:pt x="-1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8" name="Freeform: Shape 507">
              <a:extLst>
                <a:ext uri="{FF2B5EF4-FFF2-40B4-BE49-F238E27FC236}">
                  <a16:creationId xmlns:a16="http://schemas.microsoft.com/office/drawing/2014/main" id="{F06AE0EC-CA9E-3721-2512-724C6E033076}"/>
                </a:ext>
              </a:extLst>
            </p:cNvPr>
            <p:cNvSpPr/>
            <p:nvPr/>
          </p:nvSpPr>
          <p:spPr>
            <a:xfrm>
              <a:off x="11818014" y="9634685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-1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-1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9" name="Freeform: Shape 508">
              <a:extLst>
                <a:ext uri="{FF2B5EF4-FFF2-40B4-BE49-F238E27FC236}">
                  <a16:creationId xmlns:a16="http://schemas.microsoft.com/office/drawing/2014/main" id="{28F4A44B-843C-0726-03CD-535C339D743E}"/>
                </a:ext>
              </a:extLst>
            </p:cNvPr>
            <p:cNvSpPr/>
            <p:nvPr/>
          </p:nvSpPr>
          <p:spPr>
            <a:xfrm>
              <a:off x="11447106" y="9634685"/>
              <a:ext cx="370908" cy="214153"/>
            </a:xfrm>
            <a:custGeom>
              <a:avLst/>
              <a:gdLst>
                <a:gd name="connsiteX0" fmla="*/ 358070 w 358070"/>
                <a:gd name="connsiteY0" fmla="*/ 206741 h 206741"/>
                <a:gd name="connsiteX1" fmla="*/ 0 w 358070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741">
                  <a:moveTo>
                    <a:pt x="358070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0" name="Freeform: Shape 509">
              <a:extLst>
                <a:ext uri="{FF2B5EF4-FFF2-40B4-BE49-F238E27FC236}">
                  <a16:creationId xmlns:a16="http://schemas.microsoft.com/office/drawing/2014/main" id="{B4B86990-ED7A-E7C0-EE21-8280DB74E37C}"/>
                </a:ext>
              </a:extLst>
            </p:cNvPr>
            <p:cNvSpPr/>
            <p:nvPr/>
          </p:nvSpPr>
          <p:spPr>
            <a:xfrm>
              <a:off x="11447106" y="8564208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8070 w 716046"/>
                <a:gd name="connsiteY1" fmla="*/ 826778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8070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8070" y="826778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8070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1" name="Freeform: Shape 510">
              <a:extLst>
                <a:ext uri="{FF2B5EF4-FFF2-40B4-BE49-F238E27FC236}">
                  <a16:creationId xmlns:a16="http://schemas.microsoft.com/office/drawing/2014/main" id="{B9B3ED11-78E3-403B-D132-82BE36BBE344}"/>
                </a:ext>
              </a:extLst>
            </p:cNvPr>
            <p:cNvSpPr/>
            <p:nvPr/>
          </p:nvSpPr>
          <p:spPr>
            <a:xfrm>
              <a:off x="11818014" y="8992418"/>
              <a:ext cx="9712" cy="428210"/>
            </a:xfrm>
            <a:custGeom>
              <a:avLst/>
              <a:gdLst>
                <a:gd name="connsiteX0" fmla="*/ -1 w 9376"/>
                <a:gd name="connsiteY0" fmla="*/ 0 h 413388"/>
                <a:gd name="connsiteX1" fmla="*/ -1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-1" y="0"/>
                  </a:moveTo>
                  <a:lnTo>
                    <a:pt x="-1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2" name="Freeform: Shape 511">
              <a:extLst>
                <a:ext uri="{FF2B5EF4-FFF2-40B4-BE49-F238E27FC236}">
                  <a16:creationId xmlns:a16="http://schemas.microsoft.com/office/drawing/2014/main" id="{6CC744C1-D932-59A4-7FA5-987E46FDB811}"/>
                </a:ext>
              </a:extLst>
            </p:cNvPr>
            <p:cNvSpPr/>
            <p:nvPr/>
          </p:nvSpPr>
          <p:spPr>
            <a:xfrm>
              <a:off x="11818014" y="8778362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-1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-1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3" name="Freeform: Shape 512">
              <a:extLst>
                <a:ext uri="{FF2B5EF4-FFF2-40B4-BE49-F238E27FC236}">
                  <a16:creationId xmlns:a16="http://schemas.microsoft.com/office/drawing/2014/main" id="{7DF791FC-D308-D8A4-5E9F-14728ECB02D4}"/>
                </a:ext>
              </a:extLst>
            </p:cNvPr>
            <p:cNvSpPr/>
            <p:nvPr/>
          </p:nvSpPr>
          <p:spPr>
            <a:xfrm>
              <a:off x="11447106" y="8778362"/>
              <a:ext cx="370908" cy="214056"/>
            </a:xfrm>
            <a:custGeom>
              <a:avLst/>
              <a:gdLst>
                <a:gd name="connsiteX0" fmla="*/ 358070 w 358070"/>
                <a:gd name="connsiteY0" fmla="*/ 206647 h 206647"/>
                <a:gd name="connsiteX1" fmla="*/ 0 w 358070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4" name="Freeform: Shape 513">
              <a:extLst>
                <a:ext uri="{FF2B5EF4-FFF2-40B4-BE49-F238E27FC236}">
                  <a16:creationId xmlns:a16="http://schemas.microsoft.com/office/drawing/2014/main" id="{B9C08C1A-0375-530A-6411-2809D08DD8A6}"/>
                </a:ext>
              </a:extLst>
            </p:cNvPr>
            <p:cNvSpPr/>
            <p:nvPr/>
          </p:nvSpPr>
          <p:spPr>
            <a:xfrm>
              <a:off x="11447106" y="7707108"/>
              <a:ext cx="741719" cy="856420"/>
            </a:xfrm>
            <a:custGeom>
              <a:avLst/>
              <a:gdLst>
                <a:gd name="connsiteX0" fmla="*/ 0 w 716046"/>
                <a:gd name="connsiteY0" fmla="*/ 620036 h 826777"/>
                <a:gd name="connsiteX1" fmla="*/ 358070 w 716046"/>
                <a:gd name="connsiteY1" fmla="*/ 826777 h 826777"/>
                <a:gd name="connsiteX2" fmla="*/ 716047 w 716046"/>
                <a:gd name="connsiteY2" fmla="*/ 620036 h 826777"/>
                <a:gd name="connsiteX3" fmla="*/ 716047 w 716046"/>
                <a:gd name="connsiteY3" fmla="*/ 206647 h 826777"/>
                <a:gd name="connsiteX4" fmla="*/ 358070 w 716046"/>
                <a:gd name="connsiteY4" fmla="*/ 0 h 826777"/>
                <a:gd name="connsiteX5" fmla="*/ 0 w 716046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036"/>
                  </a:moveTo>
                  <a:lnTo>
                    <a:pt x="358070" y="826777"/>
                  </a:lnTo>
                  <a:lnTo>
                    <a:pt x="716047" y="620036"/>
                  </a:lnTo>
                  <a:lnTo>
                    <a:pt x="716047" y="206647"/>
                  </a:lnTo>
                  <a:lnTo>
                    <a:pt x="358070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5" name="Freeform: Shape 514">
              <a:extLst>
                <a:ext uri="{FF2B5EF4-FFF2-40B4-BE49-F238E27FC236}">
                  <a16:creationId xmlns:a16="http://schemas.microsoft.com/office/drawing/2014/main" id="{A9B30969-197A-9818-115A-985BFF00DBBE}"/>
                </a:ext>
              </a:extLst>
            </p:cNvPr>
            <p:cNvSpPr/>
            <p:nvPr/>
          </p:nvSpPr>
          <p:spPr>
            <a:xfrm>
              <a:off x="11818014" y="8135318"/>
              <a:ext cx="9712" cy="428210"/>
            </a:xfrm>
            <a:custGeom>
              <a:avLst/>
              <a:gdLst>
                <a:gd name="connsiteX0" fmla="*/ -1 w 9376"/>
                <a:gd name="connsiteY0" fmla="*/ 0 h 413388"/>
                <a:gd name="connsiteX1" fmla="*/ -1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-1" y="0"/>
                  </a:moveTo>
                  <a:lnTo>
                    <a:pt x="-1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6" name="Freeform: Shape 515">
              <a:extLst>
                <a:ext uri="{FF2B5EF4-FFF2-40B4-BE49-F238E27FC236}">
                  <a16:creationId xmlns:a16="http://schemas.microsoft.com/office/drawing/2014/main" id="{372E0505-D39A-AA70-51C0-F1869D4DAF7A}"/>
                </a:ext>
              </a:extLst>
            </p:cNvPr>
            <p:cNvSpPr/>
            <p:nvPr/>
          </p:nvSpPr>
          <p:spPr>
            <a:xfrm>
              <a:off x="11818014" y="7921164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-1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-1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7" name="Freeform: Shape 516">
              <a:extLst>
                <a:ext uri="{FF2B5EF4-FFF2-40B4-BE49-F238E27FC236}">
                  <a16:creationId xmlns:a16="http://schemas.microsoft.com/office/drawing/2014/main" id="{11D5A5A4-751D-FE08-DF62-E939369CB249}"/>
                </a:ext>
              </a:extLst>
            </p:cNvPr>
            <p:cNvSpPr/>
            <p:nvPr/>
          </p:nvSpPr>
          <p:spPr>
            <a:xfrm>
              <a:off x="11447106" y="7921164"/>
              <a:ext cx="370908" cy="214153"/>
            </a:xfrm>
            <a:custGeom>
              <a:avLst/>
              <a:gdLst>
                <a:gd name="connsiteX0" fmla="*/ 358070 w 358070"/>
                <a:gd name="connsiteY0" fmla="*/ 206741 h 206741"/>
                <a:gd name="connsiteX1" fmla="*/ 0 w 358070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741">
                  <a:moveTo>
                    <a:pt x="358070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8" name="Freeform: Shape 517">
              <a:extLst>
                <a:ext uri="{FF2B5EF4-FFF2-40B4-BE49-F238E27FC236}">
                  <a16:creationId xmlns:a16="http://schemas.microsoft.com/office/drawing/2014/main" id="{A901B146-1A63-6DC6-A02F-297222F2A708}"/>
                </a:ext>
              </a:extLst>
            </p:cNvPr>
            <p:cNvSpPr/>
            <p:nvPr/>
          </p:nvSpPr>
          <p:spPr>
            <a:xfrm>
              <a:off x="11447106" y="6850687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8070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8070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8070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8070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9" name="Freeform: Shape 518">
              <a:extLst>
                <a:ext uri="{FF2B5EF4-FFF2-40B4-BE49-F238E27FC236}">
                  <a16:creationId xmlns:a16="http://schemas.microsoft.com/office/drawing/2014/main" id="{B18C3CEE-274F-E608-F526-A20960EC7CFB}"/>
                </a:ext>
              </a:extLst>
            </p:cNvPr>
            <p:cNvSpPr/>
            <p:nvPr/>
          </p:nvSpPr>
          <p:spPr>
            <a:xfrm>
              <a:off x="11818014" y="7278898"/>
              <a:ext cx="9712" cy="428210"/>
            </a:xfrm>
            <a:custGeom>
              <a:avLst/>
              <a:gdLst>
                <a:gd name="connsiteX0" fmla="*/ -1 w 9376"/>
                <a:gd name="connsiteY0" fmla="*/ 0 h 413388"/>
                <a:gd name="connsiteX1" fmla="*/ -1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-1" y="0"/>
                  </a:moveTo>
                  <a:lnTo>
                    <a:pt x="-1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20" name="Freeform: Shape 519">
              <a:extLst>
                <a:ext uri="{FF2B5EF4-FFF2-40B4-BE49-F238E27FC236}">
                  <a16:creationId xmlns:a16="http://schemas.microsoft.com/office/drawing/2014/main" id="{79708D0E-5330-9613-3F28-7A212114CF35}"/>
                </a:ext>
              </a:extLst>
            </p:cNvPr>
            <p:cNvSpPr/>
            <p:nvPr/>
          </p:nvSpPr>
          <p:spPr>
            <a:xfrm>
              <a:off x="11818014" y="706484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-1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-1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21" name="Freeform: Shape 520">
              <a:extLst>
                <a:ext uri="{FF2B5EF4-FFF2-40B4-BE49-F238E27FC236}">
                  <a16:creationId xmlns:a16="http://schemas.microsoft.com/office/drawing/2014/main" id="{F20E2BB3-24D4-06D1-F4C6-3D309D2F5F19}"/>
                </a:ext>
              </a:extLst>
            </p:cNvPr>
            <p:cNvSpPr/>
            <p:nvPr/>
          </p:nvSpPr>
          <p:spPr>
            <a:xfrm>
              <a:off x="11447106" y="7064840"/>
              <a:ext cx="370908" cy="214056"/>
            </a:xfrm>
            <a:custGeom>
              <a:avLst/>
              <a:gdLst>
                <a:gd name="connsiteX0" fmla="*/ 358070 w 358070"/>
                <a:gd name="connsiteY0" fmla="*/ 206647 h 206647"/>
                <a:gd name="connsiteX1" fmla="*/ 0 w 358070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</p:grpSp>
      <p:sp>
        <p:nvSpPr>
          <p:cNvPr id="522" name="Rectangle 521">
            <a:extLst>
              <a:ext uri="{FF2B5EF4-FFF2-40B4-BE49-F238E27FC236}">
                <a16:creationId xmlns:a16="http://schemas.microsoft.com/office/drawing/2014/main" id="{4C5149A8-47E3-7698-CD48-26336981DB78}"/>
              </a:ext>
            </a:extLst>
          </p:cNvPr>
          <p:cNvSpPr/>
          <p:nvPr userDrawn="1"/>
        </p:nvSpPr>
        <p:spPr>
          <a:xfrm>
            <a:off x="-1" y="0"/>
            <a:ext cx="12188825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524" name="Title 1">
            <a:extLst>
              <a:ext uri="{FF2B5EF4-FFF2-40B4-BE49-F238E27FC236}">
                <a16:creationId xmlns:a16="http://schemas.microsoft.com/office/drawing/2014/main" id="{99A8E752-119D-7D9D-D39E-AB8779D443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163" y="4221088"/>
            <a:ext cx="8564626" cy="1053707"/>
          </a:xfrm>
        </p:spPr>
        <p:txBody>
          <a:bodyPr>
            <a:noAutofit/>
          </a:bodyPr>
          <a:lstStyle>
            <a:lvl1pPr algn="l">
              <a:defRPr lang="en-US" sz="8000" kern="120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+mj-cs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525" name="Subtitle 2">
            <a:extLst>
              <a:ext uri="{FF2B5EF4-FFF2-40B4-BE49-F238E27FC236}">
                <a16:creationId xmlns:a16="http://schemas.microsoft.com/office/drawing/2014/main" id="{B445FDE7-E97D-D2F0-F2E9-E8B8E2BACE3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4162" y="5456063"/>
            <a:ext cx="8532178" cy="508250"/>
          </a:xfrm>
        </p:spPr>
        <p:txBody>
          <a:bodyPr anchor="ctr">
            <a:noAutofit/>
          </a:bodyPr>
          <a:lstStyle>
            <a:lvl1pPr marL="0" indent="0" algn="l">
              <a:buNone/>
              <a:defRPr lang="en-US" sz="3000" kern="1200" smtClean="0">
                <a:solidFill>
                  <a:schemeClr val="bg1"/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  <a:lvl2pPr marL="6094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820446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v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8C60AEFB-BA5F-DFF0-C58C-3BDF414FA7D4}"/>
              </a:ext>
            </a:extLst>
          </p:cNvPr>
          <p:cNvGrpSpPr/>
          <p:nvPr userDrawn="1"/>
        </p:nvGrpSpPr>
        <p:grpSpPr>
          <a:xfrm>
            <a:off x="313735" y="2298"/>
            <a:ext cx="11875090" cy="6853404"/>
            <a:chOff x="313735" y="6850687"/>
            <a:chExt cx="11875090" cy="6853404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1662576-E9FF-663E-0D33-FABA1893B38E}"/>
                </a:ext>
              </a:extLst>
            </p:cNvPr>
            <p:cNvSpPr/>
            <p:nvPr/>
          </p:nvSpPr>
          <p:spPr>
            <a:xfrm>
              <a:off x="313735" y="12847671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44F89F8-1D1C-A517-E4A2-6FE544E96CA2}"/>
                </a:ext>
              </a:extLst>
            </p:cNvPr>
            <p:cNvSpPr/>
            <p:nvPr/>
          </p:nvSpPr>
          <p:spPr>
            <a:xfrm>
              <a:off x="684546" y="1327588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560BC98-8DE7-ACF9-BD7C-267566A34C3C}"/>
                </a:ext>
              </a:extLst>
            </p:cNvPr>
            <p:cNvSpPr/>
            <p:nvPr/>
          </p:nvSpPr>
          <p:spPr>
            <a:xfrm>
              <a:off x="684546" y="1306182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56011CD-BD11-650D-DDE5-3F82EC7E3F5C}"/>
                </a:ext>
              </a:extLst>
            </p:cNvPr>
            <p:cNvSpPr/>
            <p:nvPr/>
          </p:nvSpPr>
          <p:spPr>
            <a:xfrm>
              <a:off x="313735" y="1306182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347F766-1662-9854-34E7-478E08A3BA99}"/>
                </a:ext>
              </a:extLst>
            </p:cNvPr>
            <p:cNvSpPr/>
            <p:nvPr/>
          </p:nvSpPr>
          <p:spPr>
            <a:xfrm>
              <a:off x="313735" y="11991347"/>
              <a:ext cx="741622" cy="856324"/>
            </a:xfrm>
            <a:custGeom>
              <a:avLst/>
              <a:gdLst>
                <a:gd name="connsiteX0" fmla="*/ 0 w 715952"/>
                <a:gd name="connsiteY0" fmla="*/ 620036 h 826684"/>
                <a:gd name="connsiteX1" fmla="*/ 357976 w 715952"/>
                <a:gd name="connsiteY1" fmla="*/ 826684 h 826684"/>
                <a:gd name="connsiteX2" fmla="*/ 715953 w 715952"/>
                <a:gd name="connsiteY2" fmla="*/ 620036 h 826684"/>
                <a:gd name="connsiteX3" fmla="*/ 715953 w 715952"/>
                <a:gd name="connsiteY3" fmla="*/ 206648 h 826684"/>
                <a:gd name="connsiteX4" fmla="*/ 357976 w 715952"/>
                <a:gd name="connsiteY4" fmla="*/ 0 h 826684"/>
                <a:gd name="connsiteX5" fmla="*/ 0 w 715952"/>
                <a:gd name="connsiteY5" fmla="*/ 206648 h 82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4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95CAA95-42DD-1F87-904B-60BAF2152EEA}"/>
                </a:ext>
              </a:extLst>
            </p:cNvPr>
            <p:cNvSpPr/>
            <p:nvPr/>
          </p:nvSpPr>
          <p:spPr>
            <a:xfrm>
              <a:off x="684546" y="1241946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4105123-3D25-A579-F6E7-A3608CEA69EE}"/>
                </a:ext>
              </a:extLst>
            </p:cNvPr>
            <p:cNvSpPr/>
            <p:nvPr/>
          </p:nvSpPr>
          <p:spPr>
            <a:xfrm>
              <a:off x="684546" y="1220540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E6A7FDE-2091-549B-0C07-E934A9B35D9E}"/>
                </a:ext>
              </a:extLst>
            </p:cNvPr>
            <p:cNvSpPr/>
            <p:nvPr/>
          </p:nvSpPr>
          <p:spPr>
            <a:xfrm>
              <a:off x="313735" y="1220540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57687F7-69BF-C0C5-2139-B20AC754F1B8}"/>
                </a:ext>
              </a:extLst>
            </p:cNvPr>
            <p:cNvSpPr/>
            <p:nvPr/>
          </p:nvSpPr>
          <p:spPr>
            <a:xfrm>
              <a:off x="313735" y="11134150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8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9CD2B0B-862D-E81F-C111-DC3AAD196F3E}"/>
                </a:ext>
              </a:extLst>
            </p:cNvPr>
            <p:cNvSpPr/>
            <p:nvPr/>
          </p:nvSpPr>
          <p:spPr>
            <a:xfrm>
              <a:off x="684546" y="1156236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BD27A7B-C44D-9F6F-B825-AB8ED3B1ED5C}"/>
                </a:ext>
              </a:extLst>
            </p:cNvPr>
            <p:cNvSpPr/>
            <p:nvPr/>
          </p:nvSpPr>
          <p:spPr>
            <a:xfrm>
              <a:off x="684546" y="11348303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D9EF41F-BC7B-6CF2-B6E6-A146F91EA4E1}"/>
                </a:ext>
              </a:extLst>
            </p:cNvPr>
            <p:cNvSpPr/>
            <p:nvPr/>
          </p:nvSpPr>
          <p:spPr>
            <a:xfrm>
              <a:off x="313735" y="11348303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A65BD44-8BA0-8B67-0A64-44E8C2791A49}"/>
                </a:ext>
              </a:extLst>
            </p:cNvPr>
            <p:cNvSpPr/>
            <p:nvPr/>
          </p:nvSpPr>
          <p:spPr>
            <a:xfrm>
              <a:off x="313735" y="10277826"/>
              <a:ext cx="741622" cy="856323"/>
            </a:xfrm>
            <a:custGeom>
              <a:avLst/>
              <a:gdLst>
                <a:gd name="connsiteX0" fmla="*/ 0 w 715952"/>
                <a:gd name="connsiteY0" fmla="*/ 620036 h 826683"/>
                <a:gd name="connsiteX1" fmla="*/ 357976 w 715952"/>
                <a:gd name="connsiteY1" fmla="*/ 826684 h 826683"/>
                <a:gd name="connsiteX2" fmla="*/ 715953 w 715952"/>
                <a:gd name="connsiteY2" fmla="*/ 620036 h 826683"/>
                <a:gd name="connsiteX3" fmla="*/ 715953 w 715952"/>
                <a:gd name="connsiteY3" fmla="*/ 206648 h 826683"/>
                <a:gd name="connsiteX4" fmla="*/ 357976 w 715952"/>
                <a:gd name="connsiteY4" fmla="*/ 0 h 826683"/>
                <a:gd name="connsiteX5" fmla="*/ 0 w 715952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0F779AF-44CD-889A-D67E-B5EA16176107}"/>
                </a:ext>
              </a:extLst>
            </p:cNvPr>
            <p:cNvSpPr/>
            <p:nvPr/>
          </p:nvSpPr>
          <p:spPr>
            <a:xfrm>
              <a:off x="684546" y="10706037"/>
              <a:ext cx="9712" cy="428112"/>
            </a:xfrm>
            <a:custGeom>
              <a:avLst/>
              <a:gdLst>
                <a:gd name="connsiteX0" fmla="*/ 0 w 9376"/>
                <a:gd name="connsiteY0" fmla="*/ 0 h 413294"/>
                <a:gd name="connsiteX1" fmla="*/ 0 w 9376"/>
                <a:gd name="connsiteY1" fmla="*/ 413295 h 41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294">
                  <a:moveTo>
                    <a:pt x="0" y="0"/>
                  </a:moveTo>
                  <a:lnTo>
                    <a:pt x="0" y="413295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56770D2-0323-1CE3-E307-006DF18C1453}"/>
                </a:ext>
              </a:extLst>
            </p:cNvPr>
            <p:cNvSpPr/>
            <p:nvPr/>
          </p:nvSpPr>
          <p:spPr>
            <a:xfrm>
              <a:off x="684546" y="10491883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AA488AC-9AD8-8609-9D0E-A9120A086618}"/>
                </a:ext>
              </a:extLst>
            </p:cNvPr>
            <p:cNvSpPr/>
            <p:nvPr/>
          </p:nvSpPr>
          <p:spPr>
            <a:xfrm>
              <a:off x="313735" y="10491883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24C0F93-DE0E-6D06-E24F-843A2884391F}"/>
                </a:ext>
              </a:extLst>
            </p:cNvPr>
            <p:cNvSpPr/>
            <p:nvPr/>
          </p:nvSpPr>
          <p:spPr>
            <a:xfrm>
              <a:off x="313735" y="9421697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7E140F-812F-2637-47C3-B47B52081610}"/>
                </a:ext>
              </a:extLst>
            </p:cNvPr>
            <p:cNvSpPr/>
            <p:nvPr/>
          </p:nvSpPr>
          <p:spPr>
            <a:xfrm>
              <a:off x="684546" y="984990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7256BC8-C1C2-9FE4-703E-56E8DB0431F4}"/>
                </a:ext>
              </a:extLst>
            </p:cNvPr>
            <p:cNvSpPr/>
            <p:nvPr/>
          </p:nvSpPr>
          <p:spPr>
            <a:xfrm>
              <a:off x="684546" y="9635851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CC5514F-02AF-2AC7-D3A5-B939E3AF3822}"/>
                </a:ext>
              </a:extLst>
            </p:cNvPr>
            <p:cNvSpPr/>
            <p:nvPr/>
          </p:nvSpPr>
          <p:spPr>
            <a:xfrm>
              <a:off x="313735" y="9635851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B54B9FF-6E0F-DCC7-00FF-27C696CE3662}"/>
                </a:ext>
              </a:extLst>
            </p:cNvPr>
            <p:cNvSpPr/>
            <p:nvPr/>
          </p:nvSpPr>
          <p:spPr>
            <a:xfrm>
              <a:off x="313735" y="8565277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CE18BFC9-CE59-72A7-3EF1-8F8AD9146BBB}"/>
                </a:ext>
              </a:extLst>
            </p:cNvPr>
            <p:cNvSpPr/>
            <p:nvPr/>
          </p:nvSpPr>
          <p:spPr>
            <a:xfrm>
              <a:off x="684546" y="899348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FE76BC4-5C3A-3B91-B867-E0BBA9556F8A}"/>
                </a:ext>
              </a:extLst>
            </p:cNvPr>
            <p:cNvSpPr/>
            <p:nvPr/>
          </p:nvSpPr>
          <p:spPr>
            <a:xfrm>
              <a:off x="684546" y="87794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2E3ADDD-3EF0-2DEE-E450-0EB18F2836F7}"/>
                </a:ext>
              </a:extLst>
            </p:cNvPr>
            <p:cNvSpPr/>
            <p:nvPr/>
          </p:nvSpPr>
          <p:spPr>
            <a:xfrm>
              <a:off x="313735" y="877943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5A86540-A133-D8DB-50FB-9620F167FA93}"/>
                </a:ext>
              </a:extLst>
            </p:cNvPr>
            <p:cNvSpPr/>
            <p:nvPr/>
          </p:nvSpPr>
          <p:spPr>
            <a:xfrm>
              <a:off x="313735" y="770817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58A2B8E-48BA-1156-5F70-CA13D8D521E7}"/>
                </a:ext>
              </a:extLst>
            </p:cNvPr>
            <p:cNvSpPr/>
            <p:nvPr/>
          </p:nvSpPr>
          <p:spPr>
            <a:xfrm>
              <a:off x="684546" y="8136387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CAFA798-4370-B975-E450-3EDBCEA52008}"/>
                </a:ext>
              </a:extLst>
            </p:cNvPr>
            <p:cNvSpPr/>
            <p:nvPr/>
          </p:nvSpPr>
          <p:spPr>
            <a:xfrm>
              <a:off x="684546" y="79223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8FC6EAA6-CEE7-1A91-D020-A3703D9D2E0C}"/>
                </a:ext>
              </a:extLst>
            </p:cNvPr>
            <p:cNvSpPr/>
            <p:nvPr/>
          </p:nvSpPr>
          <p:spPr>
            <a:xfrm>
              <a:off x="313735" y="792233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3CCA1A48-2389-ECA3-13C5-90DE774F9B63}"/>
                </a:ext>
              </a:extLst>
            </p:cNvPr>
            <p:cNvSpPr/>
            <p:nvPr/>
          </p:nvSpPr>
          <p:spPr>
            <a:xfrm>
              <a:off x="313735" y="685175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2A8ED22-4C92-CA3A-E610-18B188E89879}"/>
                </a:ext>
              </a:extLst>
            </p:cNvPr>
            <p:cNvSpPr/>
            <p:nvPr/>
          </p:nvSpPr>
          <p:spPr>
            <a:xfrm>
              <a:off x="684546" y="727996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93FDFBB-D9DB-17CC-06EB-B6106F3ED64C}"/>
                </a:ext>
              </a:extLst>
            </p:cNvPr>
            <p:cNvSpPr/>
            <p:nvPr/>
          </p:nvSpPr>
          <p:spPr>
            <a:xfrm>
              <a:off x="684546" y="7065909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9438D37-5616-2556-CDA9-7A45D3045102}"/>
                </a:ext>
              </a:extLst>
            </p:cNvPr>
            <p:cNvSpPr/>
            <p:nvPr/>
          </p:nvSpPr>
          <p:spPr>
            <a:xfrm>
              <a:off x="313735" y="7065909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25CFE8E-98D5-3B7A-4172-81F9B3EF1B6C}"/>
                </a:ext>
              </a:extLst>
            </p:cNvPr>
            <p:cNvSpPr/>
            <p:nvPr/>
          </p:nvSpPr>
          <p:spPr>
            <a:xfrm>
              <a:off x="1055358" y="12847671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EECCA32F-DCD6-B969-5CD8-C2BB4E5D603F}"/>
                </a:ext>
              </a:extLst>
            </p:cNvPr>
            <p:cNvSpPr/>
            <p:nvPr/>
          </p:nvSpPr>
          <p:spPr>
            <a:xfrm>
              <a:off x="1426169" y="1327588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D7F5C1B-0319-6798-42B7-A72E7A54BF54}"/>
                </a:ext>
              </a:extLst>
            </p:cNvPr>
            <p:cNvSpPr/>
            <p:nvPr/>
          </p:nvSpPr>
          <p:spPr>
            <a:xfrm>
              <a:off x="1426169" y="1306182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6E64AB7-2532-658C-1C4C-EE716B03F349}"/>
                </a:ext>
              </a:extLst>
            </p:cNvPr>
            <p:cNvSpPr/>
            <p:nvPr/>
          </p:nvSpPr>
          <p:spPr>
            <a:xfrm>
              <a:off x="1055358" y="1306182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9D6892EC-333D-0856-19F8-E7F1CAF7493A}"/>
                </a:ext>
              </a:extLst>
            </p:cNvPr>
            <p:cNvSpPr/>
            <p:nvPr/>
          </p:nvSpPr>
          <p:spPr>
            <a:xfrm>
              <a:off x="1055358" y="11991347"/>
              <a:ext cx="741622" cy="856324"/>
            </a:xfrm>
            <a:custGeom>
              <a:avLst/>
              <a:gdLst>
                <a:gd name="connsiteX0" fmla="*/ 0 w 715952"/>
                <a:gd name="connsiteY0" fmla="*/ 620036 h 826684"/>
                <a:gd name="connsiteX1" fmla="*/ 357976 w 715952"/>
                <a:gd name="connsiteY1" fmla="*/ 826684 h 826684"/>
                <a:gd name="connsiteX2" fmla="*/ 715953 w 715952"/>
                <a:gd name="connsiteY2" fmla="*/ 620036 h 826684"/>
                <a:gd name="connsiteX3" fmla="*/ 715953 w 715952"/>
                <a:gd name="connsiteY3" fmla="*/ 206648 h 826684"/>
                <a:gd name="connsiteX4" fmla="*/ 357976 w 715952"/>
                <a:gd name="connsiteY4" fmla="*/ 0 h 826684"/>
                <a:gd name="connsiteX5" fmla="*/ 0 w 715952"/>
                <a:gd name="connsiteY5" fmla="*/ 206648 h 82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4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EC0ADA38-4A95-989B-274C-A8C572C78B5D}"/>
                </a:ext>
              </a:extLst>
            </p:cNvPr>
            <p:cNvSpPr/>
            <p:nvPr/>
          </p:nvSpPr>
          <p:spPr>
            <a:xfrm>
              <a:off x="1426169" y="1241946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9804B06A-55A8-4376-CB6A-51B79AC32BEA}"/>
                </a:ext>
              </a:extLst>
            </p:cNvPr>
            <p:cNvSpPr/>
            <p:nvPr/>
          </p:nvSpPr>
          <p:spPr>
            <a:xfrm>
              <a:off x="1426169" y="1220540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1F6D8989-50E9-8197-43D8-2C145843F488}"/>
                </a:ext>
              </a:extLst>
            </p:cNvPr>
            <p:cNvSpPr/>
            <p:nvPr/>
          </p:nvSpPr>
          <p:spPr>
            <a:xfrm>
              <a:off x="1055358" y="1220540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46A2F7F3-5F6A-EA3C-5156-A58B05C3DF9B}"/>
                </a:ext>
              </a:extLst>
            </p:cNvPr>
            <p:cNvSpPr/>
            <p:nvPr/>
          </p:nvSpPr>
          <p:spPr>
            <a:xfrm>
              <a:off x="1055358" y="11134150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8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8E5669A2-41DD-D5C9-A502-7892B801DBBF}"/>
                </a:ext>
              </a:extLst>
            </p:cNvPr>
            <p:cNvSpPr/>
            <p:nvPr/>
          </p:nvSpPr>
          <p:spPr>
            <a:xfrm>
              <a:off x="1426169" y="1156236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2CB06D86-2B44-F874-CA57-F56C752BBD9A}"/>
                </a:ext>
              </a:extLst>
            </p:cNvPr>
            <p:cNvSpPr/>
            <p:nvPr/>
          </p:nvSpPr>
          <p:spPr>
            <a:xfrm>
              <a:off x="1426169" y="11348303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2AF8519C-121B-54FD-79D9-EE1E22E5D19F}"/>
                </a:ext>
              </a:extLst>
            </p:cNvPr>
            <p:cNvSpPr/>
            <p:nvPr/>
          </p:nvSpPr>
          <p:spPr>
            <a:xfrm>
              <a:off x="1055358" y="11348303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4D9AB866-DD23-7993-DDCC-A974F8D57E73}"/>
                </a:ext>
              </a:extLst>
            </p:cNvPr>
            <p:cNvSpPr/>
            <p:nvPr/>
          </p:nvSpPr>
          <p:spPr>
            <a:xfrm>
              <a:off x="1055358" y="10277826"/>
              <a:ext cx="741622" cy="856323"/>
            </a:xfrm>
            <a:custGeom>
              <a:avLst/>
              <a:gdLst>
                <a:gd name="connsiteX0" fmla="*/ 0 w 715952"/>
                <a:gd name="connsiteY0" fmla="*/ 620036 h 826683"/>
                <a:gd name="connsiteX1" fmla="*/ 357976 w 715952"/>
                <a:gd name="connsiteY1" fmla="*/ 826684 h 826683"/>
                <a:gd name="connsiteX2" fmla="*/ 715953 w 715952"/>
                <a:gd name="connsiteY2" fmla="*/ 620036 h 826683"/>
                <a:gd name="connsiteX3" fmla="*/ 715953 w 715952"/>
                <a:gd name="connsiteY3" fmla="*/ 206648 h 826683"/>
                <a:gd name="connsiteX4" fmla="*/ 357976 w 715952"/>
                <a:gd name="connsiteY4" fmla="*/ 0 h 826683"/>
                <a:gd name="connsiteX5" fmla="*/ 0 w 715952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8A7C09F-BA7D-DA22-6341-FC7B5A7E9364}"/>
                </a:ext>
              </a:extLst>
            </p:cNvPr>
            <p:cNvSpPr/>
            <p:nvPr/>
          </p:nvSpPr>
          <p:spPr>
            <a:xfrm>
              <a:off x="1426169" y="10706037"/>
              <a:ext cx="9712" cy="428112"/>
            </a:xfrm>
            <a:custGeom>
              <a:avLst/>
              <a:gdLst>
                <a:gd name="connsiteX0" fmla="*/ 0 w 9376"/>
                <a:gd name="connsiteY0" fmla="*/ 0 h 413294"/>
                <a:gd name="connsiteX1" fmla="*/ 0 w 9376"/>
                <a:gd name="connsiteY1" fmla="*/ 413295 h 41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294">
                  <a:moveTo>
                    <a:pt x="0" y="0"/>
                  </a:moveTo>
                  <a:lnTo>
                    <a:pt x="0" y="413295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DB1C4DB6-AA77-F474-4884-ED6F33A1D628}"/>
                </a:ext>
              </a:extLst>
            </p:cNvPr>
            <p:cNvSpPr/>
            <p:nvPr/>
          </p:nvSpPr>
          <p:spPr>
            <a:xfrm>
              <a:off x="1426169" y="10491883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1931B89F-7E49-5DD9-B9BF-9F9285FD8F59}"/>
                </a:ext>
              </a:extLst>
            </p:cNvPr>
            <p:cNvSpPr/>
            <p:nvPr/>
          </p:nvSpPr>
          <p:spPr>
            <a:xfrm>
              <a:off x="1055358" y="10491883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362F08DF-7200-F345-4784-FE05F8A2909F}"/>
                </a:ext>
              </a:extLst>
            </p:cNvPr>
            <p:cNvSpPr/>
            <p:nvPr/>
          </p:nvSpPr>
          <p:spPr>
            <a:xfrm>
              <a:off x="1055358" y="9421697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F830F0C8-EA86-E941-6E6E-83AB92661085}"/>
                </a:ext>
              </a:extLst>
            </p:cNvPr>
            <p:cNvSpPr/>
            <p:nvPr/>
          </p:nvSpPr>
          <p:spPr>
            <a:xfrm>
              <a:off x="1426169" y="984990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5A07F04D-0EB0-A1BE-B7C9-D1203E9EE197}"/>
                </a:ext>
              </a:extLst>
            </p:cNvPr>
            <p:cNvSpPr/>
            <p:nvPr/>
          </p:nvSpPr>
          <p:spPr>
            <a:xfrm>
              <a:off x="1426169" y="9635851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1A4A5040-1A0A-16DD-5075-D7B035A40688}"/>
                </a:ext>
              </a:extLst>
            </p:cNvPr>
            <p:cNvSpPr/>
            <p:nvPr/>
          </p:nvSpPr>
          <p:spPr>
            <a:xfrm>
              <a:off x="1055358" y="9635851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0AEA5AF3-8E81-02F1-7B1B-9E3994ED91C9}"/>
                </a:ext>
              </a:extLst>
            </p:cNvPr>
            <p:cNvSpPr/>
            <p:nvPr/>
          </p:nvSpPr>
          <p:spPr>
            <a:xfrm>
              <a:off x="1055358" y="8565277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0CF5697-A273-B812-A284-FB28DE521131}"/>
                </a:ext>
              </a:extLst>
            </p:cNvPr>
            <p:cNvSpPr/>
            <p:nvPr/>
          </p:nvSpPr>
          <p:spPr>
            <a:xfrm>
              <a:off x="1426169" y="899348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D5D669DD-C83E-6F91-7BC1-1F1274C5E075}"/>
                </a:ext>
              </a:extLst>
            </p:cNvPr>
            <p:cNvSpPr/>
            <p:nvPr/>
          </p:nvSpPr>
          <p:spPr>
            <a:xfrm>
              <a:off x="1426169" y="87794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D0678499-D76D-0095-8142-FB058117163D}"/>
                </a:ext>
              </a:extLst>
            </p:cNvPr>
            <p:cNvSpPr/>
            <p:nvPr/>
          </p:nvSpPr>
          <p:spPr>
            <a:xfrm>
              <a:off x="1055358" y="877943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E207B7EC-A98B-2F03-1E24-E44F4F397AB9}"/>
                </a:ext>
              </a:extLst>
            </p:cNvPr>
            <p:cNvSpPr/>
            <p:nvPr/>
          </p:nvSpPr>
          <p:spPr>
            <a:xfrm>
              <a:off x="1055358" y="770817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FA5D6FFE-D9C1-4BEF-0CAC-DF099C5DCBAD}"/>
                </a:ext>
              </a:extLst>
            </p:cNvPr>
            <p:cNvSpPr/>
            <p:nvPr/>
          </p:nvSpPr>
          <p:spPr>
            <a:xfrm>
              <a:off x="1426169" y="8136387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F8D66AB-BA54-AEF7-7764-9BC391E58361}"/>
                </a:ext>
              </a:extLst>
            </p:cNvPr>
            <p:cNvSpPr/>
            <p:nvPr/>
          </p:nvSpPr>
          <p:spPr>
            <a:xfrm>
              <a:off x="1426169" y="79223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42EFC49-AD72-C67B-9C6C-37B3F793811A}"/>
                </a:ext>
              </a:extLst>
            </p:cNvPr>
            <p:cNvSpPr/>
            <p:nvPr/>
          </p:nvSpPr>
          <p:spPr>
            <a:xfrm>
              <a:off x="1055358" y="792233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370866D4-A6AB-B837-1F17-55B85D0DC753}"/>
                </a:ext>
              </a:extLst>
            </p:cNvPr>
            <p:cNvSpPr/>
            <p:nvPr/>
          </p:nvSpPr>
          <p:spPr>
            <a:xfrm>
              <a:off x="1055358" y="685175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E6DED611-7353-22AE-9D01-C9E5BB852126}"/>
                </a:ext>
              </a:extLst>
            </p:cNvPr>
            <p:cNvSpPr/>
            <p:nvPr/>
          </p:nvSpPr>
          <p:spPr>
            <a:xfrm>
              <a:off x="1426169" y="727996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16B0348E-FC1A-AB10-5F08-6FE2AC206FBA}"/>
                </a:ext>
              </a:extLst>
            </p:cNvPr>
            <p:cNvSpPr/>
            <p:nvPr/>
          </p:nvSpPr>
          <p:spPr>
            <a:xfrm>
              <a:off x="1426169" y="7065909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1116FF35-EA91-6CC3-14A9-BBA1896659DA}"/>
                </a:ext>
              </a:extLst>
            </p:cNvPr>
            <p:cNvSpPr/>
            <p:nvPr/>
          </p:nvSpPr>
          <p:spPr>
            <a:xfrm>
              <a:off x="1055358" y="7065909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940FA7EA-7630-BF16-5F05-FACAB8F6DEFC}"/>
                </a:ext>
              </a:extLst>
            </p:cNvPr>
            <p:cNvSpPr/>
            <p:nvPr/>
          </p:nvSpPr>
          <p:spPr>
            <a:xfrm>
              <a:off x="1794552" y="12847671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D8A2A742-F8DF-3DE0-838A-D122FACCA153}"/>
                </a:ext>
              </a:extLst>
            </p:cNvPr>
            <p:cNvSpPr/>
            <p:nvPr/>
          </p:nvSpPr>
          <p:spPr>
            <a:xfrm>
              <a:off x="2165364" y="1327588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8FD0E195-AC22-671A-2590-B7BA315A90F1}"/>
                </a:ext>
              </a:extLst>
            </p:cNvPr>
            <p:cNvSpPr/>
            <p:nvPr/>
          </p:nvSpPr>
          <p:spPr>
            <a:xfrm>
              <a:off x="2165364" y="1306182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78F11719-74D1-235E-6659-AFB599AC2243}"/>
                </a:ext>
              </a:extLst>
            </p:cNvPr>
            <p:cNvSpPr/>
            <p:nvPr/>
          </p:nvSpPr>
          <p:spPr>
            <a:xfrm>
              <a:off x="1794552" y="1306182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66D0B53-77E7-1B8F-B24E-955512952707}"/>
                </a:ext>
              </a:extLst>
            </p:cNvPr>
            <p:cNvSpPr/>
            <p:nvPr/>
          </p:nvSpPr>
          <p:spPr>
            <a:xfrm>
              <a:off x="1794552" y="11991347"/>
              <a:ext cx="741622" cy="856324"/>
            </a:xfrm>
            <a:custGeom>
              <a:avLst/>
              <a:gdLst>
                <a:gd name="connsiteX0" fmla="*/ 0 w 715952"/>
                <a:gd name="connsiteY0" fmla="*/ 620036 h 826684"/>
                <a:gd name="connsiteX1" fmla="*/ 357977 w 715952"/>
                <a:gd name="connsiteY1" fmla="*/ 826684 h 826684"/>
                <a:gd name="connsiteX2" fmla="*/ 715953 w 715952"/>
                <a:gd name="connsiteY2" fmla="*/ 620036 h 826684"/>
                <a:gd name="connsiteX3" fmla="*/ 715953 w 715952"/>
                <a:gd name="connsiteY3" fmla="*/ 206648 h 826684"/>
                <a:gd name="connsiteX4" fmla="*/ 357977 w 715952"/>
                <a:gd name="connsiteY4" fmla="*/ 0 h 826684"/>
                <a:gd name="connsiteX5" fmla="*/ 0 w 715952"/>
                <a:gd name="connsiteY5" fmla="*/ 206648 h 82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4">
                  <a:moveTo>
                    <a:pt x="0" y="620036"/>
                  </a:moveTo>
                  <a:lnTo>
                    <a:pt x="357977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7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003D2BE1-8226-3100-3FE0-E9B9C2C90941}"/>
                </a:ext>
              </a:extLst>
            </p:cNvPr>
            <p:cNvSpPr/>
            <p:nvPr/>
          </p:nvSpPr>
          <p:spPr>
            <a:xfrm>
              <a:off x="2165364" y="1241946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A6FD09BB-25B3-C51E-C92A-69393D22FCA3}"/>
                </a:ext>
              </a:extLst>
            </p:cNvPr>
            <p:cNvSpPr/>
            <p:nvPr/>
          </p:nvSpPr>
          <p:spPr>
            <a:xfrm>
              <a:off x="2165364" y="1220540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D41BEA3E-D315-03DA-DF7C-FC1BF28A6C27}"/>
                </a:ext>
              </a:extLst>
            </p:cNvPr>
            <p:cNvSpPr/>
            <p:nvPr/>
          </p:nvSpPr>
          <p:spPr>
            <a:xfrm>
              <a:off x="1794552" y="1220540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EA1ABE5A-91FF-C542-DC23-4F6A76CEC2D2}"/>
                </a:ext>
              </a:extLst>
            </p:cNvPr>
            <p:cNvSpPr/>
            <p:nvPr/>
          </p:nvSpPr>
          <p:spPr>
            <a:xfrm>
              <a:off x="1794552" y="11134150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8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AFA99208-A697-35FC-8A0A-6958DE93044E}"/>
                </a:ext>
              </a:extLst>
            </p:cNvPr>
            <p:cNvSpPr/>
            <p:nvPr/>
          </p:nvSpPr>
          <p:spPr>
            <a:xfrm>
              <a:off x="2165364" y="1156236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3C071182-1775-35D3-3644-5DA76D766995}"/>
                </a:ext>
              </a:extLst>
            </p:cNvPr>
            <p:cNvSpPr/>
            <p:nvPr/>
          </p:nvSpPr>
          <p:spPr>
            <a:xfrm>
              <a:off x="2165364" y="11348303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C8EA9179-4776-3B79-4A49-25D286AB7433}"/>
                </a:ext>
              </a:extLst>
            </p:cNvPr>
            <p:cNvSpPr/>
            <p:nvPr/>
          </p:nvSpPr>
          <p:spPr>
            <a:xfrm>
              <a:off x="1794552" y="11348303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4F63E37C-0051-6098-D343-3AFE0F4D48A0}"/>
                </a:ext>
              </a:extLst>
            </p:cNvPr>
            <p:cNvSpPr/>
            <p:nvPr/>
          </p:nvSpPr>
          <p:spPr>
            <a:xfrm>
              <a:off x="1794552" y="10277826"/>
              <a:ext cx="741622" cy="856323"/>
            </a:xfrm>
            <a:custGeom>
              <a:avLst/>
              <a:gdLst>
                <a:gd name="connsiteX0" fmla="*/ 0 w 715952"/>
                <a:gd name="connsiteY0" fmla="*/ 620036 h 826683"/>
                <a:gd name="connsiteX1" fmla="*/ 357977 w 715952"/>
                <a:gd name="connsiteY1" fmla="*/ 826684 h 826683"/>
                <a:gd name="connsiteX2" fmla="*/ 715953 w 715952"/>
                <a:gd name="connsiteY2" fmla="*/ 620036 h 826683"/>
                <a:gd name="connsiteX3" fmla="*/ 715953 w 715952"/>
                <a:gd name="connsiteY3" fmla="*/ 206648 h 826683"/>
                <a:gd name="connsiteX4" fmla="*/ 357977 w 715952"/>
                <a:gd name="connsiteY4" fmla="*/ 0 h 826683"/>
                <a:gd name="connsiteX5" fmla="*/ 0 w 715952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3">
                  <a:moveTo>
                    <a:pt x="0" y="620036"/>
                  </a:moveTo>
                  <a:lnTo>
                    <a:pt x="357977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7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7FC55C25-6B3E-83B7-DF9B-BB239C7DD2DD}"/>
                </a:ext>
              </a:extLst>
            </p:cNvPr>
            <p:cNvSpPr/>
            <p:nvPr/>
          </p:nvSpPr>
          <p:spPr>
            <a:xfrm>
              <a:off x="2165364" y="10706037"/>
              <a:ext cx="9712" cy="428112"/>
            </a:xfrm>
            <a:custGeom>
              <a:avLst/>
              <a:gdLst>
                <a:gd name="connsiteX0" fmla="*/ 0 w 9376"/>
                <a:gd name="connsiteY0" fmla="*/ 0 h 413294"/>
                <a:gd name="connsiteX1" fmla="*/ 0 w 9376"/>
                <a:gd name="connsiteY1" fmla="*/ 413295 h 41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294">
                  <a:moveTo>
                    <a:pt x="0" y="0"/>
                  </a:moveTo>
                  <a:lnTo>
                    <a:pt x="0" y="413295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131107E1-9466-4960-5336-77C4E28A4DC7}"/>
                </a:ext>
              </a:extLst>
            </p:cNvPr>
            <p:cNvSpPr/>
            <p:nvPr/>
          </p:nvSpPr>
          <p:spPr>
            <a:xfrm>
              <a:off x="2165364" y="10491883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D69BA7F7-1D7B-5543-34E8-3EF78B215AB2}"/>
                </a:ext>
              </a:extLst>
            </p:cNvPr>
            <p:cNvSpPr/>
            <p:nvPr/>
          </p:nvSpPr>
          <p:spPr>
            <a:xfrm>
              <a:off x="1794552" y="10491883"/>
              <a:ext cx="370811" cy="214153"/>
            </a:xfrm>
            <a:custGeom>
              <a:avLst/>
              <a:gdLst>
                <a:gd name="connsiteX0" fmla="*/ 357977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556B70C5-5631-EF23-102A-6879F4017369}"/>
                </a:ext>
              </a:extLst>
            </p:cNvPr>
            <p:cNvSpPr/>
            <p:nvPr/>
          </p:nvSpPr>
          <p:spPr>
            <a:xfrm>
              <a:off x="1794552" y="9421697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7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7" y="826777"/>
                  </a:lnTo>
                  <a:lnTo>
                    <a:pt x="715953" y="620036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584E48CD-7D42-9FFC-1130-4D10B8987610}"/>
                </a:ext>
              </a:extLst>
            </p:cNvPr>
            <p:cNvSpPr/>
            <p:nvPr/>
          </p:nvSpPr>
          <p:spPr>
            <a:xfrm>
              <a:off x="2165364" y="984990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2905501F-1FCF-9E83-5699-84DDA5245E56}"/>
                </a:ext>
              </a:extLst>
            </p:cNvPr>
            <p:cNvSpPr/>
            <p:nvPr/>
          </p:nvSpPr>
          <p:spPr>
            <a:xfrm>
              <a:off x="2165364" y="9635851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58174F50-B522-E1D4-6F90-288D6F368276}"/>
                </a:ext>
              </a:extLst>
            </p:cNvPr>
            <p:cNvSpPr/>
            <p:nvPr/>
          </p:nvSpPr>
          <p:spPr>
            <a:xfrm>
              <a:off x="1794552" y="9635851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CAA6B4ED-39A6-5DB5-6370-A9443F94D65C}"/>
                </a:ext>
              </a:extLst>
            </p:cNvPr>
            <p:cNvSpPr/>
            <p:nvPr/>
          </p:nvSpPr>
          <p:spPr>
            <a:xfrm>
              <a:off x="1794552" y="8565277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F030629F-D67A-6FBF-8970-75F83B1A4746}"/>
                </a:ext>
              </a:extLst>
            </p:cNvPr>
            <p:cNvSpPr/>
            <p:nvPr/>
          </p:nvSpPr>
          <p:spPr>
            <a:xfrm>
              <a:off x="2165364" y="899348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824335A6-E463-3683-DB6A-42EA98C4D9D4}"/>
                </a:ext>
              </a:extLst>
            </p:cNvPr>
            <p:cNvSpPr/>
            <p:nvPr/>
          </p:nvSpPr>
          <p:spPr>
            <a:xfrm>
              <a:off x="2165364" y="87794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B4027768-68BA-24E9-C05C-2E29A18D0BCB}"/>
                </a:ext>
              </a:extLst>
            </p:cNvPr>
            <p:cNvSpPr/>
            <p:nvPr/>
          </p:nvSpPr>
          <p:spPr>
            <a:xfrm>
              <a:off x="1794552" y="877943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0CD697C0-5D46-67C1-17B9-E7987DC21638}"/>
                </a:ext>
              </a:extLst>
            </p:cNvPr>
            <p:cNvSpPr/>
            <p:nvPr/>
          </p:nvSpPr>
          <p:spPr>
            <a:xfrm>
              <a:off x="1794552" y="770817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AD6E7DB6-D9ED-B89A-578A-A19EBF25F9B3}"/>
                </a:ext>
              </a:extLst>
            </p:cNvPr>
            <p:cNvSpPr/>
            <p:nvPr/>
          </p:nvSpPr>
          <p:spPr>
            <a:xfrm>
              <a:off x="2165364" y="8136387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9C0297CE-8493-4BD6-EFF5-633958286B51}"/>
                </a:ext>
              </a:extLst>
            </p:cNvPr>
            <p:cNvSpPr/>
            <p:nvPr/>
          </p:nvSpPr>
          <p:spPr>
            <a:xfrm>
              <a:off x="2165364" y="79223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24FA641D-5897-10C5-08EA-52696B55D147}"/>
                </a:ext>
              </a:extLst>
            </p:cNvPr>
            <p:cNvSpPr/>
            <p:nvPr/>
          </p:nvSpPr>
          <p:spPr>
            <a:xfrm>
              <a:off x="1794552" y="792233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97998045-A24A-D476-6FF2-A76D6C839E77}"/>
                </a:ext>
              </a:extLst>
            </p:cNvPr>
            <p:cNvSpPr/>
            <p:nvPr/>
          </p:nvSpPr>
          <p:spPr>
            <a:xfrm>
              <a:off x="1794552" y="685175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D9AD7C58-49D1-8937-5B9F-B95A55EFB1B6}"/>
                </a:ext>
              </a:extLst>
            </p:cNvPr>
            <p:cNvSpPr/>
            <p:nvPr/>
          </p:nvSpPr>
          <p:spPr>
            <a:xfrm>
              <a:off x="2165364" y="727996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C267BDA1-2937-5699-52AA-C002B3DD57DD}"/>
                </a:ext>
              </a:extLst>
            </p:cNvPr>
            <p:cNvSpPr/>
            <p:nvPr/>
          </p:nvSpPr>
          <p:spPr>
            <a:xfrm>
              <a:off x="2165364" y="7065909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8A4E83E2-CDF2-7DB2-31E2-63977C4034A1}"/>
                </a:ext>
              </a:extLst>
            </p:cNvPr>
            <p:cNvSpPr/>
            <p:nvPr/>
          </p:nvSpPr>
          <p:spPr>
            <a:xfrm>
              <a:off x="1794552" y="7065909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37D12EBF-B6E8-0979-F161-FDC1B32E7B55}"/>
                </a:ext>
              </a:extLst>
            </p:cNvPr>
            <p:cNvSpPr/>
            <p:nvPr/>
          </p:nvSpPr>
          <p:spPr>
            <a:xfrm>
              <a:off x="2536174" y="12847671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2E3DE229-F6C4-C823-0C5D-8B81251A2C39}"/>
                </a:ext>
              </a:extLst>
            </p:cNvPr>
            <p:cNvSpPr/>
            <p:nvPr/>
          </p:nvSpPr>
          <p:spPr>
            <a:xfrm>
              <a:off x="2906986" y="1327588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09332998-9515-9F47-F7ED-040F583FEDA8}"/>
                </a:ext>
              </a:extLst>
            </p:cNvPr>
            <p:cNvSpPr/>
            <p:nvPr/>
          </p:nvSpPr>
          <p:spPr>
            <a:xfrm>
              <a:off x="2906986" y="13061824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3837A81D-0C16-96BF-56E4-47602B9A9340}"/>
                </a:ext>
              </a:extLst>
            </p:cNvPr>
            <p:cNvSpPr/>
            <p:nvPr/>
          </p:nvSpPr>
          <p:spPr>
            <a:xfrm>
              <a:off x="2536174" y="1306182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F35E45B9-7B89-37AA-119B-D186965BCCE3}"/>
                </a:ext>
              </a:extLst>
            </p:cNvPr>
            <p:cNvSpPr/>
            <p:nvPr/>
          </p:nvSpPr>
          <p:spPr>
            <a:xfrm>
              <a:off x="2536174" y="11991347"/>
              <a:ext cx="741719" cy="856324"/>
            </a:xfrm>
            <a:custGeom>
              <a:avLst/>
              <a:gdLst>
                <a:gd name="connsiteX0" fmla="*/ 0 w 716046"/>
                <a:gd name="connsiteY0" fmla="*/ 620036 h 826684"/>
                <a:gd name="connsiteX1" fmla="*/ 357976 w 716046"/>
                <a:gd name="connsiteY1" fmla="*/ 826684 h 826684"/>
                <a:gd name="connsiteX2" fmla="*/ 716047 w 716046"/>
                <a:gd name="connsiteY2" fmla="*/ 620036 h 826684"/>
                <a:gd name="connsiteX3" fmla="*/ 716047 w 716046"/>
                <a:gd name="connsiteY3" fmla="*/ 206648 h 826684"/>
                <a:gd name="connsiteX4" fmla="*/ 357976 w 716046"/>
                <a:gd name="connsiteY4" fmla="*/ 0 h 826684"/>
                <a:gd name="connsiteX5" fmla="*/ 0 w 716046"/>
                <a:gd name="connsiteY5" fmla="*/ 206648 h 82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684">
                  <a:moveTo>
                    <a:pt x="0" y="620036"/>
                  </a:moveTo>
                  <a:lnTo>
                    <a:pt x="357976" y="826684"/>
                  </a:lnTo>
                  <a:lnTo>
                    <a:pt x="716047" y="620036"/>
                  </a:lnTo>
                  <a:lnTo>
                    <a:pt x="716047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A768E93E-0E31-935A-8CF5-00B0D4E583CC}"/>
                </a:ext>
              </a:extLst>
            </p:cNvPr>
            <p:cNvSpPr/>
            <p:nvPr/>
          </p:nvSpPr>
          <p:spPr>
            <a:xfrm>
              <a:off x="2906986" y="1241946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D726E40B-C4D3-83FA-DC81-F4D0621945E8}"/>
                </a:ext>
              </a:extLst>
            </p:cNvPr>
            <p:cNvSpPr/>
            <p:nvPr/>
          </p:nvSpPr>
          <p:spPr>
            <a:xfrm>
              <a:off x="2906986" y="12205404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BE6F028D-BCDD-18C6-8DBE-8152C1375E45}"/>
                </a:ext>
              </a:extLst>
            </p:cNvPr>
            <p:cNvSpPr/>
            <p:nvPr/>
          </p:nvSpPr>
          <p:spPr>
            <a:xfrm>
              <a:off x="2536174" y="1220540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1AFFF665-D432-1455-E73D-4CE508EF09C2}"/>
                </a:ext>
              </a:extLst>
            </p:cNvPr>
            <p:cNvSpPr/>
            <p:nvPr/>
          </p:nvSpPr>
          <p:spPr>
            <a:xfrm>
              <a:off x="2536174" y="11134150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8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367A3570-6DD5-A310-E88F-3CE3C96AA9C4}"/>
                </a:ext>
              </a:extLst>
            </p:cNvPr>
            <p:cNvSpPr/>
            <p:nvPr/>
          </p:nvSpPr>
          <p:spPr>
            <a:xfrm>
              <a:off x="2906986" y="1156236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B4430214-7187-CA00-7B1E-F74879717ADC}"/>
                </a:ext>
              </a:extLst>
            </p:cNvPr>
            <p:cNvSpPr/>
            <p:nvPr/>
          </p:nvSpPr>
          <p:spPr>
            <a:xfrm>
              <a:off x="2906986" y="11348303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034E8E66-49C5-5FE6-B00D-3038D09DEF35}"/>
                </a:ext>
              </a:extLst>
            </p:cNvPr>
            <p:cNvSpPr/>
            <p:nvPr/>
          </p:nvSpPr>
          <p:spPr>
            <a:xfrm>
              <a:off x="2536174" y="11348303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38277BAC-F4BC-BFAF-9BE9-1606563E9BED}"/>
                </a:ext>
              </a:extLst>
            </p:cNvPr>
            <p:cNvSpPr/>
            <p:nvPr/>
          </p:nvSpPr>
          <p:spPr>
            <a:xfrm>
              <a:off x="2536174" y="10277826"/>
              <a:ext cx="741719" cy="856323"/>
            </a:xfrm>
            <a:custGeom>
              <a:avLst/>
              <a:gdLst>
                <a:gd name="connsiteX0" fmla="*/ 0 w 716046"/>
                <a:gd name="connsiteY0" fmla="*/ 620036 h 826683"/>
                <a:gd name="connsiteX1" fmla="*/ 357976 w 716046"/>
                <a:gd name="connsiteY1" fmla="*/ 826684 h 826683"/>
                <a:gd name="connsiteX2" fmla="*/ 716047 w 716046"/>
                <a:gd name="connsiteY2" fmla="*/ 620036 h 826683"/>
                <a:gd name="connsiteX3" fmla="*/ 716047 w 716046"/>
                <a:gd name="connsiteY3" fmla="*/ 206648 h 826683"/>
                <a:gd name="connsiteX4" fmla="*/ 357976 w 716046"/>
                <a:gd name="connsiteY4" fmla="*/ 0 h 826683"/>
                <a:gd name="connsiteX5" fmla="*/ 0 w 716046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6047" y="620036"/>
                  </a:lnTo>
                  <a:lnTo>
                    <a:pt x="716047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E71F700F-03E1-4FF4-0C55-74D1AB2C6B7E}"/>
                </a:ext>
              </a:extLst>
            </p:cNvPr>
            <p:cNvSpPr/>
            <p:nvPr/>
          </p:nvSpPr>
          <p:spPr>
            <a:xfrm>
              <a:off x="2906986" y="10706037"/>
              <a:ext cx="9712" cy="428112"/>
            </a:xfrm>
            <a:custGeom>
              <a:avLst/>
              <a:gdLst>
                <a:gd name="connsiteX0" fmla="*/ 0 w 9376"/>
                <a:gd name="connsiteY0" fmla="*/ 0 h 413294"/>
                <a:gd name="connsiteX1" fmla="*/ 0 w 9376"/>
                <a:gd name="connsiteY1" fmla="*/ 413295 h 41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294">
                  <a:moveTo>
                    <a:pt x="0" y="0"/>
                  </a:moveTo>
                  <a:lnTo>
                    <a:pt x="0" y="413295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66DE318D-7E54-047D-4938-96D2B9A9B34D}"/>
                </a:ext>
              </a:extLst>
            </p:cNvPr>
            <p:cNvSpPr/>
            <p:nvPr/>
          </p:nvSpPr>
          <p:spPr>
            <a:xfrm>
              <a:off x="2906986" y="10491883"/>
              <a:ext cx="370908" cy="214153"/>
            </a:xfrm>
            <a:custGeom>
              <a:avLst/>
              <a:gdLst>
                <a:gd name="connsiteX0" fmla="*/ 358070 w 358070"/>
                <a:gd name="connsiteY0" fmla="*/ 0 h 206741"/>
                <a:gd name="connsiteX1" fmla="*/ 0 w 358070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741">
                  <a:moveTo>
                    <a:pt x="358070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92E68935-C020-24F4-48E9-97F83F33987C}"/>
                </a:ext>
              </a:extLst>
            </p:cNvPr>
            <p:cNvSpPr/>
            <p:nvPr/>
          </p:nvSpPr>
          <p:spPr>
            <a:xfrm>
              <a:off x="2536174" y="10491883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F3A50897-FD76-6015-9946-F3CFF72A59A8}"/>
                </a:ext>
              </a:extLst>
            </p:cNvPr>
            <p:cNvSpPr/>
            <p:nvPr/>
          </p:nvSpPr>
          <p:spPr>
            <a:xfrm>
              <a:off x="2536174" y="9421697"/>
              <a:ext cx="741719" cy="856420"/>
            </a:xfrm>
            <a:custGeom>
              <a:avLst/>
              <a:gdLst>
                <a:gd name="connsiteX0" fmla="*/ 0 w 716046"/>
                <a:gd name="connsiteY0" fmla="*/ 620036 h 826777"/>
                <a:gd name="connsiteX1" fmla="*/ 357976 w 716046"/>
                <a:gd name="connsiteY1" fmla="*/ 826777 h 826777"/>
                <a:gd name="connsiteX2" fmla="*/ 716047 w 716046"/>
                <a:gd name="connsiteY2" fmla="*/ 620036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6047" y="620036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8583E26A-46D2-D683-F0C2-B4B1068D55BD}"/>
                </a:ext>
              </a:extLst>
            </p:cNvPr>
            <p:cNvSpPr/>
            <p:nvPr/>
          </p:nvSpPr>
          <p:spPr>
            <a:xfrm>
              <a:off x="2906986" y="984990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ED021CC4-9647-92AD-9613-96FA9CFBB8E2}"/>
                </a:ext>
              </a:extLst>
            </p:cNvPr>
            <p:cNvSpPr/>
            <p:nvPr/>
          </p:nvSpPr>
          <p:spPr>
            <a:xfrm>
              <a:off x="2906986" y="9635851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EDC8EC2A-3F62-99A0-B1BD-B659240BFC16}"/>
                </a:ext>
              </a:extLst>
            </p:cNvPr>
            <p:cNvSpPr/>
            <p:nvPr/>
          </p:nvSpPr>
          <p:spPr>
            <a:xfrm>
              <a:off x="2536174" y="9635851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0C280454-F60E-3073-7082-01117DAD5CAF}"/>
                </a:ext>
              </a:extLst>
            </p:cNvPr>
            <p:cNvSpPr/>
            <p:nvPr/>
          </p:nvSpPr>
          <p:spPr>
            <a:xfrm>
              <a:off x="2536174" y="8565277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E1B94ADF-AE6C-76D2-4931-3A33BA79770B}"/>
                </a:ext>
              </a:extLst>
            </p:cNvPr>
            <p:cNvSpPr/>
            <p:nvPr/>
          </p:nvSpPr>
          <p:spPr>
            <a:xfrm>
              <a:off x="2906986" y="899348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7AE732FB-64B9-6321-447C-14848694C201}"/>
                </a:ext>
              </a:extLst>
            </p:cNvPr>
            <p:cNvSpPr/>
            <p:nvPr/>
          </p:nvSpPr>
          <p:spPr>
            <a:xfrm>
              <a:off x="2906986" y="8779430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1E7CEFAF-A93A-A1E4-ED6D-308EDBAACAF2}"/>
                </a:ext>
              </a:extLst>
            </p:cNvPr>
            <p:cNvSpPr/>
            <p:nvPr/>
          </p:nvSpPr>
          <p:spPr>
            <a:xfrm>
              <a:off x="2536174" y="877943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D367FAED-6BCD-61D2-6556-CAF321722899}"/>
                </a:ext>
              </a:extLst>
            </p:cNvPr>
            <p:cNvSpPr/>
            <p:nvPr/>
          </p:nvSpPr>
          <p:spPr>
            <a:xfrm>
              <a:off x="2536174" y="7708176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2316C1BD-2B54-9E96-84F1-4209B7243171}"/>
                </a:ext>
              </a:extLst>
            </p:cNvPr>
            <p:cNvSpPr/>
            <p:nvPr/>
          </p:nvSpPr>
          <p:spPr>
            <a:xfrm>
              <a:off x="2906986" y="8136387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96C8BFB9-2186-0362-A929-D73AF3684CA6}"/>
                </a:ext>
              </a:extLst>
            </p:cNvPr>
            <p:cNvSpPr/>
            <p:nvPr/>
          </p:nvSpPr>
          <p:spPr>
            <a:xfrm>
              <a:off x="2906986" y="7922330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1A5DFB70-FF12-CBD1-0451-CDCFB7157C06}"/>
                </a:ext>
              </a:extLst>
            </p:cNvPr>
            <p:cNvSpPr/>
            <p:nvPr/>
          </p:nvSpPr>
          <p:spPr>
            <a:xfrm>
              <a:off x="2536174" y="792233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DD56E5D0-A409-F567-F930-2CE1983DBC4C}"/>
                </a:ext>
              </a:extLst>
            </p:cNvPr>
            <p:cNvSpPr/>
            <p:nvPr/>
          </p:nvSpPr>
          <p:spPr>
            <a:xfrm>
              <a:off x="2536174" y="6851756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14675EA0-510F-EA18-C6AE-F55ADCA6980B}"/>
                </a:ext>
              </a:extLst>
            </p:cNvPr>
            <p:cNvSpPr/>
            <p:nvPr/>
          </p:nvSpPr>
          <p:spPr>
            <a:xfrm>
              <a:off x="2906986" y="727996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8756DABD-A994-E788-CA85-42252E6B4B69}"/>
                </a:ext>
              </a:extLst>
            </p:cNvPr>
            <p:cNvSpPr/>
            <p:nvPr/>
          </p:nvSpPr>
          <p:spPr>
            <a:xfrm>
              <a:off x="2906986" y="7065909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7CDE9738-DF27-761C-9BA1-85B10DB75579}"/>
                </a:ext>
              </a:extLst>
            </p:cNvPr>
            <p:cNvSpPr/>
            <p:nvPr/>
          </p:nvSpPr>
          <p:spPr>
            <a:xfrm>
              <a:off x="2536174" y="7065909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B83FF796-FDAB-C99F-E19E-69AAF7025955}"/>
                </a:ext>
              </a:extLst>
            </p:cNvPr>
            <p:cNvSpPr/>
            <p:nvPr/>
          </p:nvSpPr>
          <p:spPr>
            <a:xfrm>
              <a:off x="3286441" y="12847671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6252F668-8450-D791-4FF7-371A6FE3865C}"/>
                </a:ext>
              </a:extLst>
            </p:cNvPr>
            <p:cNvSpPr/>
            <p:nvPr/>
          </p:nvSpPr>
          <p:spPr>
            <a:xfrm>
              <a:off x="3657252" y="1327588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944FCD5A-1E62-195A-422C-720CD93FAFF5}"/>
                </a:ext>
              </a:extLst>
            </p:cNvPr>
            <p:cNvSpPr/>
            <p:nvPr/>
          </p:nvSpPr>
          <p:spPr>
            <a:xfrm>
              <a:off x="3657252" y="1306182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7108E71E-39DF-D911-10AD-9F55493BE829}"/>
                </a:ext>
              </a:extLst>
            </p:cNvPr>
            <p:cNvSpPr/>
            <p:nvPr/>
          </p:nvSpPr>
          <p:spPr>
            <a:xfrm>
              <a:off x="3286441" y="1306182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4CCBA944-C991-A1CA-54E7-400F538010EE}"/>
                </a:ext>
              </a:extLst>
            </p:cNvPr>
            <p:cNvSpPr/>
            <p:nvPr/>
          </p:nvSpPr>
          <p:spPr>
            <a:xfrm>
              <a:off x="3286441" y="11991347"/>
              <a:ext cx="741622" cy="856324"/>
            </a:xfrm>
            <a:custGeom>
              <a:avLst/>
              <a:gdLst>
                <a:gd name="connsiteX0" fmla="*/ 0 w 715952"/>
                <a:gd name="connsiteY0" fmla="*/ 620036 h 826684"/>
                <a:gd name="connsiteX1" fmla="*/ 357976 w 715952"/>
                <a:gd name="connsiteY1" fmla="*/ 826684 h 826684"/>
                <a:gd name="connsiteX2" fmla="*/ 715953 w 715952"/>
                <a:gd name="connsiteY2" fmla="*/ 620036 h 826684"/>
                <a:gd name="connsiteX3" fmla="*/ 715953 w 715952"/>
                <a:gd name="connsiteY3" fmla="*/ 206648 h 826684"/>
                <a:gd name="connsiteX4" fmla="*/ 357976 w 715952"/>
                <a:gd name="connsiteY4" fmla="*/ 0 h 826684"/>
                <a:gd name="connsiteX5" fmla="*/ 0 w 715952"/>
                <a:gd name="connsiteY5" fmla="*/ 206648 h 82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4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B1C700C5-115F-9172-7177-001C245D6B76}"/>
                </a:ext>
              </a:extLst>
            </p:cNvPr>
            <p:cNvSpPr/>
            <p:nvPr/>
          </p:nvSpPr>
          <p:spPr>
            <a:xfrm>
              <a:off x="3657252" y="1241946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0E537FE6-C171-B037-DF52-BF6BA253352F}"/>
                </a:ext>
              </a:extLst>
            </p:cNvPr>
            <p:cNvSpPr/>
            <p:nvPr/>
          </p:nvSpPr>
          <p:spPr>
            <a:xfrm>
              <a:off x="3657252" y="1220540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25AF8AE6-13D0-3608-60F3-877782A2BA31}"/>
                </a:ext>
              </a:extLst>
            </p:cNvPr>
            <p:cNvSpPr/>
            <p:nvPr/>
          </p:nvSpPr>
          <p:spPr>
            <a:xfrm>
              <a:off x="3286441" y="1220540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2127176B-9C63-6926-7A37-092B66C61F6D}"/>
                </a:ext>
              </a:extLst>
            </p:cNvPr>
            <p:cNvSpPr/>
            <p:nvPr/>
          </p:nvSpPr>
          <p:spPr>
            <a:xfrm>
              <a:off x="3286441" y="11134150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8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E7F3E2EA-3725-9D61-8562-10D6782FFA3B}"/>
                </a:ext>
              </a:extLst>
            </p:cNvPr>
            <p:cNvSpPr/>
            <p:nvPr/>
          </p:nvSpPr>
          <p:spPr>
            <a:xfrm>
              <a:off x="3657252" y="1156236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B7799DEB-E33B-1CF3-2AF8-D86684A1818D}"/>
                </a:ext>
              </a:extLst>
            </p:cNvPr>
            <p:cNvSpPr/>
            <p:nvPr/>
          </p:nvSpPr>
          <p:spPr>
            <a:xfrm>
              <a:off x="3657252" y="11348303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C7ED5AA7-A32B-D2E9-CFD0-33C7DEAD8D77}"/>
                </a:ext>
              </a:extLst>
            </p:cNvPr>
            <p:cNvSpPr/>
            <p:nvPr/>
          </p:nvSpPr>
          <p:spPr>
            <a:xfrm>
              <a:off x="3286441" y="11348303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B622AFD4-F42A-C97E-38E6-74F3CBB393DD}"/>
                </a:ext>
              </a:extLst>
            </p:cNvPr>
            <p:cNvSpPr/>
            <p:nvPr/>
          </p:nvSpPr>
          <p:spPr>
            <a:xfrm>
              <a:off x="3286441" y="10277826"/>
              <a:ext cx="741622" cy="856323"/>
            </a:xfrm>
            <a:custGeom>
              <a:avLst/>
              <a:gdLst>
                <a:gd name="connsiteX0" fmla="*/ 0 w 715952"/>
                <a:gd name="connsiteY0" fmla="*/ 620036 h 826683"/>
                <a:gd name="connsiteX1" fmla="*/ 357976 w 715952"/>
                <a:gd name="connsiteY1" fmla="*/ 826684 h 826683"/>
                <a:gd name="connsiteX2" fmla="*/ 715953 w 715952"/>
                <a:gd name="connsiteY2" fmla="*/ 620036 h 826683"/>
                <a:gd name="connsiteX3" fmla="*/ 715953 w 715952"/>
                <a:gd name="connsiteY3" fmla="*/ 206648 h 826683"/>
                <a:gd name="connsiteX4" fmla="*/ 357976 w 715952"/>
                <a:gd name="connsiteY4" fmla="*/ 0 h 826683"/>
                <a:gd name="connsiteX5" fmla="*/ 0 w 715952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4DA5E2EE-ADBA-800D-5AF5-C6BF603E9CF9}"/>
                </a:ext>
              </a:extLst>
            </p:cNvPr>
            <p:cNvSpPr/>
            <p:nvPr/>
          </p:nvSpPr>
          <p:spPr>
            <a:xfrm>
              <a:off x="3657252" y="10706037"/>
              <a:ext cx="9712" cy="428112"/>
            </a:xfrm>
            <a:custGeom>
              <a:avLst/>
              <a:gdLst>
                <a:gd name="connsiteX0" fmla="*/ 0 w 9376"/>
                <a:gd name="connsiteY0" fmla="*/ 0 h 413294"/>
                <a:gd name="connsiteX1" fmla="*/ 0 w 9376"/>
                <a:gd name="connsiteY1" fmla="*/ 413295 h 41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294">
                  <a:moveTo>
                    <a:pt x="0" y="0"/>
                  </a:moveTo>
                  <a:lnTo>
                    <a:pt x="0" y="413295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0C2FFC27-D713-ABCC-D04B-40A4CE7C511A}"/>
                </a:ext>
              </a:extLst>
            </p:cNvPr>
            <p:cNvSpPr/>
            <p:nvPr/>
          </p:nvSpPr>
          <p:spPr>
            <a:xfrm>
              <a:off x="3657252" y="10491883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CAFC897B-E64D-857C-2219-8014D07FAD0D}"/>
                </a:ext>
              </a:extLst>
            </p:cNvPr>
            <p:cNvSpPr/>
            <p:nvPr/>
          </p:nvSpPr>
          <p:spPr>
            <a:xfrm>
              <a:off x="3286441" y="10491883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8E0C9E9F-170F-1DB5-8F61-AD439E2EF2EC}"/>
                </a:ext>
              </a:extLst>
            </p:cNvPr>
            <p:cNvSpPr/>
            <p:nvPr/>
          </p:nvSpPr>
          <p:spPr>
            <a:xfrm>
              <a:off x="3286441" y="9421697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A8450EFB-67A7-2D61-6EC7-C814B90383C2}"/>
                </a:ext>
              </a:extLst>
            </p:cNvPr>
            <p:cNvSpPr/>
            <p:nvPr/>
          </p:nvSpPr>
          <p:spPr>
            <a:xfrm>
              <a:off x="3657252" y="984990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255398E4-9267-63CB-130F-21BF8425D0D2}"/>
                </a:ext>
              </a:extLst>
            </p:cNvPr>
            <p:cNvSpPr/>
            <p:nvPr/>
          </p:nvSpPr>
          <p:spPr>
            <a:xfrm>
              <a:off x="3657252" y="9635851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AB8DDB12-08F4-1503-5AC5-09402C911D4C}"/>
                </a:ext>
              </a:extLst>
            </p:cNvPr>
            <p:cNvSpPr/>
            <p:nvPr/>
          </p:nvSpPr>
          <p:spPr>
            <a:xfrm>
              <a:off x="3286441" y="9635851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916D6634-3FC0-D590-4279-EA2B4B75867F}"/>
                </a:ext>
              </a:extLst>
            </p:cNvPr>
            <p:cNvSpPr/>
            <p:nvPr/>
          </p:nvSpPr>
          <p:spPr>
            <a:xfrm>
              <a:off x="3286441" y="8565277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2CBF4455-949E-CB5C-CD88-7FAA78A030F7}"/>
                </a:ext>
              </a:extLst>
            </p:cNvPr>
            <p:cNvSpPr/>
            <p:nvPr/>
          </p:nvSpPr>
          <p:spPr>
            <a:xfrm>
              <a:off x="3657252" y="899348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E048ED90-31F3-733F-EF8E-D3A248EB8892}"/>
                </a:ext>
              </a:extLst>
            </p:cNvPr>
            <p:cNvSpPr/>
            <p:nvPr/>
          </p:nvSpPr>
          <p:spPr>
            <a:xfrm>
              <a:off x="3657252" y="87794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E4591EDA-43E5-D5BB-9C05-8D736617D7F9}"/>
                </a:ext>
              </a:extLst>
            </p:cNvPr>
            <p:cNvSpPr/>
            <p:nvPr/>
          </p:nvSpPr>
          <p:spPr>
            <a:xfrm>
              <a:off x="3286441" y="877943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529DEDC3-BC1D-F1C9-9EF5-AD94B612039D}"/>
                </a:ext>
              </a:extLst>
            </p:cNvPr>
            <p:cNvSpPr/>
            <p:nvPr/>
          </p:nvSpPr>
          <p:spPr>
            <a:xfrm>
              <a:off x="3286441" y="770817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A334A7D3-D5F3-190E-CE22-E06C05A87A9C}"/>
                </a:ext>
              </a:extLst>
            </p:cNvPr>
            <p:cNvSpPr/>
            <p:nvPr/>
          </p:nvSpPr>
          <p:spPr>
            <a:xfrm>
              <a:off x="3657252" y="8136387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72696C30-EF74-A529-49AC-D87C77AA486A}"/>
                </a:ext>
              </a:extLst>
            </p:cNvPr>
            <p:cNvSpPr/>
            <p:nvPr/>
          </p:nvSpPr>
          <p:spPr>
            <a:xfrm>
              <a:off x="3657252" y="79223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C7C2C7B8-6415-3F50-CB89-0A9812AF3A21}"/>
                </a:ext>
              </a:extLst>
            </p:cNvPr>
            <p:cNvSpPr/>
            <p:nvPr/>
          </p:nvSpPr>
          <p:spPr>
            <a:xfrm>
              <a:off x="3286441" y="792233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AB8FBE64-C6CA-370B-D048-7A7B01A10ADC}"/>
                </a:ext>
              </a:extLst>
            </p:cNvPr>
            <p:cNvSpPr/>
            <p:nvPr/>
          </p:nvSpPr>
          <p:spPr>
            <a:xfrm>
              <a:off x="3286441" y="685175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A7F382D4-D82C-01E1-0F38-33BF60B57232}"/>
                </a:ext>
              </a:extLst>
            </p:cNvPr>
            <p:cNvSpPr/>
            <p:nvPr/>
          </p:nvSpPr>
          <p:spPr>
            <a:xfrm>
              <a:off x="3657252" y="727996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4B44D517-71A4-FB59-82A8-003D3301986B}"/>
                </a:ext>
              </a:extLst>
            </p:cNvPr>
            <p:cNvSpPr/>
            <p:nvPr/>
          </p:nvSpPr>
          <p:spPr>
            <a:xfrm>
              <a:off x="3657252" y="7065909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D31BC46A-3598-2842-9B67-8CB3DA5141B6}"/>
                </a:ext>
              </a:extLst>
            </p:cNvPr>
            <p:cNvSpPr/>
            <p:nvPr/>
          </p:nvSpPr>
          <p:spPr>
            <a:xfrm>
              <a:off x="3286441" y="7065909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E8F84A5A-391E-A289-9DD0-FE2432C15BB8}"/>
                </a:ext>
              </a:extLst>
            </p:cNvPr>
            <p:cNvSpPr/>
            <p:nvPr/>
          </p:nvSpPr>
          <p:spPr>
            <a:xfrm>
              <a:off x="4028063" y="12847671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EDCD3FF4-6328-481B-7D73-E307A94056F0}"/>
                </a:ext>
              </a:extLst>
            </p:cNvPr>
            <p:cNvSpPr/>
            <p:nvPr/>
          </p:nvSpPr>
          <p:spPr>
            <a:xfrm>
              <a:off x="4398875" y="1327588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BEA84635-452E-78AE-81A9-E9FF50109164}"/>
                </a:ext>
              </a:extLst>
            </p:cNvPr>
            <p:cNvSpPr/>
            <p:nvPr/>
          </p:nvSpPr>
          <p:spPr>
            <a:xfrm>
              <a:off x="4398875" y="1306182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6B52A232-7268-41A8-C826-ACDD0CE2B278}"/>
                </a:ext>
              </a:extLst>
            </p:cNvPr>
            <p:cNvSpPr/>
            <p:nvPr/>
          </p:nvSpPr>
          <p:spPr>
            <a:xfrm>
              <a:off x="4028064" y="1306182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9EC87C4D-21D0-953D-ADB2-C863F89A20F8}"/>
                </a:ext>
              </a:extLst>
            </p:cNvPr>
            <p:cNvSpPr/>
            <p:nvPr/>
          </p:nvSpPr>
          <p:spPr>
            <a:xfrm>
              <a:off x="4028063" y="11991347"/>
              <a:ext cx="741622" cy="856324"/>
            </a:xfrm>
            <a:custGeom>
              <a:avLst/>
              <a:gdLst>
                <a:gd name="connsiteX0" fmla="*/ 0 w 715952"/>
                <a:gd name="connsiteY0" fmla="*/ 620036 h 826684"/>
                <a:gd name="connsiteX1" fmla="*/ 357977 w 715952"/>
                <a:gd name="connsiteY1" fmla="*/ 826684 h 826684"/>
                <a:gd name="connsiteX2" fmla="*/ 715953 w 715952"/>
                <a:gd name="connsiteY2" fmla="*/ 620036 h 826684"/>
                <a:gd name="connsiteX3" fmla="*/ 715953 w 715952"/>
                <a:gd name="connsiteY3" fmla="*/ 206648 h 826684"/>
                <a:gd name="connsiteX4" fmla="*/ 357977 w 715952"/>
                <a:gd name="connsiteY4" fmla="*/ 0 h 826684"/>
                <a:gd name="connsiteX5" fmla="*/ 0 w 715952"/>
                <a:gd name="connsiteY5" fmla="*/ 206648 h 82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4">
                  <a:moveTo>
                    <a:pt x="0" y="620036"/>
                  </a:moveTo>
                  <a:lnTo>
                    <a:pt x="357977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7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A6B420B5-2468-058B-2C77-48235AFF53D7}"/>
                </a:ext>
              </a:extLst>
            </p:cNvPr>
            <p:cNvSpPr/>
            <p:nvPr/>
          </p:nvSpPr>
          <p:spPr>
            <a:xfrm>
              <a:off x="4398875" y="1241946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628006CA-F2F9-D23E-305A-3F19FF9ABBD5}"/>
                </a:ext>
              </a:extLst>
            </p:cNvPr>
            <p:cNvSpPr/>
            <p:nvPr/>
          </p:nvSpPr>
          <p:spPr>
            <a:xfrm>
              <a:off x="4398875" y="1220540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769E047C-FF8A-82A9-7292-F8B48414F165}"/>
                </a:ext>
              </a:extLst>
            </p:cNvPr>
            <p:cNvSpPr/>
            <p:nvPr/>
          </p:nvSpPr>
          <p:spPr>
            <a:xfrm>
              <a:off x="4028064" y="1220540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9985AC50-DA4F-E8A7-D891-0A37B88FE1E0}"/>
                </a:ext>
              </a:extLst>
            </p:cNvPr>
            <p:cNvSpPr/>
            <p:nvPr/>
          </p:nvSpPr>
          <p:spPr>
            <a:xfrm>
              <a:off x="4028063" y="11134150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8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4AFBE9F5-5ECF-2E14-EA93-248EC3F5FBD2}"/>
                </a:ext>
              </a:extLst>
            </p:cNvPr>
            <p:cNvSpPr/>
            <p:nvPr/>
          </p:nvSpPr>
          <p:spPr>
            <a:xfrm>
              <a:off x="4398875" y="1156236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387FFA83-F63B-A54D-50CA-A28ABA6DE742}"/>
                </a:ext>
              </a:extLst>
            </p:cNvPr>
            <p:cNvSpPr/>
            <p:nvPr/>
          </p:nvSpPr>
          <p:spPr>
            <a:xfrm>
              <a:off x="4398875" y="11348303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565D7C04-CA95-FEA9-9345-E0F13E8B8F29}"/>
                </a:ext>
              </a:extLst>
            </p:cNvPr>
            <p:cNvSpPr/>
            <p:nvPr/>
          </p:nvSpPr>
          <p:spPr>
            <a:xfrm>
              <a:off x="4028064" y="11348303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790132EA-65AB-F1EC-0D85-7FBC1D645014}"/>
                </a:ext>
              </a:extLst>
            </p:cNvPr>
            <p:cNvSpPr/>
            <p:nvPr/>
          </p:nvSpPr>
          <p:spPr>
            <a:xfrm>
              <a:off x="4028063" y="10277826"/>
              <a:ext cx="741622" cy="856323"/>
            </a:xfrm>
            <a:custGeom>
              <a:avLst/>
              <a:gdLst>
                <a:gd name="connsiteX0" fmla="*/ 0 w 715952"/>
                <a:gd name="connsiteY0" fmla="*/ 620036 h 826683"/>
                <a:gd name="connsiteX1" fmla="*/ 357977 w 715952"/>
                <a:gd name="connsiteY1" fmla="*/ 826684 h 826683"/>
                <a:gd name="connsiteX2" fmla="*/ 715953 w 715952"/>
                <a:gd name="connsiteY2" fmla="*/ 620036 h 826683"/>
                <a:gd name="connsiteX3" fmla="*/ 715953 w 715952"/>
                <a:gd name="connsiteY3" fmla="*/ 206648 h 826683"/>
                <a:gd name="connsiteX4" fmla="*/ 357977 w 715952"/>
                <a:gd name="connsiteY4" fmla="*/ 0 h 826683"/>
                <a:gd name="connsiteX5" fmla="*/ 0 w 715952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3">
                  <a:moveTo>
                    <a:pt x="0" y="620036"/>
                  </a:moveTo>
                  <a:lnTo>
                    <a:pt x="357977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7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09D57DB8-B327-FE34-07FA-48D93101AC2E}"/>
                </a:ext>
              </a:extLst>
            </p:cNvPr>
            <p:cNvSpPr/>
            <p:nvPr/>
          </p:nvSpPr>
          <p:spPr>
            <a:xfrm>
              <a:off x="4398875" y="10706037"/>
              <a:ext cx="9712" cy="428112"/>
            </a:xfrm>
            <a:custGeom>
              <a:avLst/>
              <a:gdLst>
                <a:gd name="connsiteX0" fmla="*/ 0 w 9376"/>
                <a:gd name="connsiteY0" fmla="*/ 0 h 413294"/>
                <a:gd name="connsiteX1" fmla="*/ 0 w 9376"/>
                <a:gd name="connsiteY1" fmla="*/ 413295 h 41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294">
                  <a:moveTo>
                    <a:pt x="0" y="0"/>
                  </a:moveTo>
                  <a:lnTo>
                    <a:pt x="0" y="413295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F658FCBF-18FA-79F3-F624-695D13B786B9}"/>
                </a:ext>
              </a:extLst>
            </p:cNvPr>
            <p:cNvSpPr/>
            <p:nvPr/>
          </p:nvSpPr>
          <p:spPr>
            <a:xfrm>
              <a:off x="4398875" y="10491883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24BDAB64-9C22-AF5F-198F-91CA9E2213EE}"/>
                </a:ext>
              </a:extLst>
            </p:cNvPr>
            <p:cNvSpPr/>
            <p:nvPr/>
          </p:nvSpPr>
          <p:spPr>
            <a:xfrm>
              <a:off x="4028064" y="10491883"/>
              <a:ext cx="370811" cy="214153"/>
            </a:xfrm>
            <a:custGeom>
              <a:avLst/>
              <a:gdLst>
                <a:gd name="connsiteX0" fmla="*/ 357977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6E12DAC1-633C-32DA-8D09-E5B74ACD71E8}"/>
                </a:ext>
              </a:extLst>
            </p:cNvPr>
            <p:cNvSpPr/>
            <p:nvPr/>
          </p:nvSpPr>
          <p:spPr>
            <a:xfrm>
              <a:off x="4028063" y="9421697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7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7" y="826777"/>
                  </a:lnTo>
                  <a:lnTo>
                    <a:pt x="715953" y="620036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FF977CBE-34FF-832A-B1F5-AF0CDA787E4D}"/>
                </a:ext>
              </a:extLst>
            </p:cNvPr>
            <p:cNvSpPr/>
            <p:nvPr/>
          </p:nvSpPr>
          <p:spPr>
            <a:xfrm>
              <a:off x="4398875" y="984990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066E1BDB-170B-5B8C-7776-B1190A1D0479}"/>
                </a:ext>
              </a:extLst>
            </p:cNvPr>
            <p:cNvSpPr/>
            <p:nvPr/>
          </p:nvSpPr>
          <p:spPr>
            <a:xfrm>
              <a:off x="4398875" y="9635851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DA20A304-C8C9-048D-29A0-2AC7D80CEA04}"/>
                </a:ext>
              </a:extLst>
            </p:cNvPr>
            <p:cNvSpPr/>
            <p:nvPr/>
          </p:nvSpPr>
          <p:spPr>
            <a:xfrm>
              <a:off x="4028064" y="9635851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6200DCEA-0115-167D-D200-B03B1F7506BC}"/>
                </a:ext>
              </a:extLst>
            </p:cNvPr>
            <p:cNvSpPr/>
            <p:nvPr/>
          </p:nvSpPr>
          <p:spPr>
            <a:xfrm>
              <a:off x="4028063" y="8565277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96211A8B-F7C1-7AC6-0479-4F1B9ECE2C54}"/>
                </a:ext>
              </a:extLst>
            </p:cNvPr>
            <p:cNvSpPr/>
            <p:nvPr/>
          </p:nvSpPr>
          <p:spPr>
            <a:xfrm>
              <a:off x="4398875" y="899348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CC861B5-7DB1-9348-E0A7-EB1AF37E8F46}"/>
                </a:ext>
              </a:extLst>
            </p:cNvPr>
            <p:cNvSpPr/>
            <p:nvPr/>
          </p:nvSpPr>
          <p:spPr>
            <a:xfrm>
              <a:off x="4398875" y="87794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9DF008B7-4087-DFD1-7B7E-906ABE3C3F0B}"/>
                </a:ext>
              </a:extLst>
            </p:cNvPr>
            <p:cNvSpPr/>
            <p:nvPr/>
          </p:nvSpPr>
          <p:spPr>
            <a:xfrm>
              <a:off x="4028064" y="877943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944155FA-48C6-DBA6-96B7-AFA29D93ED65}"/>
                </a:ext>
              </a:extLst>
            </p:cNvPr>
            <p:cNvSpPr/>
            <p:nvPr/>
          </p:nvSpPr>
          <p:spPr>
            <a:xfrm>
              <a:off x="4028063" y="770817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9BAF66F3-5065-E2AB-140E-3BAAD5AD85E1}"/>
                </a:ext>
              </a:extLst>
            </p:cNvPr>
            <p:cNvSpPr/>
            <p:nvPr/>
          </p:nvSpPr>
          <p:spPr>
            <a:xfrm>
              <a:off x="4398875" y="8136387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BAF395B8-5573-394E-AED6-ABA3BC721241}"/>
                </a:ext>
              </a:extLst>
            </p:cNvPr>
            <p:cNvSpPr/>
            <p:nvPr/>
          </p:nvSpPr>
          <p:spPr>
            <a:xfrm>
              <a:off x="4398875" y="79223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0E5C548B-BDA4-17A2-E69A-85B090225450}"/>
                </a:ext>
              </a:extLst>
            </p:cNvPr>
            <p:cNvSpPr/>
            <p:nvPr/>
          </p:nvSpPr>
          <p:spPr>
            <a:xfrm>
              <a:off x="4028064" y="792233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465CD70A-49C0-B5E8-A8F0-FDDA7207197C}"/>
                </a:ext>
              </a:extLst>
            </p:cNvPr>
            <p:cNvSpPr/>
            <p:nvPr/>
          </p:nvSpPr>
          <p:spPr>
            <a:xfrm>
              <a:off x="4028063" y="685175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FA27C3CD-8A04-3B80-E4D8-5D15B86E3793}"/>
                </a:ext>
              </a:extLst>
            </p:cNvPr>
            <p:cNvSpPr/>
            <p:nvPr/>
          </p:nvSpPr>
          <p:spPr>
            <a:xfrm>
              <a:off x="4398875" y="727996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5CA99595-F520-800C-0D47-9A5E6C7AF17B}"/>
                </a:ext>
              </a:extLst>
            </p:cNvPr>
            <p:cNvSpPr/>
            <p:nvPr/>
          </p:nvSpPr>
          <p:spPr>
            <a:xfrm>
              <a:off x="4398875" y="7065909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A2E504F8-50CD-838F-B807-A8E701DD5167}"/>
                </a:ext>
              </a:extLst>
            </p:cNvPr>
            <p:cNvSpPr/>
            <p:nvPr/>
          </p:nvSpPr>
          <p:spPr>
            <a:xfrm>
              <a:off x="4028064" y="7065909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A61BA866-2275-5AA8-1B43-B8584B89DE6F}"/>
                </a:ext>
              </a:extLst>
            </p:cNvPr>
            <p:cNvSpPr/>
            <p:nvPr/>
          </p:nvSpPr>
          <p:spPr>
            <a:xfrm>
              <a:off x="4767258" y="12847671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096D961A-D769-4B0D-8AAA-1F1D2A548F1A}"/>
                </a:ext>
              </a:extLst>
            </p:cNvPr>
            <p:cNvSpPr/>
            <p:nvPr/>
          </p:nvSpPr>
          <p:spPr>
            <a:xfrm>
              <a:off x="5138070" y="1327588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5AD0584A-5EEE-0397-CA79-11E574483880}"/>
                </a:ext>
              </a:extLst>
            </p:cNvPr>
            <p:cNvSpPr/>
            <p:nvPr/>
          </p:nvSpPr>
          <p:spPr>
            <a:xfrm>
              <a:off x="5138070" y="13061824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E764D940-0D5B-00FE-63F1-31F78A2FAA54}"/>
                </a:ext>
              </a:extLst>
            </p:cNvPr>
            <p:cNvSpPr/>
            <p:nvPr/>
          </p:nvSpPr>
          <p:spPr>
            <a:xfrm>
              <a:off x="4767258" y="1306182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82FBCF9A-9543-6312-1E0C-6BA6729E7E1B}"/>
                </a:ext>
              </a:extLst>
            </p:cNvPr>
            <p:cNvSpPr/>
            <p:nvPr/>
          </p:nvSpPr>
          <p:spPr>
            <a:xfrm>
              <a:off x="4767258" y="11991347"/>
              <a:ext cx="741623" cy="856324"/>
            </a:xfrm>
            <a:custGeom>
              <a:avLst/>
              <a:gdLst>
                <a:gd name="connsiteX0" fmla="*/ 0 w 715953"/>
                <a:gd name="connsiteY0" fmla="*/ 620036 h 826684"/>
                <a:gd name="connsiteX1" fmla="*/ 357977 w 715953"/>
                <a:gd name="connsiteY1" fmla="*/ 826684 h 826684"/>
                <a:gd name="connsiteX2" fmla="*/ 715953 w 715953"/>
                <a:gd name="connsiteY2" fmla="*/ 620036 h 826684"/>
                <a:gd name="connsiteX3" fmla="*/ 715953 w 715953"/>
                <a:gd name="connsiteY3" fmla="*/ 206648 h 826684"/>
                <a:gd name="connsiteX4" fmla="*/ 357977 w 715953"/>
                <a:gd name="connsiteY4" fmla="*/ 0 h 826684"/>
                <a:gd name="connsiteX5" fmla="*/ 0 w 715953"/>
                <a:gd name="connsiteY5" fmla="*/ 206648 h 82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684">
                  <a:moveTo>
                    <a:pt x="0" y="620036"/>
                  </a:moveTo>
                  <a:lnTo>
                    <a:pt x="357977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7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C6FE2F0A-5079-828C-A203-C05522655437}"/>
                </a:ext>
              </a:extLst>
            </p:cNvPr>
            <p:cNvSpPr/>
            <p:nvPr/>
          </p:nvSpPr>
          <p:spPr>
            <a:xfrm>
              <a:off x="5138070" y="1241946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6E29DE5E-0215-CB54-3C50-74E76253816A}"/>
                </a:ext>
              </a:extLst>
            </p:cNvPr>
            <p:cNvSpPr/>
            <p:nvPr/>
          </p:nvSpPr>
          <p:spPr>
            <a:xfrm>
              <a:off x="5138070" y="12205404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263951C6-B598-C0AF-D911-B04C95843E4D}"/>
                </a:ext>
              </a:extLst>
            </p:cNvPr>
            <p:cNvSpPr/>
            <p:nvPr/>
          </p:nvSpPr>
          <p:spPr>
            <a:xfrm>
              <a:off x="4767258" y="1220540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7B14AC5C-338B-5CA5-F876-DFA24BA36917}"/>
                </a:ext>
              </a:extLst>
            </p:cNvPr>
            <p:cNvSpPr/>
            <p:nvPr/>
          </p:nvSpPr>
          <p:spPr>
            <a:xfrm>
              <a:off x="4767258" y="11134150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8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72429FD4-4E1F-03DC-A64B-EFEC1417662C}"/>
                </a:ext>
              </a:extLst>
            </p:cNvPr>
            <p:cNvSpPr/>
            <p:nvPr/>
          </p:nvSpPr>
          <p:spPr>
            <a:xfrm>
              <a:off x="5138070" y="1156236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5CD7E2C2-B878-44AA-6E27-F03219606618}"/>
                </a:ext>
              </a:extLst>
            </p:cNvPr>
            <p:cNvSpPr/>
            <p:nvPr/>
          </p:nvSpPr>
          <p:spPr>
            <a:xfrm>
              <a:off x="5138070" y="11348303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7533BBDA-F751-6965-5C35-35E10935BC8F}"/>
                </a:ext>
              </a:extLst>
            </p:cNvPr>
            <p:cNvSpPr/>
            <p:nvPr/>
          </p:nvSpPr>
          <p:spPr>
            <a:xfrm>
              <a:off x="4767258" y="11348303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32C7A72C-A4C8-53FE-C1B4-BBF0E0024491}"/>
                </a:ext>
              </a:extLst>
            </p:cNvPr>
            <p:cNvSpPr/>
            <p:nvPr/>
          </p:nvSpPr>
          <p:spPr>
            <a:xfrm>
              <a:off x="4767258" y="10277826"/>
              <a:ext cx="741623" cy="856323"/>
            </a:xfrm>
            <a:custGeom>
              <a:avLst/>
              <a:gdLst>
                <a:gd name="connsiteX0" fmla="*/ 0 w 715953"/>
                <a:gd name="connsiteY0" fmla="*/ 620036 h 826683"/>
                <a:gd name="connsiteX1" fmla="*/ 357977 w 715953"/>
                <a:gd name="connsiteY1" fmla="*/ 826684 h 826683"/>
                <a:gd name="connsiteX2" fmla="*/ 715953 w 715953"/>
                <a:gd name="connsiteY2" fmla="*/ 620036 h 826683"/>
                <a:gd name="connsiteX3" fmla="*/ 715953 w 715953"/>
                <a:gd name="connsiteY3" fmla="*/ 206648 h 826683"/>
                <a:gd name="connsiteX4" fmla="*/ 357977 w 715953"/>
                <a:gd name="connsiteY4" fmla="*/ 0 h 826683"/>
                <a:gd name="connsiteX5" fmla="*/ 0 w 715953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683">
                  <a:moveTo>
                    <a:pt x="0" y="620036"/>
                  </a:moveTo>
                  <a:lnTo>
                    <a:pt x="357977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7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C86335E2-4DD5-9587-72BA-883D8D1E8F3F}"/>
                </a:ext>
              </a:extLst>
            </p:cNvPr>
            <p:cNvSpPr/>
            <p:nvPr/>
          </p:nvSpPr>
          <p:spPr>
            <a:xfrm>
              <a:off x="5138070" y="10706037"/>
              <a:ext cx="9712" cy="428112"/>
            </a:xfrm>
            <a:custGeom>
              <a:avLst/>
              <a:gdLst>
                <a:gd name="connsiteX0" fmla="*/ 0 w 9376"/>
                <a:gd name="connsiteY0" fmla="*/ 0 h 413294"/>
                <a:gd name="connsiteX1" fmla="*/ 0 w 9376"/>
                <a:gd name="connsiteY1" fmla="*/ 413295 h 41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294">
                  <a:moveTo>
                    <a:pt x="0" y="0"/>
                  </a:moveTo>
                  <a:lnTo>
                    <a:pt x="0" y="413295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6DC6AAC2-F60A-360C-01F2-B4357A2D3433}"/>
                </a:ext>
              </a:extLst>
            </p:cNvPr>
            <p:cNvSpPr/>
            <p:nvPr/>
          </p:nvSpPr>
          <p:spPr>
            <a:xfrm>
              <a:off x="5138070" y="10491883"/>
              <a:ext cx="370811" cy="214153"/>
            </a:xfrm>
            <a:custGeom>
              <a:avLst/>
              <a:gdLst>
                <a:gd name="connsiteX0" fmla="*/ 357977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8CC8F502-5BA0-7C62-589A-FFF60FB7A42A}"/>
                </a:ext>
              </a:extLst>
            </p:cNvPr>
            <p:cNvSpPr/>
            <p:nvPr/>
          </p:nvSpPr>
          <p:spPr>
            <a:xfrm>
              <a:off x="4767258" y="10491883"/>
              <a:ext cx="370811" cy="214153"/>
            </a:xfrm>
            <a:custGeom>
              <a:avLst/>
              <a:gdLst>
                <a:gd name="connsiteX0" fmla="*/ 357977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4F6D6081-271E-9878-5A55-D68299EAC158}"/>
                </a:ext>
              </a:extLst>
            </p:cNvPr>
            <p:cNvSpPr/>
            <p:nvPr/>
          </p:nvSpPr>
          <p:spPr>
            <a:xfrm>
              <a:off x="4767258" y="9421697"/>
              <a:ext cx="741623" cy="856420"/>
            </a:xfrm>
            <a:custGeom>
              <a:avLst/>
              <a:gdLst>
                <a:gd name="connsiteX0" fmla="*/ 0 w 715953"/>
                <a:gd name="connsiteY0" fmla="*/ 620036 h 826777"/>
                <a:gd name="connsiteX1" fmla="*/ 357977 w 715953"/>
                <a:gd name="connsiteY1" fmla="*/ 826777 h 826777"/>
                <a:gd name="connsiteX2" fmla="*/ 715953 w 715953"/>
                <a:gd name="connsiteY2" fmla="*/ 620036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036"/>
                  </a:moveTo>
                  <a:lnTo>
                    <a:pt x="357977" y="826777"/>
                  </a:lnTo>
                  <a:lnTo>
                    <a:pt x="715953" y="620036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967634CF-D72E-A1FA-F1D5-9E0356D0EE3F}"/>
                </a:ext>
              </a:extLst>
            </p:cNvPr>
            <p:cNvSpPr/>
            <p:nvPr/>
          </p:nvSpPr>
          <p:spPr>
            <a:xfrm>
              <a:off x="5138070" y="984990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2AE64D77-1867-2361-ACD1-59B97EA07428}"/>
                </a:ext>
              </a:extLst>
            </p:cNvPr>
            <p:cNvSpPr/>
            <p:nvPr/>
          </p:nvSpPr>
          <p:spPr>
            <a:xfrm>
              <a:off x="5138070" y="9635851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D99F2BD8-D4FD-2966-61AF-25C246E72382}"/>
                </a:ext>
              </a:extLst>
            </p:cNvPr>
            <p:cNvSpPr/>
            <p:nvPr/>
          </p:nvSpPr>
          <p:spPr>
            <a:xfrm>
              <a:off x="4767258" y="9635851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30F9D626-F27F-4112-666F-711494AAA96C}"/>
                </a:ext>
              </a:extLst>
            </p:cNvPr>
            <p:cNvSpPr/>
            <p:nvPr/>
          </p:nvSpPr>
          <p:spPr>
            <a:xfrm>
              <a:off x="4767258" y="8565277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5709680F-771C-41B3-0DBA-A8F03B571D07}"/>
                </a:ext>
              </a:extLst>
            </p:cNvPr>
            <p:cNvSpPr/>
            <p:nvPr/>
          </p:nvSpPr>
          <p:spPr>
            <a:xfrm>
              <a:off x="5138070" y="899348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B46C1A5E-6237-B514-8542-A6FFCC321E59}"/>
                </a:ext>
              </a:extLst>
            </p:cNvPr>
            <p:cNvSpPr/>
            <p:nvPr/>
          </p:nvSpPr>
          <p:spPr>
            <a:xfrm>
              <a:off x="5138070" y="8779430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AD1174F7-400B-E690-23A4-D1D783A4E19A}"/>
                </a:ext>
              </a:extLst>
            </p:cNvPr>
            <p:cNvSpPr/>
            <p:nvPr/>
          </p:nvSpPr>
          <p:spPr>
            <a:xfrm>
              <a:off x="4767258" y="877943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B6D8392D-FFCE-24C0-C796-0CCD3602A43B}"/>
                </a:ext>
              </a:extLst>
            </p:cNvPr>
            <p:cNvSpPr/>
            <p:nvPr/>
          </p:nvSpPr>
          <p:spPr>
            <a:xfrm>
              <a:off x="4767258" y="7708176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DCA94E6D-502A-8D16-3C37-452EAD9FB203}"/>
                </a:ext>
              </a:extLst>
            </p:cNvPr>
            <p:cNvSpPr/>
            <p:nvPr/>
          </p:nvSpPr>
          <p:spPr>
            <a:xfrm>
              <a:off x="5138070" y="8136387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9C047FF7-6CE6-879E-EE27-7BEE014635B9}"/>
                </a:ext>
              </a:extLst>
            </p:cNvPr>
            <p:cNvSpPr/>
            <p:nvPr/>
          </p:nvSpPr>
          <p:spPr>
            <a:xfrm>
              <a:off x="5138070" y="7922330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BB0332ED-7322-89C7-68E6-6BD248678C9F}"/>
                </a:ext>
              </a:extLst>
            </p:cNvPr>
            <p:cNvSpPr/>
            <p:nvPr/>
          </p:nvSpPr>
          <p:spPr>
            <a:xfrm>
              <a:off x="4767258" y="792233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B939106A-8DFB-1B67-1C7C-ABB0C4A6CFA4}"/>
                </a:ext>
              </a:extLst>
            </p:cNvPr>
            <p:cNvSpPr/>
            <p:nvPr/>
          </p:nvSpPr>
          <p:spPr>
            <a:xfrm>
              <a:off x="4767258" y="6851756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E867A1A7-133E-79AD-D543-A50F69F809E3}"/>
                </a:ext>
              </a:extLst>
            </p:cNvPr>
            <p:cNvSpPr/>
            <p:nvPr/>
          </p:nvSpPr>
          <p:spPr>
            <a:xfrm>
              <a:off x="5138070" y="727996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A71FFDB6-A8FE-9E79-A7CD-D6D0603E3A7C}"/>
                </a:ext>
              </a:extLst>
            </p:cNvPr>
            <p:cNvSpPr/>
            <p:nvPr/>
          </p:nvSpPr>
          <p:spPr>
            <a:xfrm>
              <a:off x="5138070" y="7065909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DBC47975-F401-3A3D-272D-7EDD58A0C8FA}"/>
                </a:ext>
              </a:extLst>
            </p:cNvPr>
            <p:cNvSpPr/>
            <p:nvPr/>
          </p:nvSpPr>
          <p:spPr>
            <a:xfrm>
              <a:off x="4767258" y="7065909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6AB586F7-8939-840D-4110-D5DD52F0BCC6}"/>
                </a:ext>
              </a:extLst>
            </p:cNvPr>
            <p:cNvSpPr/>
            <p:nvPr/>
          </p:nvSpPr>
          <p:spPr>
            <a:xfrm>
              <a:off x="5508881" y="12847671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E506001C-44CB-EA23-83A8-67A496FB2447}"/>
                </a:ext>
              </a:extLst>
            </p:cNvPr>
            <p:cNvSpPr/>
            <p:nvPr/>
          </p:nvSpPr>
          <p:spPr>
            <a:xfrm>
              <a:off x="5879692" y="1327588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3B01AA3B-C659-1754-663F-700BD604E3AE}"/>
                </a:ext>
              </a:extLst>
            </p:cNvPr>
            <p:cNvSpPr/>
            <p:nvPr/>
          </p:nvSpPr>
          <p:spPr>
            <a:xfrm>
              <a:off x="5879692" y="13061824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C3A63E94-3103-0F75-DBF3-30D473AFC21F}"/>
                </a:ext>
              </a:extLst>
            </p:cNvPr>
            <p:cNvSpPr/>
            <p:nvPr/>
          </p:nvSpPr>
          <p:spPr>
            <a:xfrm>
              <a:off x="5508881" y="1306182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A829A2F3-0B45-3356-39F9-35BCCBF0DBDD}"/>
                </a:ext>
              </a:extLst>
            </p:cNvPr>
            <p:cNvSpPr/>
            <p:nvPr/>
          </p:nvSpPr>
          <p:spPr>
            <a:xfrm>
              <a:off x="5508881" y="11991347"/>
              <a:ext cx="741719" cy="856324"/>
            </a:xfrm>
            <a:custGeom>
              <a:avLst/>
              <a:gdLst>
                <a:gd name="connsiteX0" fmla="*/ 0 w 716046"/>
                <a:gd name="connsiteY0" fmla="*/ 620036 h 826684"/>
                <a:gd name="connsiteX1" fmla="*/ 357976 w 716046"/>
                <a:gd name="connsiteY1" fmla="*/ 826684 h 826684"/>
                <a:gd name="connsiteX2" fmla="*/ 716047 w 716046"/>
                <a:gd name="connsiteY2" fmla="*/ 620036 h 826684"/>
                <a:gd name="connsiteX3" fmla="*/ 716047 w 716046"/>
                <a:gd name="connsiteY3" fmla="*/ 206648 h 826684"/>
                <a:gd name="connsiteX4" fmla="*/ 357976 w 716046"/>
                <a:gd name="connsiteY4" fmla="*/ 0 h 826684"/>
                <a:gd name="connsiteX5" fmla="*/ 0 w 716046"/>
                <a:gd name="connsiteY5" fmla="*/ 206648 h 82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684">
                  <a:moveTo>
                    <a:pt x="0" y="620036"/>
                  </a:moveTo>
                  <a:lnTo>
                    <a:pt x="357976" y="826684"/>
                  </a:lnTo>
                  <a:lnTo>
                    <a:pt x="716047" y="620036"/>
                  </a:lnTo>
                  <a:lnTo>
                    <a:pt x="716047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18465E9A-3C50-3EB3-33EA-813A08F3A72F}"/>
                </a:ext>
              </a:extLst>
            </p:cNvPr>
            <p:cNvSpPr/>
            <p:nvPr/>
          </p:nvSpPr>
          <p:spPr>
            <a:xfrm>
              <a:off x="5879692" y="1241946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B4DA9688-DC33-FF87-D995-EEEB53C5EE22}"/>
                </a:ext>
              </a:extLst>
            </p:cNvPr>
            <p:cNvSpPr/>
            <p:nvPr/>
          </p:nvSpPr>
          <p:spPr>
            <a:xfrm>
              <a:off x="5879692" y="12205404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DDB7310C-05D9-2BE3-47A5-45FB87EF7F6C}"/>
                </a:ext>
              </a:extLst>
            </p:cNvPr>
            <p:cNvSpPr/>
            <p:nvPr/>
          </p:nvSpPr>
          <p:spPr>
            <a:xfrm>
              <a:off x="5508881" y="1220540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713C56E8-02F7-9ABF-FFF1-D2B80E030368}"/>
                </a:ext>
              </a:extLst>
            </p:cNvPr>
            <p:cNvSpPr/>
            <p:nvPr/>
          </p:nvSpPr>
          <p:spPr>
            <a:xfrm>
              <a:off x="5508881" y="11134150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8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7B92AC0D-2ECF-42BD-9596-B0D2B49A8C18}"/>
                </a:ext>
              </a:extLst>
            </p:cNvPr>
            <p:cNvSpPr/>
            <p:nvPr/>
          </p:nvSpPr>
          <p:spPr>
            <a:xfrm>
              <a:off x="5879692" y="1156236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E7710DF1-805F-5A6E-1A1C-EBA0480B08E0}"/>
                </a:ext>
              </a:extLst>
            </p:cNvPr>
            <p:cNvSpPr/>
            <p:nvPr/>
          </p:nvSpPr>
          <p:spPr>
            <a:xfrm>
              <a:off x="5879692" y="11348303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9981CBB4-3033-75FD-87A2-C4C8E42A97F6}"/>
                </a:ext>
              </a:extLst>
            </p:cNvPr>
            <p:cNvSpPr/>
            <p:nvPr/>
          </p:nvSpPr>
          <p:spPr>
            <a:xfrm>
              <a:off x="5508881" y="11348303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E36F4A4A-413A-6CB8-A194-F23A01D57D13}"/>
                </a:ext>
              </a:extLst>
            </p:cNvPr>
            <p:cNvSpPr/>
            <p:nvPr/>
          </p:nvSpPr>
          <p:spPr>
            <a:xfrm>
              <a:off x="5508881" y="10277826"/>
              <a:ext cx="741719" cy="856323"/>
            </a:xfrm>
            <a:custGeom>
              <a:avLst/>
              <a:gdLst>
                <a:gd name="connsiteX0" fmla="*/ 0 w 716046"/>
                <a:gd name="connsiteY0" fmla="*/ 620036 h 826683"/>
                <a:gd name="connsiteX1" fmla="*/ 357976 w 716046"/>
                <a:gd name="connsiteY1" fmla="*/ 826684 h 826683"/>
                <a:gd name="connsiteX2" fmla="*/ 716047 w 716046"/>
                <a:gd name="connsiteY2" fmla="*/ 620036 h 826683"/>
                <a:gd name="connsiteX3" fmla="*/ 716047 w 716046"/>
                <a:gd name="connsiteY3" fmla="*/ 206648 h 826683"/>
                <a:gd name="connsiteX4" fmla="*/ 357976 w 716046"/>
                <a:gd name="connsiteY4" fmla="*/ 0 h 826683"/>
                <a:gd name="connsiteX5" fmla="*/ 0 w 716046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6047" y="620036"/>
                  </a:lnTo>
                  <a:lnTo>
                    <a:pt x="716047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106A5B76-969B-2877-6081-E9D126B368B6}"/>
                </a:ext>
              </a:extLst>
            </p:cNvPr>
            <p:cNvSpPr/>
            <p:nvPr/>
          </p:nvSpPr>
          <p:spPr>
            <a:xfrm>
              <a:off x="5879692" y="10706037"/>
              <a:ext cx="9712" cy="428112"/>
            </a:xfrm>
            <a:custGeom>
              <a:avLst/>
              <a:gdLst>
                <a:gd name="connsiteX0" fmla="*/ 0 w 9376"/>
                <a:gd name="connsiteY0" fmla="*/ 0 h 413294"/>
                <a:gd name="connsiteX1" fmla="*/ 0 w 9376"/>
                <a:gd name="connsiteY1" fmla="*/ 413295 h 41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294">
                  <a:moveTo>
                    <a:pt x="0" y="0"/>
                  </a:moveTo>
                  <a:lnTo>
                    <a:pt x="0" y="413295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DBFB96CF-2CF4-431C-3792-4DC01C72EBAA}"/>
                </a:ext>
              </a:extLst>
            </p:cNvPr>
            <p:cNvSpPr/>
            <p:nvPr/>
          </p:nvSpPr>
          <p:spPr>
            <a:xfrm>
              <a:off x="5879692" y="10491883"/>
              <a:ext cx="370908" cy="214153"/>
            </a:xfrm>
            <a:custGeom>
              <a:avLst/>
              <a:gdLst>
                <a:gd name="connsiteX0" fmla="*/ 358070 w 358070"/>
                <a:gd name="connsiteY0" fmla="*/ 0 h 206741"/>
                <a:gd name="connsiteX1" fmla="*/ 0 w 358070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741">
                  <a:moveTo>
                    <a:pt x="358070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46559606-BDE4-8DB3-684C-3EC9042F5F97}"/>
                </a:ext>
              </a:extLst>
            </p:cNvPr>
            <p:cNvSpPr/>
            <p:nvPr/>
          </p:nvSpPr>
          <p:spPr>
            <a:xfrm>
              <a:off x="5508881" y="10491883"/>
              <a:ext cx="370811" cy="214153"/>
            </a:xfrm>
            <a:custGeom>
              <a:avLst/>
              <a:gdLst>
                <a:gd name="connsiteX0" fmla="*/ 357977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48EBE325-98D5-BF9D-9600-EAB2CBD79748}"/>
                </a:ext>
              </a:extLst>
            </p:cNvPr>
            <p:cNvSpPr/>
            <p:nvPr/>
          </p:nvSpPr>
          <p:spPr>
            <a:xfrm>
              <a:off x="5508881" y="9421697"/>
              <a:ext cx="741719" cy="856420"/>
            </a:xfrm>
            <a:custGeom>
              <a:avLst/>
              <a:gdLst>
                <a:gd name="connsiteX0" fmla="*/ 0 w 716046"/>
                <a:gd name="connsiteY0" fmla="*/ 620036 h 826777"/>
                <a:gd name="connsiteX1" fmla="*/ 357976 w 716046"/>
                <a:gd name="connsiteY1" fmla="*/ 826777 h 826777"/>
                <a:gd name="connsiteX2" fmla="*/ 716047 w 716046"/>
                <a:gd name="connsiteY2" fmla="*/ 620036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6047" y="620036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AA91C6AF-5189-F9F4-2B71-09A4F71B1919}"/>
                </a:ext>
              </a:extLst>
            </p:cNvPr>
            <p:cNvSpPr/>
            <p:nvPr/>
          </p:nvSpPr>
          <p:spPr>
            <a:xfrm>
              <a:off x="5879692" y="984990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E6D98A40-57B5-B6ED-53FC-D7763F26D473}"/>
                </a:ext>
              </a:extLst>
            </p:cNvPr>
            <p:cNvSpPr/>
            <p:nvPr/>
          </p:nvSpPr>
          <p:spPr>
            <a:xfrm>
              <a:off x="5879692" y="9635851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33C5F13B-9064-7C98-054D-12DD60BB4DCF}"/>
                </a:ext>
              </a:extLst>
            </p:cNvPr>
            <p:cNvSpPr/>
            <p:nvPr/>
          </p:nvSpPr>
          <p:spPr>
            <a:xfrm>
              <a:off x="5508881" y="9635851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912D1448-A542-00B9-0645-5315C00EF19F}"/>
                </a:ext>
              </a:extLst>
            </p:cNvPr>
            <p:cNvSpPr/>
            <p:nvPr/>
          </p:nvSpPr>
          <p:spPr>
            <a:xfrm>
              <a:off x="5508881" y="8565277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E172B794-4FA3-11CD-AB18-6C4BBE86F596}"/>
                </a:ext>
              </a:extLst>
            </p:cNvPr>
            <p:cNvSpPr/>
            <p:nvPr/>
          </p:nvSpPr>
          <p:spPr>
            <a:xfrm>
              <a:off x="5879692" y="899348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E867216E-2735-132B-38B4-F2B2CE1095F8}"/>
                </a:ext>
              </a:extLst>
            </p:cNvPr>
            <p:cNvSpPr/>
            <p:nvPr/>
          </p:nvSpPr>
          <p:spPr>
            <a:xfrm>
              <a:off x="5879692" y="8779430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8BBFD631-4A2E-556A-AD34-C1AEEF2E0F48}"/>
                </a:ext>
              </a:extLst>
            </p:cNvPr>
            <p:cNvSpPr/>
            <p:nvPr/>
          </p:nvSpPr>
          <p:spPr>
            <a:xfrm>
              <a:off x="5508881" y="877943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30D0B8C7-A481-2722-1CF0-566CA8A435AD}"/>
                </a:ext>
              </a:extLst>
            </p:cNvPr>
            <p:cNvSpPr/>
            <p:nvPr/>
          </p:nvSpPr>
          <p:spPr>
            <a:xfrm>
              <a:off x="5508881" y="7708176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81294D7F-13FC-C141-C996-45A6896BEB5C}"/>
                </a:ext>
              </a:extLst>
            </p:cNvPr>
            <p:cNvSpPr/>
            <p:nvPr/>
          </p:nvSpPr>
          <p:spPr>
            <a:xfrm>
              <a:off x="5879692" y="8136387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B793A36C-C11E-BE89-D873-A84BF396D5E6}"/>
                </a:ext>
              </a:extLst>
            </p:cNvPr>
            <p:cNvSpPr/>
            <p:nvPr/>
          </p:nvSpPr>
          <p:spPr>
            <a:xfrm>
              <a:off x="5879692" y="7922330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58E5BCF9-D5A7-D0E2-9EEE-E26801188B59}"/>
                </a:ext>
              </a:extLst>
            </p:cNvPr>
            <p:cNvSpPr/>
            <p:nvPr/>
          </p:nvSpPr>
          <p:spPr>
            <a:xfrm>
              <a:off x="5508881" y="792233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922290BF-DC60-B00D-AAFC-74E101456737}"/>
                </a:ext>
              </a:extLst>
            </p:cNvPr>
            <p:cNvSpPr/>
            <p:nvPr/>
          </p:nvSpPr>
          <p:spPr>
            <a:xfrm>
              <a:off x="5508881" y="6851756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31695C72-8840-32FC-CCA4-0ED94748FE65}"/>
                </a:ext>
              </a:extLst>
            </p:cNvPr>
            <p:cNvSpPr/>
            <p:nvPr/>
          </p:nvSpPr>
          <p:spPr>
            <a:xfrm>
              <a:off x="5879692" y="727996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3DA166A0-E7FE-E025-90DC-387D198EBBA5}"/>
                </a:ext>
              </a:extLst>
            </p:cNvPr>
            <p:cNvSpPr/>
            <p:nvPr/>
          </p:nvSpPr>
          <p:spPr>
            <a:xfrm>
              <a:off x="5879692" y="7065909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C221894D-B7CC-2744-5F57-56CC03FA7F9C}"/>
                </a:ext>
              </a:extLst>
            </p:cNvPr>
            <p:cNvSpPr/>
            <p:nvPr/>
          </p:nvSpPr>
          <p:spPr>
            <a:xfrm>
              <a:off x="5508881" y="7065909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CCB64F35-0230-BBD8-63BD-198E66CB9796}"/>
                </a:ext>
              </a:extLst>
            </p:cNvPr>
            <p:cNvSpPr/>
            <p:nvPr/>
          </p:nvSpPr>
          <p:spPr>
            <a:xfrm>
              <a:off x="6251960" y="12846603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2 h 826777"/>
                <a:gd name="connsiteX4" fmla="*/ 357977 w 715953"/>
                <a:gd name="connsiteY4" fmla="*/ 0 h 826777"/>
                <a:gd name="connsiteX5" fmla="*/ 0 w 715953"/>
                <a:gd name="connsiteY5" fmla="*/ 206742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2"/>
                  </a:lnTo>
                  <a:lnTo>
                    <a:pt x="357977" y="0"/>
                  </a:lnTo>
                  <a:lnTo>
                    <a:pt x="0" y="206742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66B8BABA-4649-37F2-2E18-91746F72676B}"/>
                </a:ext>
              </a:extLst>
            </p:cNvPr>
            <p:cNvSpPr/>
            <p:nvPr/>
          </p:nvSpPr>
          <p:spPr>
            <a:xfrm>
              <a:off x="6622772" y="1327481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8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B5BFBBF6-2233-B5DC-4407-1192CAA5A145}"/>
                </a:ext>
              </a:extLst>
            </p:cNvPr>
            <p:cNvSpPr/>
            <p:nvPr/>
          </p:nvSpPr>
          <p:spPr>
            <a:xfrm>
              <a:off x="6622772" y="13060756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51F5D53F-E0C9-7D61-C997-A33D5641F6C4}"/>
                </a:ext>
              </a:extLst>
            </p:cNvPr>
            <p:cNvSpPr/>
            <p:nvPr/>
          </p:nvSpPr>
          <p:spPr>
            <a:xfrm>
              <a:off x="6251960" y="13060756"/>
              <a:ext cx="370811" cy="214056"/>
            </a:xfrm>
            <a:custGeom>
              <a:avLst/>
              <a:gdLst>
                <a:gd name="connsiteX0" fmla="*/ 357977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DBED803B-386B-528E-0748-0BD72C3DB5BD}"/>
                </a:ext>
              </a:extLst>
            </p:cNvPr>
            <p:cNvSpPr/>
            <p:nvPr/>
          </p:nvSpPr>
          <p:spPr>
            <a:xfrm>
              <a:off x="6251960" y="11990182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D70CF7DF-0223-8D64-B2B8-96B232F8B417}"/>
                </a:ext>
              </a:extLst>
            </p:cNvPr>
            <p:cNvSpPr/>
            <p:nvPr/>
          </p:nvSpPr>
          <p:spPr>
            <a:xfrm>
              <a:off x="6622772" y="124183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27535A57-8F4F-5F7C-31CA-CB805383B228}"/>
                </a:ext>
              </a:extLst>
            </p:cNvPr>
            <p:cNvSpPr/>
            <p:nvPr/>
          </p:nvSpPr>
          <p:spPr>
            <a:xfrm>
              <a:off x="6622772" y="12204336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61EE4D1C-5B40-7BE8-82DF-3B37861E647B}"/>
                </a:ext>
              </a:extLst>
            </p:cNvPr>
            <p:cNvSpPr/>
            <p:nvPr/>
          </p:nvSpPr>
          <p:spPr>
            <a:xfrm>
              <a:off x="6251960" y="12204336"/>
              <a:ext cx="370811" cy="214056"/>
            </a:xfrm>
            <a:custGeom>
              <a:avLst/>
              <a:gdLst>
                <a:gd name="connsiteX0" fmla="*/ 357977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F6919BF3-AF98-53DC-2EA3-2DFD8619B501}"/>
                </a:ext>
              </a:extLst>
            </p:cNvPr>
            <p:cNvSpPr/>
            <p:nvPr/>
          </p:nvSpPr>
          <p:spPr>
            <a:xfrm>
              <a:off x="6251960" y="11133081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87B393F5-97D9-FE52-E228-F3D99379E565}"/>
                </a:ext>
              </a:extLst>
            </p:cNvPr>
            <p:cNvSpPr/>
            <p:nvPr/>
          </p:nvSpPr>
          <p:spPr>
            <a:xfrm>
              <a:off x="6622772" y="115612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C26211C4-7581-475C-D6F3-FB2226DFBD7C}"/>
                </a:ext>
              </a:extLst>
            </p:cNvPr>
            <p:cNvSpPr/>
            <p:nvPr/>
          </p:nvSpPr>
          <p:spPr>
            <a:xfrm>
              <a:off x="6622772" y="11347235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F811E778-1877-2B29-DA03-C280100B7422}"/>
                </a:ext>
              </a:extLst>
            </p:cNvPr>
            <p:cNvSpPr/>
            <p:nvPr/>
          </p:nvSpPr>
          <p:spPr>
            <a:xfrm>
              <a:off x="6251960" y="11347235"/>
              <a:ext cx="370811" cy="214056"/>
            </a:xfrm>
            <a:custGeom>
              <a:avLst/>
              <a:gdLst>
                <a:gd name="connsiteX0" fmla="*/ 357977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CACD9067-2B4E-02C4-6E22-6A442003EDDC}"/>
                </a:ext>
              </a:extLst>
            </p:cNvPr>
            <p:cNvSpPr/>
            <p:nvPr/>
          </p:nvSpPr>
          <p:spPr>
            <a:xfrm>
              <a:off x="6251960" y="10276758"/>
              <a:ext cx="741623" cy="856323"/>
            </a:xfrm>
            <a:custGeom>
              <a:avLst/>
              <a:gdLst>
                <a:gd name="connsiteX0" fmla="*/ 0 w 715953"/>
                <a:gd name="connsiteY0" fmla="*/ 620036 h 826683"/>
                <a:gd name="connsiteX1" fmla="*/ 357977 w 715953"/>
                <a:gd name="connsiteY1" fmla="*/ 826684 h 826683"/>
                <a:gd name="connsiteX2" fmla="*/ 715953 w 715953"/>
                <a:gd name="connsiteY2" fmla="*/ 620036 h 826683"/>
                <a:gd name="connsiteX3" fmla="*/ 715953 w 715953"/>
                <a:gd name="connsiteY3" fmla="*/ 206648 h 826683"/>
                <a:gd name="connsiteX4" fmla="*/ 357977 w 715953"/>
                <a:gd name="connsiteY4" fmla="*/ 0 h 826683"/>
                <a:gd name="connsiteX5" fmla="*/ 0 w 715953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683">
                  <a:moveTo>
                    <a:pt x="0" y="620036"/>
                  </a:moveTo>
                  <a:lnTo>
                    <a:pt x="357977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7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C4B14EEE-9847-288B-C663-992AEB524879}"/>
                </a:ext>
              </a:extLst>
            </p:cNvPr>
            <p:cNvSpPr/>
            <p:nvPr/>
          </p:nvSpPr>
          <p:spPr>
            <a:xfrm>
              <a:off x="6622772" y="1070487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06098DEF-3C95-B32A-05F9-F56D5ACA998C}"/>
                </a:ext>
              </a:extLst>
            </p:cNvPr>
            <p:cNvSpPr/>
            <p:nvPr/>
          </p:nvSpPr>
          <p:spPr>
            <a:xfrm>
              <a:off x="6622772" y="10490814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C2095669-83E7-C3E7-95FA-9BB29282147F}"/>
                </a:ext>
              </a:extLst>
            </p:cNvPr>
            <p:cNvSpPr/>
            <p:nvPr/>
          </p:nvSpPr>
          <p:spPr>
            <a:xfrm>
              <a:off x="6251960" y="1049081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C905200A-BA63-02B6-ABB2-E575BA922409}"/>
                </a:ext>
              </a:extLst>
            </p:cNvPr>
            <p:cNvSpPr/>
            <p:nvPr/>
          </p:nvSpPr>
          <p:spPr>
            <a:xfrm>
              <a:off x="6251960" y="9420629"/>
              <a:ext cx="741623" cy="856420"/>
            </a:xfrm>
            <a:custGeom>
              <a:avLst/>
              <a:gdLst>
                <a:gd name="connsiteX0" fmla="*/ 0 w 715953"/>
                <a:gd name="connsiteY0" fmla="*/ 620036 h 826777"/>
                <a:gd name="connsiteX1" fmla="*/ 357977 w 715953"/>
                <a:gd name="connsiteY1" fmla="*/ 826777 h 826777"/>
                <a:gd name="connsiteX2" fmla="*/ 715953 w 715953"/>
                <a:gd name="connsiteY2" fmla="*/ 620036 h 826777"/>
                <a:gd name="connsiteX3" fmla="*/ 715953 w 715953"/>
                <a:gd name="connsiteY3" fmla="*/ 206647 h 826777"/>
                <a:gd name="connsiteX4" fmla="*/ 357977 w 715953"/>
                <a:gd name="connsiteY4" fmla="*/ 0 h 826777"/>
                <a:gd name="connsiteX5" fmla="*/ 0 w 715953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036"/>
                  </a:moveTo>
                  <a:lnTo>
                    <a:pt x="357977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7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A99AD9E7-12CE-C8F0-6BC2-81E94296F688}"/>
                </a:ext>
              </a:extLst>
            </p:cNvPr>
            <p:cNvSpPr/>
            <p:nvPr/>
          </p:nvSpPr>
          <p:spPr>
            <a:xfrm>
              <a:off x="6622772" y="984884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6B8D824F-0671-F5D9-D648-AD1CCC95027D}"/>
                </a:ext>
              </a:extLst>
            </p:cNvPr>
            <p:cNvSpPr/>
            <p:nvPr/>
          </p:nvSpPr>
          <p:spPr>
            <a:xfrm>
              <a:off x="6622772" y="9634685"/>
              <a:ext cx="370811" cy="214153"/>
            </a:xfrm>
            <a:custGeom>
              <a:avLst/>
              <a:gdLst>
                <a:gd name="connsiteX0" fmla="*/ 357977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9909A2BC-F398-F6F4-6B13-3BE6769CC23D}"/>
                </a:ext>
              </a:extLst>
            </p:cNvPr>
            <p:cNvSpPr/>
            <p:nvPr/>
          </p:nvSpPr>
          <p:spPr>
            <a:xfrm>
              <a:off x="6251960" y="9634685"/>
              <a:ext cx="370811" cy="214153"/>
            </a:xfrm>
            <a:custGeom>
              <a:avLst/>
              <a:gdLst>
                <a:gd name="connsiteX0" fmla="*/ 357977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A478FF66-A56A-2F34-9CB5-23D7FC9CC82A}"/>
                </a:ext>
              </a:extLst>
            </p:cNvPr>
            <p:cNvSpPr/>
            <p:nvPr/>
          </p:nvSpPr>
          <p:spPr>
            <a:xfrm>
              <a:off x="6251960" y="8564208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8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0A9BDC9B-2A56-9EF6-0F2F-6707412B01DB}"/>
                </a:ext>
              </a:extLst>
            </p:cNvPr>
            <p:cNvSpPr/>
            <p:nvPr/>
          </p:nvSpPr>
          <p:spPr>
            <a:xfrm>
              <a:off x="6622772" y="89924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9D64F91C-234B-1E70-4447-3BE374BCE4F1}"/>
                </a:ext>
              </a:extLst>
            </p:cNvPr>
            <p:cNvSpPr/>
            <p:nvPr/>
          </p:nvSpPr>
          <p:spPr>
            <a:xfrm>
              <a:off x="6622772" y="8778362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D4723FFF-FF04-D87F-A443-E7CA8A22BAD9}"/>
                </a:ext>
              </a:extLst>
            </p:cNvPr>
            <p:cNvSpPr/>
            <p:nvPr/>
          </p:nvSpPr>
          <p:spPr>
            <a:xfrm>
              <a:off x="6251960" y="8778362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7BCBD036-8F21-5E5D-F633-B4F513FAF88B}"/>
                </a:ext>
              </a:extLst>
            </p:cNvPr>
            <p:cNvSpPr/>
            <p:nvPr/>
          </p:nvSpPr>
          <p:spPr>
            <a:xfrm>
              <a:off x="6251960" y="7707108"/>
              <a:ext cx="741623" cy="856420"/>
            </a:xfrm>
            <a:custGeom>
              <a:avLst/>
              <a:gdLst>
                <a:gd name="connsiteX0" fmla="*/ 0 w 715953"/>
                <a:gd name="connsiteY0" fmla="*/ 620036 h 826777"/>
                <a:gd name="connsiteX1" fmla="*/ 357977 w 715953"/>
                <a:gd name="connsiteY1" fmla="*/ 826777 h 826777"/>
                <a:gd name="connsiteX2" fmla="*/ 715953 w 715953"/>
                <a:gd name="connsiteY2" fmla="*/ 620036 h 826777"/>
                <a:gd name="connsiteX3" fmla="*/ 715953 w 715953"/>
                <a:gd name="connsiteY3" fmla="*/ 206647 h 826777"/>
                <a:gd name="connsiteX4" fmla="*/ 357977 w 715953"/>
                <a:gd name="connsiteY4" fmla="*/ 0 h 826777"/>
                <a:gd name="connsiteX5" fmla="*/ 0 w 715953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036"/>
                  </a:moveTo>
                  <a:lnTo>
                    <a:pt x="357977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7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6AD20086-251B-6848-604D-6A87F148ADDC}"/>
                </a:ext>
              </a:extLst>
            </p:cNvPr>
            <p:cNvSpPr/>
            <p:nvPr/>
          </p:nvSpPr>
          <p:spPr>
            <a:xfrm>
              <a:off x="6622772" y="81353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5125B8B8-1F86-9468-FB7B-8DADE18BF3BC}"/>
                </a:ext>
              </a:extLst>
            </p:cNvPr>
            <p:cNvSpPr/>
            <p:nvPr/>
          </p:nvSpPr>
          <p:spPr>
            <a:xfrm>
              <a:off x="6622772" y="7921164"/>
              <a:ext cx="370811" cy="214153"/>
            </a:xfrm>
            <a:custGeom>
              <a:avLst/>
              <a:gdLst>
                <a:gd name="connsiteX0" fmla="*/ 357977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05222362-1DAE-A473-D990-1C5569CCBA34}"/>
                </a:ext>
              </a:extLst>
            </p:cNvPr>
            <p:cNvSpPr/>
            <p:nvPr/>
          </p:nvSpPr>
          <p:spPr>
            <a:xfrm>
              <a:off x="6251960" y="7921164"/>
              <a:ext cx="370811" cy="214153"/>
            </a:xfrm>
            <a:custGeom>
              <a:avLst/>
              <a:gdLst>
                <a:gd name="connsiteX0" fmla="*/ 357977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2481D7D0-82F5-1DDA-4833-44D7C001921B}"/>
                </a:ext>
              </a:extLst>
            </p:cNvPr>
            <p:cNvSpPr/>
            <p:nvPr/>
          </p:nvSpPr>
          <p:spPr>
            <a:xfrm>
              <a:off x="6251960" y="6850687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1E858867-E2DB-54DB-4158-2F0DBA79BBA5}"/>
                </a:ext>
              </a:extLst>
            </p:cNvPr>
            <p:cNvSpPr/>
            <p:nvPr/>
          </p:nvSpPr>
          <p:spPr>
            <a:xfrm>
              <a:off x="6622772" y="727889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F76FB675-DAB8-5F86-CE72-79A541BA9210}"/>
                </a:ext>
              </a:extLst>
            </p:cNvPr>
            <p:cNvSpPr/>
            <p:nvPr/>
          </p:nvSpPr>
          <p:spPr>
            <a:xfrm>
              <a:off x="6622772" y="7064840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4A6588A1-95B9-03DC-2A4B-F8128F500546}"/>
                </a:ext>
              </a:extLst>
            </p:cNvPr>
            <p:cNvSpPr/>
            <p:nvPr/>
          </p:nvSpPr>
          <p:spPr>
            <a:xfrm>
              <a:off x="6251960" y="706484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298063F5-A532-F5E5-A693-84D4788D6580}"/>
                </a:ext>
              </a:extLst>
            </p:cNvPr>
            <p:cNvSpPr/>
            <p:nvPr/>
          </p:nvSpPr>
          <p:spPr>
            <a:xfrm>
              <a:off x="6993582" y="12846603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2 h 826777"/>
                <a:gd name="connsiteX4" fmla="*/ 357976 w 715952"/>
                <a:gd name="connsiteY4" fmla="*/ 0 h 826777"/>
                <a:gd name="connsiteX5" fmla="*/ 0 w 715952"/>
                <a:gd name="connsiteY5" fmla="*/ 206742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2"/>
                  </a:lnTo>
                  <a:lnTo>
                    <a:pt x="357976" y="0"/>
                  </a:lnTo>
                  <a:lnTo>
                    <a:pt x="0" y="206742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7DBD0952-12F6-BCF9-FE2F-B2AAE306C02E}"/>
                </a:ext>
              </a:extLst>
            </p:cNvPr>
            <p:cNvSpPr/>
            <p:nvPr/>
          </p:nvSpPr>
          <p:spPr>
            <a:xfrm>
              <a:off x="7364394" y="1327481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8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75EE4C14-FA87-E51D-43EC-9135C5887264}"/>
                </a:ext>
              </a:extLst>
            </p:cNvPr>
            <p:cNvSpPr/>
            <p:nvPr/>
          </p:nvSpPr>
          <p:spPr>
            <a:xfrm>
              <a:off x="7364394" y="13060756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359C3DFA-77B4-D073-3425-5D74747EE8A8}"/>
                </a:ext>
              </a:extLst>
            </p:cNvPr>
            <p:cNvSpPr/>
            <p:nvPr/>
          </p:nvSpPr>
          <p:spPr>
            <a:xfrm>
              <a:off x="6993582" y="13060756"/>
              <a:ext cx="370811" cy="214056"/>
            </a:xfrm>
            <a:custGeom>
              <a:avLst/>
              <a:gdLst>
                <a:gd name="connsiteX0" fmla="*/ 357977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E40A6AE9-C244-114D-A6ED-0A9A12B63E6A}"/>
                </a:ext>
              </a:extLst>
            </p:cNvPr>
            <p:cNvSpPr/>
            <p:nvPr/>
          </p:nvSpPr>
          <p:spPr>
            <a:xfrm>
              <a:off x="6993582" y="11990182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3650C611-B639-4DFE-DA97-95BCC16EA6D4}"/>
                </a:ext>
              </a:extLst>
            </p:cNvPr>
            <p:cNvSpPr/>
            <p:nvPr/>
          </p:nvSpPr>
          <p:spPr>
            <a:xfrm>
              <a:off x="7364394" y="124183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EC6B6C6E-461B-7EAB-7F48-785F10072029}"/>
                </a:ext>
              </a:extLst>
            </p:cNvPr>
            <p:cNvSpPr/>
            <p:nvPr/>
          </p:nvSpPr>
          <p:spPr>
            <a:xfrm>
              <a:off x="7364394" y="12204336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F8156408-A408-F84B-ED2C-794EA2CF67D6}"/>
                </a:ext>
              </a:extLst>
            </p:cNvPr>
            <p:cNvSpPr/>
            <p:nvPr/>
          </p:nvSpPr>
          <p:spPr>
            <a:xfrm>
              <a:off x="6993582" y="12204336"/>
              <a:ext cx="370811" cy="214056"/>
            </a:xfrm>
            <a:custGeom>
              <a:avLst/>
              <a:gdLst>
                <a:gd name="connsiteX0" fmla="*/ 357977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4422B1FF-7CDD-7834-8836-CC9730943E03}"/>
                </a:ext>
              </a:extLst>
            </p:cNvPr>
            <p:cNvSpPr/>
            <p:nvPr/>
          </p:nvSpPr>
          <p:spPr>
            <a:xfrm>
              <a:off x="6993582" y="11133081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E5B1E30B-2CBF-1A97-DB03-B82003F51969}"/>
                </a:ext>
              </a:extLst>
            </p:cNvPr>
            <p:cNvSpPr/>
            <p:nvPr/>
          </p:nvSpPr>
          <p:spPr>
            <a:xfrm>
              <a:off x="7364394" y="115612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4321FE0F-CD3E-6BC2-F989-DBB66967EA36}"/>
                </a:ext>
              </a:extLst>
            </p:cNvPr>
            <p:cNvSpPr/>
            <p:nvPr/>
          </p:nvSpPr>
          <p:spPr>
            <a:xfrm>
              <a:off x="7364394" y="11347235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D8648DCB-8BB5-1C30-DED5-AAA0EC2F28FF}"/>
                </a:ext>
              </a:extLst>
            </p:cNvPr>
            <p:cNvSpPr/>
            <p:nvPr/>
          </p:nvSpPr>
          <p:spPr>
            <a:xfrm>
              <a:off x="6993582" y="11347235"/>
              <a:ext cx="370811" cy="214056"/>
            </a:xfrm>
            <a:custGeom>
              <a:avLst/>
              <a:gdLst>
                <a:gd name="connsiteX0" fmla="*/ 357977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C1FD46E7-84ED-5E0D-72B1-D547BD116747}"/>
                </a:ext>
              </a:extLst>
            </p:cNvPr>
            <p:cNvSpPr/>
            <p:nvPr/>
          </p:nvSpPr>
          <p:spPr>
            <a:xfrm>
              <a:off x="6993582" y="10276758"/>
              <a:ext cx="741622" cy="856323"/>
            </a:xfrm>
            <a:custGeom>
              <a:avLst/>
              <a:gdLst>
                <a:gd name="connsiteX0" fmla="*/ 0 w 715952"/>
                <a:gd name="connsiteY0" fmla="*/ 620036 h 826683"/>
                <a:gd name="connsiteX1" fmla="*/ 357976 w 715952"/>
                <a:gd name="connsiteY1" fmla="*/ 826684 h 826683"/>
                <a:gd name="connsiteX2" fmla="*/ 715953 w 715952"/>
                <a:gd name="connsiteY2" fmla="*/ 620036 h 826683"/>
                <a:gd name="connsiteX3" fmla="*/ 715953 w 715952"/>
                <a:gd name="connsiteY3" fmla="*/ 206648 h 826683"/>
                <a:gd name="connsiteX4" fmla="*/ 357976 w 715952"/>
                <a:gd name="connsiteY4" fmla="*/ 0 h 826683"/>
                <a:gd name="connsiteX5" fmla="*/ 0 w 715952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412BEB27-3142-1718-FDCD-A0CD02836890}"/>
                </a:ext>
              </a:extLst>
            </p:cNvPr>
            <p:cNvSpPr/>
            <p:nvPr/>
          </p:nvSpPr>
          <p:spPr>
            <a:xfrm>
              <a:off x="7364394" y="1070487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EC1469D5-32DE-8FFC-6C36-C7CBD8562BF1}"/>
                </a:ext>
              </a:extLst>
            </p:cNvPr>
            <p:cNvSpPr/>
            <p:nvPr/>
          </p:nvSpPr>
          <p:spPr>
            <a:xfrm>
              <a:off x="7364394" y="1049081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94778057-50DB-ECD9-573A-32ED48E989CD}"/>
                </a:ext>
              </a:extLst>
            </p:cNvPr>
            <p:cNvSpPr/>
            <p:nvPr/>
          </p:nvSpPr>
          <p:spPr>
            <a:xfrm>
              <a:off x="6993582" y="1049081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EF119CF3-256B-B5F5-E8EC-6A2472144685}"/>
                </a:ext>
              </a:extLst>
            </p:cNvPr>
            <p:cNvSpPr/>
            <p:nvPr/>
          </p:nvSpPr>
          <p:spPr>
            <a:xfrm>
              <a:off x="6993582" y="9420629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647 h 826777"/>
                <a:gd name="connsiteX4" fmla="*/ 357976 w 715952"/>
                <a:gd name="connsiteY4" fmla="*/ 0 h 826777"/>
                <a:gd name="connsiteX5" fmla="*/ 0 w 715952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8B2473A7-B819-39ED-0A3E-BC1D367E2041}"/>
                </a:ext>
              </a:extLst>
            </p:cNvPr>
            <p:cNvSpPr/>
            <p:nvPr/>
          </p:nvSpPr>
          <p:spPr>
            <a:xfrm>
              <a:off x="7364394" y="984884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B6AE350C-3FE1-6321-C21E-F89B678D725D}"/>
                </a:ext>
              </a:extLst>
            </p:cNvPr>
            <p:cNvSpPr/>
            <p:nvPr/>
          </p:nvSpPr>
          <p:spPr>
            <a:xfrm>
              <a:off x="7364394" y="9634685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C5AEE513-C2BA-75DC-55A6-A408FFE3F8DD}"/>
                </a:ext>
              </a:extLst>
            </p:cNvPr>
            <p:cNvSpPr/>
            <p:nvPr/>
          </p:nvSpPr>
          <p:spPr>
            <a:xfrm>
              <a:off x="6993582" y="9634685"/>
              <a:ext cx="370811" cy="214153"/>
            </a:xfrm>
            <a:custGeom>
              <a:avLst/>
              <a:gdLst>
                <a:gd name="connsiteX0" fmla="*/ 357977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E9CBB2BE-212C-971C-B810-3E7BF72433FD}"/>
                </a:ext>
              </a:extLst>
            </p:cNvPr>
            <p:cNvSpPr/>
            <p:nvPr/>
          </p:nvSpPr>
          <p:spPr>
            <a:xfrm>
              <a:off x="6993582" y="8564208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8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E4466777-5070-CF84-CAFE-2513A3BF4AFE}"/>
                </a:ext>
              </a:extLst>
            </p:cNvPr>
            <p:cNvSpPr/>
            <p:nvPr/>
          </p:nvSpPr>
          <p:spPr>
            <a:xfrm>
              <a:off x="7364394" y="89924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0BF45B91-D7B7-CABF-8413-B9B92DEA456A}"/>
                </a:ext>
              </a:extLst>
            </p:cNvPr>
            <p:cNvSpPr/>
            <p:nvPr/>
          </p:nvSpPr>
          <p:spPr>
            <a:xfrm>
              <a:off x="7364394" y="8778362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047FB386-B639-4BF5-2CB2-18D9424597D7}"/>
                </a:ext>
              </a:extLst>
            </p:cNvPr>
            <p:cNvSpPr/>
            <p:nvPr/>
          </p:nvSpPr>
          <p:spPr>
            <a:xfrm>
              <a:off x="6993582" y="8778362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59019299-89CE-E450-AFC0-5A49ED334325}"/>
                </a:ext>
              </a:extLst>
            </p:cNvPr>
            <p:cNvSpPr/>
            <p:nvPr/>
          </p:nvSpPr>
          <p:spPr>
            <a:xfrm>
              <a:off x="6993582" y="7707108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647 h 826777"/>
                <a:gd name="connsiteX4" fmla="*/ 357976 w 715952"/>
                <a:gd name="connsiteY4" fmla="*/ 0 h 826777"/>
                <a:gd name="connsiteX5" fmla="*/ 0 w 715952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D072F51B-72CB-43A0-7A88-E3D9885857A1}"/>
                </a:ext>
              </a:extLst>
            </p:cNvPr>
            <p:cNvSpPr/>
            <p:nvPr/>
          </p:nvSpPr>
          <p:spPr>
            <a:xfrm>
              <a:off x="7364394" y="81353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379DB567-CF8A-14BC-08EF-2E91BE987895}"/>
                </a:ext>
              </a:extLst>
            </p:cNvPr>
            <p:cNvSpPr/>
            <p:nvPr/>
          </p:nvSpPr>
          <p:spPr>
            <a:xfrm>
              <a:off x="7364394" y="7921164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24C5C5C2-8255-1C97-BDFB-5479E7326629}"/>
                </a:ext>
              </a:extLst>
            </p:cNvPr>
            <p:cNvSpPr/>
            <p:nvPr/>
          </p:nvSpPr>
          <p:spPr>
            <a:xfrm>
              <a:off x="6993582" y="7921164"/>
              <a:ext cx="370811" cy="214153"/>
            </a:xfrm>
            <a:custGeom>
              <a:avLst/>
              <a:gdLst>
                <a:gd name="connsiteX0" fmla="*/ 357977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4CAE4795-CAC0-907E-3732-E0DA1BCEF83E}"/>
                </a:ext>
              </a:extLst>
            </p:cNvPr>
            <p:cNvSpPr/>
            <p:nvPr/>
          </p:nvSpPr>
          <p:spPr>
            <a:xfrm>
              <a:off x="6993582" y="6850687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F55EC397-7F32-B31E-96D4-60DF735CF1AA}"/>
                </a:ext>
              </a:extLst>
            </p:cNvPr>
            <p:cNvSpPr/>
            <p:nvPr/>
          </p:nvSpPr>
          <p:spPr>
            <a:xfrm>
              <a:off x="7364394" y="727889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F1DCA7B4-A1A1-5887-4D9B-CF312395E878}"/>
                </a:ext>
              </a:extLst>
            </p:cNvPr>
            <p:cNvSpPr/>
            <p:nvPr/>
          </p:nvSpPr>
          <p:spPr>
            <a:xfrm>
              <a:off x="7364394" y="706484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0B2C0303-39BF-8630-FC0A-0D410810A66B}"/>
                </a:ext>
              </a:extLst>
            </p:cNvPr>
            <p:cNvSpPr/>
            <p:nvPr/>
          </p:nvSpPr>
          <p:spPr>
            <a:xfrm>
              <a:off x="6993582" y="706484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D15A20E8-2A48-63A7-2EFA-AEBBAD678AA5}"/>
                </a:ext>
              </a:extLst>
            </p:cNvPr>
            <p:cNvSpPr/>
            <p:nvPr/>
          </p:nvSpPr>
          <p:spPr>
            <a:xfrm>
              <a:off x="7732777" y="12846603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2 h 826777"/>
                <a:gd name="connsiteX4" fmla="*/ 357976 w 715952"/>
                <a:gd name="connsiteY4" fmla="*/ 0 h 826777"/>
                <a:gd name="connsiteX5" fmla="*/ 0 w 715952"/>
                <a:gd name="connsiteY5" fmla="*/ 206742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2"/>
                  </a:lnTo>
                  <a:lnTo>
                    <a:pt x="357976" y="0"/>
                  </a:lnTo>
                  <a:lnTo>
                    <a:pt x="0" y="206742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63C69899-4FC4-788B-B081-B23E087AE474}"/>
                </a:ext>
              </a:extLst>
            </p:cNvPr>
            <p:cNvSpPr/>
            <p:nvPr/>
          </p:nvSpPr>
          <p:spPr>
            <a:xfrm>
              <a:off x="8103589" y="1327481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8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F2827E11-0E62-FBFA-1481-A81CBD351DC8}"/>
                </a:ext>
              </a:extLst>
            </p:cNvPr>
            <p:cNvSpPr/>
            <p:nvPr/>
          </p:nvSpPr>
          <p:spPr>
            <a:xfrm>
              <a:off x="8103589" y="13060756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C7B6A05B-AB2D-7A2B-D125-4973C500546D}"/>
                </a:ext>
              </a:extLst>
            </p:cNvPr>
            <p:cNvSpPr/>
            <p:nvPr/>
          </p:nvSpPr>
          <p:spPr>
            <a:xfrm>
              <a:off x="7732777" y="1306075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0654B120-1251-1465-4365-16CC7540ED55}"/>
                </a:ext>
              </a:extLst>
            </p:cNvPr>
            <p:cNvSpPr/>
            <p:nvPr/>
          </p:nvSpPr>
          <p:spPr>
            <a:xfrm>
              <a:off x="7732777" y="11990182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7F9ECA23-0FC3-6B2A-52C4-762CF491F181}"/>
                </a:ext>
              </a:extLst>
            </p:cNvPr>
            <p:cNvSpPr/>
            <p:nvPr/>
          </p:nvSpPr>
          <p:spPr>
            <a:xfrm>
              <a:off x="8103589" y="124183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51B3299F-DCA5-6C1B-7C39-7B1B33964990}"/>
                </a:ext>
              </a:extLst>
            </p:cNvPr>
            <p:cNvSpPr/>
            <p:nvPr/>
          </p:nvSpPr>
          <p:spPr>
            <a:xfrm>
              <a:off x="8103589" y="12204336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82942087-F50F-770E-D401-28FA7CC58902}"/>
                </a:ext>
              </a:extLst>
            </p:cNvPr>
            <p:cNvSpPr/>
            <p:nvPr/>
          </p:nvSpPr>
          <p:spPr>
            <a:xfrm>
              <a:off x="7732777" y="1220433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420008ED-6D75-7E4A-B2B6-CDEB7E461E67}"/>
                </a:ext>
              </a:extLst>
            </p:cNvPr>
            <p:cNvSpPr/>
            <p:nvPr/>
          </p:nvSpPr>
          <p:spPr>
            <a:xfrm>
              <a:off x="7732777" y="11133081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CAC2FD45-65DB-5307-9DA3-B3D214936D5B}"/>
                </a:ext>
              </a:extLst>
            </p:cNvPr>
            <p:cNvSpPr/>
            <p:nvPr/>
          </p:nvSpPr>
          <p:spPr>
            <a:xfrm>
              <a:off x="8103589" y="115612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B45AE987-BF24-13FE-F64A-526CDB7DBC11}"/>
                </a:ext>
              </a:extLst>
            </p:cNvPr>
            <p:cNvSpPr/>
            <p:nvPr/>
          </p:nvSpPr>
          <p:spPr>
            <a:xfrm>
              <a:off x="8103589" y="11347235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50CC173F-18CE-B868-2BC9-39086ECB588A}"/>
                </a:ext>
              </a:extLst>
            </p:cNvPr>
            <p:cNvSpPr/>
            <p:nvPr/>
          </p:nvSpPr>
          <p:spPr>
            <a:xfrm>
              <a:off x="7732777" y="11347235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EAA21942-DDD1-E521-D6A1-4F8216572481}"/>
                </a:ext>
              </a:extLst>
            </p:cNvPr>
            <p:cNvSpPr/>
            <p:nvPr/>
          </p:nvSpPr>
          <p:spPr>
            <a:xfrm>
              <a:off x="7732777" y="10276758"/>
              <a:ext cx="741622" cy="856323"/>
            </a:xfrm>
            <a:custGeom>
              <a:avLst/>
              <a:gdLst>
                <a:gd name="connsiteX0" fmla="*/ 0 w 715952"/>
                <a:gd name="connsiteY0" fmla="*/ 620036 h 826683"/>
                <a:gd name="connsiteX1" fmla="*/ 357976 w 715952"/>
                <a:gd name="connsiteY1" fmla="*/ 826684 h 826683"/>
                <a:gd name="connsiteX2" fmla="*/ 715953 w 715952"/>
                <a:gd name="connsiteY2" fmla="*/ 620036 h 826683"/>
                <a:gd name="connsiteX3" fmla="*/ 715953 w 715952"/>
                <a:gd name="connsiteY3" fmla="*/ 206648 h 826683"/>
                <a:gd name="connsiteX4" fmla="*/ 357976 w 715952"/>
                <a:gd name="connsiteY4" fmla="*/ 0 h 826683"/>
                <a:gd name="connsiteX5" fmla="*/ 0 w 715952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45E73235-DCF7-EBAF-0B9E-3BAD6E928A98}"/>
                </a:ext>
              </a:extLst>
            </p:cNvPr>
            <p:cNvSpPr/>
            <p:nvPr/>
          </p:nvSpPr>
          <p:spPr>
            <a:xfrm>
              <a:off x="8103589" y="1070487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82EB03F2-2057-99A4-7EF1-3EB81B4BFB1E}"/>
                </a:ext>
              </a:extLst>
            </p:cNvPr>
            <p:cNvSpPr/>
            <p:nvPr/>
          </p:nvSpPr>
          <p:spPr>
            <a:xfrm>
              <a:off x="8103589" y="1049081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CE8D1253-B8E2-6D97-CA7E-691CC88B49B7}"/>
                </a:ext>
              </a:extLst>
            </p:cNvPr>
            <p:cNvSpPr/>
            <p:nvPr/>
          </p:nvSpPr>
          <p:spPr>
            <a:xfrm>
              <a:off x="7732777" y="1049081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F47A121F-480C-A743-506A-3AD51E61DDB5}"/>
                </a:ext>
              </a:extLst>
            </p:cNvPr>
            <p:cNvSpPr/>
            <p:nvPr/>
          </p:nvSpPr>
          <p:spPr>
            <a:xfrm>
              <a:off x="7732777" y="9420629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647 h 826777"/>
                <a:gd name="connsiteX4" fmla="*/ 357976 w 715952"/>
                <a:gd name="connsiteY4" fmla="*/ 0 h 826777"/>
                <a:gd name="connsiteX5" fmla="*/ 0 w 715952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98E26793-6608-B0C8-EED5-D97710525A4A}"/>
                </a:ext>
              </a:extLst>
            </p:cNvPr>
            <p:cNvSpPr/>
            <p:nvPr/>
          </p:nvSpPr>
          <p:spPr>
            <a:xfrm>
              <a:off x="8103589" y="984884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F1586B63-1A01-2C19-1287-D07B41921094}"/>
                </a:ext>
              </a:extLst>
            </p:cNvPr>
            <p:cNvSpPr/>
            <p:nvPr/>
          </p:nvSpPr>
          <p:spPr>
            <a:xfrm>
              <a:off x="8103589" y="9634685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8615A118-D550-94E7-51A1-C54B2AC38A7B}"/>
                </a:ext>
              </a:extLst>
            </p:cNvPr>
            <p:cNvSpPr/>
            <p:nvPr/>
          </p:nvSpPr>
          <p:spPr>
            <a:xfrm>
              <a:off x="7732777" y="9634685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0F807322-9EB3-4843-01FB-AADFB2AD0ABE}"/>
                </a:ext>
              </a:extLst>
            </p:cNvPr>
            <p:cNvSpPr/>
            <p:nvPr/>
          </p:nvSpPr>
          <p:spPr>
            <a:xfrm>
              <a:off x="7732777" y="8564208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8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5EB54B84-F485-6B3D-6D3C-EB22C0A13AA5}"/>
                </a:ext>
              </a:extLst>
            </p:cNvPr>
            <p:cNvSpPr/>
            <p:nvPr/>
          </p:nvSpPr>
          <p:spPr>
            <a:xfrm>
              <a:off x="8103589" y="89924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BA9BACB4-2CE2-8A0A-C358-6AD732F56115}"/>
                </a:ext>
              </a:extLst>
            </p:cNvPr>
            <p:cNvSpPr/>
            <p:nvPr/>
          </p:nvSpPr>
          <p:spPr>
            <a:xfrm>
              <a:off x="8103589" y="8778362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978EA011-2E40-76FB-3820-36C4376C3E2C}"/>
                </a:ext>
              </a:extLst>
            </p:cNvPr>
            <p:cNvSpPr/>
            <p:nvPr/>
          </p:nvSpPr>
          <p:spPr>
            <a:xfrm>
              <a:off x="7732777" y="8778362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D5853D7B-3989-5A5B-4A7C-2549C47FD184}"/>
                </a:ext>
              </a:extLst>
            </p:cNvPr>
            <p:cNvSpPr/>
            <p:nvPr/>
          </p:nvSpPr>
          <p:spPr>
            <a:xfrm>
              <a:off x="7732777" y="7707108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647 h 826777"/>
                <a:gd name="connsiteX4" fmla="*/ 357976 w 715952"/>
                <a:gd name="connsiteY4" fmla="*/ 0 h 826777"/>
                <a:gd name="connsiteX5" fmla="*/ 0 w 715952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AD69E0F5-B8DB-10ED-2843-896612B2EE67}"/>
                </a:ext>
              </a:extLst>
            </p:cNvPr>
            <p:cNvSpPr/>
            <p:nvPr/>
          </p:nvSpPr>
          <p:spPr>
            <a:xfrm>
              <a:off x="8103589" y="81353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34B69CC5-884F-D2C9-77A9-D7D3DC6CA26D}"/>
                </a:ext>
              </a:extLst>
            </p:cNvPr>
            <p:cNvSpPr/>
            <p:nvPr/>
          </p:nvSpPr>
          <p:spPr>
            <a:xfrm>
              <a:off x="8103589" y="7921164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01267A17-A8C2-202C-B5EE-133F8CC15754}"/>
                </a:ext>
              </a:extLst>
            </p:cNvPr>
            <p:cNvSpPr/>
            <p:nvPr/>
          </p:nvSpPr>
          <p:spPr>
            <a:xfrm>
              <a:off x="7732777" y="7921164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C63F096B-CB8D-C946-A9EB-92AC49D67886}"/>
                </a:ext>
              </a:extLst>
            </p:cNvPr>
            <p:cNvSpPr/>
            <p:nvPr/>
          </p:nvSpPr>
          <p:spPr>
            <a:xfrm>
              <a:off x="7732777" y="6850687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E7A584DC-CC1B-EE33-AFFB-CE54D0E042D0}"/>
                </a:ext>
              </a:extLst>
            </p:cNvPr>
            <p:cNvSpPr/>
            <p:nvPr/>
          </p:nvSpPr>
          <p:spPr>
            <a:xfrm>
              <a:off x="8103589" y="727889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620182CB-A58A-FF82-09FD-AABEF256906F}"/>
                </a:ext>
              </a:extLst>
            </p:cNvPr>
            <p:cNvSpPr/>
            <p:nvPr/>
          </p:nvSpPr>
          <p:spPr>
            <a:xfrm>
              <a:off x="8103589" y="706484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52F1B3CE-BBBE-D4C3-892C-A4F613D41277}"/>
                </a:ext>
              </a:extLst>
            </p:cNvPr>
            <p:cNvSpPr/>
            <p:nvPr/>
          </p:nvSpPr>
          <p:spPr>
            <a:xfrm>
              <a:off x="7732777" y="706484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CEE2F76F-1C36-88A3-87DB-2678782F8594}"/>
                </a:ext>
              </a:extLst>
            </p:cNvPr>
            <p:cNvSpPr/>
            <p:nvPr/>
          </p:nvSpPr>
          <p:spPr>
            <a:xfrm>
              <a:off x="8474400" y="12846603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2 h 826777"/>
                <a:gd name="connsiteX4" fmla="*/ 357976 w 716046"/>
                <a:gd name="connsiteY4" fmla="*/ 0 h 826777"/>
                <a:gd name="connsiteX5" fmla="*/ 0 w 716046"/>
                <a:gd name="connsiteY5" fmla="*/ 206742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2"/>
                  </a:lnTo>
                  <a:lnTo>
                    <a:pt x="357976" y="0"/>
                  </a:lnTo>
                  <a:lnTo>
                    <a:pt x="0" y="206742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01CDC70F-00E0-68BE-C64E-B946D10D83A5}"/>
                </a:ext>
              </a:extLst>
            </p:cNvPr>
            <p:cNvSpPr/>
            <p:nvPr/>
          </p:nvSpPr>
          <p:spPr>
            <a:xfrm>
              <a:off x="8845211" y="1327481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8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DB88BB45-4277-FE20-E838-D152A3F50FCA}"/>
                </a:ext>
              </a:extLst>
            </p:cNvPr>
            <p:cNvSpPr/>
            <p:nvPr/>
          </p:nvSpPr>
          <p:spPr>
            <a:xfrm>
              <a:off x="8845211" y="13060756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EF29DF06-75D1-F46C-A217-2C122F436878}"/>
                </a:ext>
              </a:extLst>
            </p:cNvPr>
            <p:cNvSpPr/>
            <p:nvPr/>
          </p:nvSpPr>
          <p:spPr>
            <a:xfrm>
              <a:off x="8474400" y="1306075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C18E5900-94C3-A728-884B-678D3EDCD895}"/>
                </a:ext>
              </a:extLst>
            </p:cNvPr>
            <p:cNvSpPr/>
            <p:nvPr/>
          </p:nvSpPr>
          <p:spPr>
            <a:xfrm>
              <a:off x="8474400" y="11990182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E8D0DA9F-9BEF-2717-AA1D-F92CC64F986D}"/>
                </a:ext>
              </a:extLst>
            </p:cNvPr>
            <p:cNvSpPr/>
            <p:nvPr/>
          </p:nvSpPr>
          <p:spPr>
            <a:xfrm>
              <a:off x="8845211" y="124183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DAABA3F3-CF34-F7C0-0A64-014D1AFDBF94}"/>
                </a:ext>
              </a:extLst>
            </p:cNvPr>
            <p:cNvSpPr/>
            <p:nvPr/>
          </p:nvSpPr>
          <p:spPr>
            <a:xfrm>
              <a:off x="8845211" y="12204336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FA769E2A-5F12-8ED8-CF43-28A67BF6AB12}"/>
                </a:ext>
              </a:extLst>
            </p:cNvPr>
            <p:cNvSpPr/>
            <p:nvPr/>
          </p:nvSpPr>
          <p:spPr>
            <a:xfrm>
              <a:off x="8474400" y="1220433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44E7F385-96D8-06B3-E754-59C469D80EA6}"/>
                </a:ext>
              </a:extLst>
            </p:cNvPr>
            <p:cNvSpPr/>
            <p:nvPr/>
          </p:nvSpPr>
          <p:spPr>
            <a:xfrm>
              <a:off x="8474400" y="11133081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7EB3DCBE-7E23-1F13-9A22-7A61CFBCBFD8}"/>
                </a:ext>
              </a:extLst>
            </p:cNvPr>
            <p:cNvSpPr/>
            <p:nvPr/>
          </p:nvSpPr>
          <p:spPr>
            <a:xfrm>
              <a:off x="8845211" y="115612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39B6BC04-A439-93C4-D9C7-4137E71FE43D}"/>
                </a:ext>
              </a:extLst>
            </p:cNvPr>
            <p:cNvSpPr/>
            <p:nvPr/>
          </p:nvSpPr>
          <p:spPr>
            <a:xfrm>
              <a:off x="8845211" y="11347235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4B5DF522-7C7E-C44A-CB57-A05D15F3AAC2}"/>
                </a:ext>
              </a:extLst>
            </p:cNvPr>
            <p:cNvSpPr/>
            <p:nvPr/>
          </p:nvSpPr>
          <p:spPr>
            <a:xfrm>
              <a:off x="8474400" y="11347235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17B5D265-8389-516B-351F-701AFCCEF81C}"/>
                </a:ext>
              </a:extLst>
            </p:cNvPr>
            <p:cNvSpPr/>
            <p:nvPr/>
          </p:nvSpPr>
          <p:spPr>
            <a:xfrm>
              <a:off x="8474400" y="10276758"/>
              <a:ext cx="741719" cy="856323"/>
            </a:xfrm>
            <a:custGeom>
              <a:avLst/>
              <a:gdLst>
                <a:gd name="connsiteX0" fmla="*/ 0 w 716046"/>
                <a:gd name="connsiteY0" fmla="*/ 620036 h 826683"/>
                <a:gd name="connsiteX1" fmla="*/ 357976 w 716046"/>
                <a:gd name="connsiteY1" fmla="*/ 826684 h 826683"/>
                <a:gd name="connsiteX2" fmla="*/ 716047 w 716046"/>
                <a:gd name="connsiteY2" fmla="*/ 620036 h 826683"/>
                <a:gd name="connsiteX3" fmla="*/ 716047 w 716046"/>
                <a:gd name="connsiteY3" fmla="*/ 206648 h 826683"/>
                <a:gd name="connsiteX4" fmla="*/ 357976 w 716046"/>
                <a:gd name="connsiteY4" fmla="*/ 0 h 826683"/>
                <a:gd name="connsiteX5" fmla="*/ 0 w 716046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6047" y="620036"/>
                  </a:lnTo>
                  <a:lnTo>
                    <a:pt x="716047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CE6EF9AA-3739-7707-33AE-AA2A531BB65F}"/>
                </a:ext>
              </a:extLst>
            </p:cNvPr>
            <p:cNvSpPr/>
            <p:nvPr/>
          </p:nvSpPr>
          <p:spPr>
            <a:xfrm>
              <a:off x="8845211" y="1070487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B1DD2E02-8E22-FA90-6CC8-21A0A9CEC24A}"/>
                </a:ext>
              </a:extLst>
            </p:cNvPr>
            <p:cNvSpPr/>
            <p:nvPr/>
          </p:nvSpPr>
          <p:spPr>
            <a:xfrm>
              <a:off x="8845211" y="10490814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58C126BD-F247-5727-C659-211EF6D2AC6E}"/>
                </a:ext>
              </a:extLst>
            </p:cNvPr>
            <p:cNvSpPr/>
            <p:nvPr/>
          </p:nvSpPr>
          <p:spPr>
            <a:xfrm>
              <a:off x="8474400" y="1049081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7436A2C5-BB46-7154-4615-4F183B00C7BE}"/>
                </a:ext>
              </a:extLst>
            </p:cNvPr>
            <p:cNvSpPr/>
            <p:nvPr/>
          </p:nvSpPr>
          <p:spPr>
            <a:xfrm>
              <a:off x="8474400" y="9420629"/>
              <a:ext cx="741719" cy="856420"/>
            </a:xfrm>
            <a:custGeom>
              <a:avLst/>
              <a:gdLst>
                <a:gd name="connsiteX0" fmla="*/ 0 w 716046"/>
                <a:gd name="connsiteY0" fmla="*/ 620036 h 826777"/>
                <a:gd name="connsiteX1" fmla="*/ 357976 w 716046"/>
                <a:gd name="connsiteY1" fmla="*/ 826777 h 826777"/>
                <a:gd name="connsiteX2" fmla="*/ 716047 w 716046"/>
                <a:gd name="connsiteY2" fmla="*/ 620036 h 826777"/>
                <a:gd name="connsiteX3" fmla="*/ 716047 w 716046"/>
                <a:gd name="connsiteY3" fmla="*/ 206647 h 826777"/>
                <a:gd name="connsiteX4" fmla="*/ 357976 w 716046"/>
                <a:gd name="connsiteY4" fmla="*/ 0 h 826777"/>
                <a:gd name="connsiteX5" fmla="*/ 0 w 716046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6047" y="620036"/>
                  </a:lnTo>
                  <a:lnTo>
                    <a:pt x="716047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656481C3-D550-9503-CF2B-C6CEB6997007}"/>
                </a:ext>
              </a:extLst>
            </p:cNvPr>
            <p:cNvSpPr/>
            <p:nvPr/>
          </p:nvSpPr>
          <p:spPr>
            <a:xfrm>
              <a:off x="8845211" y="984884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5AFE15A4-3445-B193-AE04-FDAE59EC188A}"/>
                </a:ext>
              </a:extLst>
            </p:cNvPr>
            <p:cNvSpPr/>
            <p:nvPr/>
          </p:nvSpPr>
          <p:spPr>
            <a:xfrm>
              <a:off x="8845211" y="9634685"/>
              <a:ext cx="370908" cy="214153"/>
            </a:xfrm>
            <a:custGeom>
              <a:avLst/>
              <a:gdLst>
                <a:gd name="connsiteX0" fmla="*/ 358070 w 358070"/>
                <a:gd name="connsiteY0" fmla="*/ 0 h 206741"/>
                <a:gd name="connsiteX1" fmla="*/ 0 w 358070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741">
                  <a:moveTo>
                    <a:pt x="358070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8B76F1C2-AD48-4CD8-E70E-791372BBAF4A}"/>
                </a:ext>
              </a:extLst>
            </p:cNvPr>
            <p:cNvSpPr/>
            <p:nvPr/>
          </p:nvSpPr>
          <p:spPr>
            <a:xfrm>
              <a:off x="8474400" y="9634685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53120563-2D5F-2F12-5BD1-E9C7933F1CAD}"/>
                </a:ext>
              </a:extLst>
            </p:cNvPr>
            <p:cNvSpPr/>
            <p:nvPr/>
          </p:nvSpPr>
          <p:spPr>
            <a:xfrm>
              <a:off x="8474400" y="8564208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8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A5DD5E93-C1CE-5A3F-5D8E-B4F4D82372D0}"/>
                </a:ext>
              </a:extLst>
            </p:cNvPr>
            <p:cNvSpPr/>
            <p:nvPr/>
          </p:nvSpPr>
          <p:spPr>
            <a:xfrm>
              <a:off x="8845211" y="89924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54ABB39D-7810-1031-7270-326E7AFA04AC}"/>
                </a:ext>
              </a:extLst>
            </p:cNvPr>
            <p:cNvSpPr/>
            <p:nvPr/>
          </p:nvSpPr>
          <p:spPr>
            <a:xfrm>
              <a:off x="8845211" y="8778362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78C6E378-B2C3-7755-A3AE-3917668A206A}"/>
                </a:ext>
              </a:extLst>
            </p:cNvPr>
            <p:cNvSpPr/>
            <p:nvPr/>
          </p:nvSpPr>
          <p:spPr>
            <a:xfrm>
              <a:off x="8474400" y="8778362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889E734D-E208-6B5E-1EB2-6649F0B63CA0}"/>
                </a:ext>
              </a:extLst>
            </p:cNvPr>
            <p:cNvSpPr/>
            <p:nvPr/>
          </p:nvSpPr>
          <p:spPr>
            <a:xfrm>
              <a:off x="8474400" y="7707108"/>
              <a:ext cx="741719" cy="856420"/>
            </a:xfrm>
            <a:custGeom>
              <a:avLst/>
              <a:gdLst>
                <a:gd name="connsiteX0" fmla="*/ 0 w 716046"/>
                <a:gd name="connsiteY0" fmla="*/ 620036 h 826777"/>
                <a:gd name="connsiteX1" fmla="*/ 357976 w 716046"/>
                <a:gd name="connsiteY1" fmla="*/ 826777 h 826777"/>
                <a:gd name="connsiteX2" fmla="*/ 716047 w 716046"/>
                <a:gd name="connsiteY2" fmla="*/ 620036 h 826777"/>
                <a:gd name="connsiteX3" fmla="*/ 716047 w 716046"/>
                <a:gd name="connsiteY3" fmla="*/ 206647 h 826777"/>
                <a:gd name="connsiteX4" fmla="*/ 357976 w 716046"/>
                <a:gd name="connsiteY4" fmla="*/ 0 h 826777"/>
                <a:gd name="connsiteX5" fmla="*/ 0 w 716046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6047" y="620036"/>
                  </a:lnTo>
                  <a:lnTo>
                    <a:pt x="716047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01A6D073-2D64-AA41-6455-87DCA80BC7B0}"/>
                </a:ext>
              </a:extLst>
            </p:cNvPr>
            <p:cNvSpPr/>
            <p:nvPr/>
          </p:nvSpPr>
          <p:spPr>
            <a:xfrm>
              <a:off x="8845211" y="81353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83EB2052-2C2E-457F-9C7A-CEF1D45B28AE}"/>
                </a:ext>
              </a:extLst>
            </p:cNvPr>
            <p:cNvSpPr/>
            <p:nvPr/>
          </p:nvSpPr>
          <p:spPr>
            <a:xfrm>
              <a:off x="8845211" y="7921164"/>
              <a:ext cx="370908" cy="214153"/>
            </a:xfrm>
            <a:custGeom>
              <a:avLst/>
              <a:gdLst>
                <a:gd name="connsiteX0" fmla="*/ 358070 w 358070"/>
                <a:gd name="connsiteY0" fmla="*/ 0 h 206741"/>
                <a:gd name="connsiteX1" fmla="*/ 0 w 358070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741">
                  <a:moveTo>
                    <a:pt x="358070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B0ADAA79-EAB5-AC6C-E8C3-FAB258237CF7}"/>
                </a:ext>
              </a:extLst>
            </p:cNvPr>
            <p:cNvSpPr/>
            <p:nvPr/>
          </p:nvSpPr>
          <p:spPr>
            <a:xfrm>
              <a:off x="8474400" y="7921164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DC0EF5A1-BA95-8175-6E65-F8FA6798A998}"/>
                </a:ext>
              </a:extLst>
            </p:cNvPr>
            <p:cNvSpPr/>
            <p:nvPr/>
          </p:nvSpPr>
          <p:spPr>
            <a:xfrm>
              <a:off x="8474400" y="6850687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16940192-75DA-9ED0-DD38-DADB38DCDDD7}"/>
                </a:ext>
              </a:extLst>
            </p:cNvPr>
            <p:cNvSpPr/>
            <p:nvPr/>
          </p:nvSpPr>
          <p:spPr>
            <a:xfrm>
              <a:off x="8845211" y="727889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EC6DA67B-08BE-A29E-C34F-DAB0565586AE}"/>
                </a:ext>
              </a:extLst>
            </p:cNvPr>
            <p:cNvSpPr/>
            <p:nvPr/>
          </p:nvSpPr>
          <p:spPr>
            <a:xfrm>
              <a:off x="8845211" y="7064840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968E8AE4-5801-05F5-A5AE-4F61B046384B}"/>
                </a:ext>
              </a:extLst>
            </p:cNvPr>
            <p:cNvSpPr/>
            <p:nvPr/>
          </p:nvSpPr>
          <p:spPr>
            <a:xfrm>
              <a:off x="8474400" y="706484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772AB980-4DE2-2938-0295-79FAC902A6C9}"/>
                </a:ext>
              </a:extLst>
            </p:cNvPr>
            <p:cNvSpPr/>
            <p:nvPr/>
          </p:nvSpPr>
          <p:spPr>
            <a:xfrm>
              <a:off x="9224666" y="12846603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6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2 h 826777"/>
                <a:gd name="connsiteX4" fmla="*/ 357976 w 715953"/>
                <a:gd name="connsiteY4" fmla="*/ 0 h 826777"/>
                <a:gd name="connsiteX5" fmla="*/ 0 w 715953"/>
                <a:gd name="connsiteY5" fmla="*/ 206742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2"/>
                  </a:lnTo>
                  <a:lnTo>
                    <a:pt x="357976" y="0"/>
                  </a:lnTo>
                  <a:lnTo>
                    <a:pt x="0" y="206742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399B50B1-A924-B38D-25C9-17E4D12A4B51}"/>
                </a:ext>
              </a:extLst>
            </p:cNvPr>
            <p:cNvSpPr/>
            <p:nvPr/>
          </p:nvSpPr>
          <p:spPr>
            <a:xfrm>
              <a:off x="9595478" y="1327481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8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9679F569-960E-023F-B6D3-AB70EA379C64}"/>
                </a:ext>
              </a:extLst>
            </p:cNvPr>
            <p:cNvSpPr/>
            <p:nvPr/>
          </p:nvSpPr>
          <p:spPr>
            <a:xfrm>
              <a:off x="9595478" y="13060756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5C9E6ED1-DA39-B20D-5885-D767F2882EF7}"/>
                </a:ext>
              </a:extLst>
            </p:cNvPr>
            <p:cNvSpPr/>
            <p:nvPr/>
          </p:nvSpPr>
          <p:spPr>
            <a:xfrm>
              <a:off x="9224666" y="1306075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F3F4327E-905F-017F-15D2-0FCFD860423D}"/>
                </a:ext>
              </a:extLst>
            </p:cNvPr>
            <p:cNvSpPr/>
            <p:nvPr/>
          </p:nvSpPr>
          <p:spPr>
            <a:xfrm>
              <a:off x="9224666" y="11990182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6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6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7B79EFA1-4E40-030D-792E-DC8C60C9C691}"/>
                </a:ext>
              </a:extLst>
            </p:cNvPr>
            <p:cNvSpPr/>
            <p:nvPr/>
          </p:nvSpPr>
          <p:spPr>
            <a:xfrm>
              <a:off x="9595478" y="124183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763D4624-5B46-445B-4D1F-9124481880CB}"/>
                </a:ext>
              </a:extLst>
            </p:cNvPr>
            <p:cNvSpPr/>
            <p:nvPr/>
          </p:nvSpPr>
          <p:spPr>
            <a:xfrm>
              <a:off x="9595478" y="12204336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96757401-1D7C-B68E-8B28-013A1A141902}"/>
                </a:ext>
              </a:extLst>
            </p:cNvPr>
            <p:cNvSpPr/>
            <p:nvPr/>
          </p:nvSpPr>
          <p:spPr>
            <a:xfrm>
              <a:off x="9224666" y="1220433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A9A1DCBE-3F7F-256C-76C4-E97781601A5D}"/>
                </a:ext>
              </a:extLst>
            </p:cNvPr>
            <p:cNvSpPr/>
            <p:nvPr/>
          </p:nvSpPr>
          <p:spPr>
            <a:xfrm>
              <a:off x="9224666" y="11133081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6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6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F5C43C66-5D83-4D7F-9DCD-570D4B0A5648}"/>
                </a:ext>
              </a:extLst>
            </p:cNvPr>
            <p:cNvSpPr/>
            <p:nvPr/>
          </p:nvSpPr>
          <p:spPr>
            <a:xfrm>
              <a:off x="9595478" y="115612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592E25A9-E3F7-BEE3-393C-6F7EEFD280B7}"/>
                </a:ext>
              </a:extLst>
            </p:cNvPr>
            <p:cNvSpPr/>
            <p:nvPr/>
          </p:nvSpPr>
          <p:spPr>
            <a:xfrm>
              <a:off x="9595478" y="11347235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E66EBAA2-2E7E-9508-9572-BE374316B3CF}"/>
                </a:ext>
              </a:extLst>
            </p:cNvPr>
            <p:cNvSpPr/>
            <p:nvPr/>
          </p:nvSpPr>
          <p:spPr>
            <a:xfrm>
              <a:off x="9224666" y="11347235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46FB4E3B-C01B-CE95-00C5-7CF1087D51E9}"/>
                </a:ext>
              </a:extLst>
            </p:cNvPr>
            <p:cNvSpPr/>
            <p:nvPr/>
          </p:nvSpPr>
          <p:spPr>
            <a:xfrm>
              <a:off x="9224666" y="10276758"/>
              <a:ext cx="741623" cy="856323"/>
            </a:xfrm>
            <a:custGeom>
              <a:avLst/>
              <a:gdLst>
                <a:gd name="connsiteX0" fmla="*/ 0 w 715953"/>
                <a:gd name="connsiteY0" fmla="*/ 620036 h 826683"/>
                <a:gd name="connsiteX1" fmla="*/ 357976 w 715953"/>
                <a:gd name="connsiteY1" fmla="*/ 826684 h 826683"/>
                <a:gd name="connsiteX2" fmla="*/ 715953 w 715953"/>
                <a:gd name="connsiteY2" fmla="*/ 620036 h 826683"/>
                <a:gd name="connsiteX3" fmla="*/ 715953 w 715953"/>
                <a:gd name="connsiteY3" fmla="*/ 206648 h 826683"/>
                <a:gd name="connsiteX4" fmla="*/ 357976 w 715953"/>
                <a:gd name="connsiteY4" fmla="*/ 0 h 826683"/>
                <a:gd name="connsiteX5" fmla="*/ 0 w 715953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6BC969CB-1843-F1C8-2F36-FE28A63E87F1}"/>
                </a:ext>
              </a:extLst>
            </p:cNvPr>
            <p:cNvSpPr/>
            <p:nvPr/>
          </p:nvSpPr>
          <p:spPr>
            <a:xfrm>
              <a:off x="9595478" y="1070487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EA7F6276-B7A9-8F67-CAD6-09F7011C3C9C}"/>
                </a:ext>
              </a:extLst>
            </p:cNvPr>
            <p:cNvSpPr/>
            <p:nvPr/>
          </p:nvSpPr>
          <p:spPr>
            <a:xfrm>
              <a:off x="9595478" y="10490814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B0721A1E-68D9-9CDF-466B-143DD98CE4F3}"/>
                </a:ext>
              </a:extLst>
            </p:cNvPr>
            <p:cNvSpPr/>
            <p:nvPr/>
          </p:nvSpPr>
          <p:spPr>
            <a:xfrm>
              <a:off x="9224666" y="1049081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44FEADC7-10C0-9731-3F07-706EAA466613}"/>
                </a:ext>
              </a:extLst>
            </p:cNvPr>
            <p:cNvSpPr/>
            <p:nvPr/>
          </p:nvSpPr>
          <p:spPr>
            <a:xfrm>
              <a:off x="9224666" y="9420629"/>
              <a:ext cx="741623" cy="856420"/>
            </a:xfrm>
            <a:custGeom>
              <a:avLst/>
              <a:gdLst>
                <a:gd name="connsiteX0" fmla="*/ 0 w 715953"/>
                <a:gd name="connsiteY0" fmla="*/ 620036 h 826777"/>
                <a:gd name="connsiteX1" fmla="*/ 357976 w 715953"/>
                <a:gd name="connsiteY1" fmla="*/ 826777 h 826777"/>
                <a:gd name="connsiteX2" fmla="*/ 715953 w 715953"/>
                <a:gd name="connsiteY2" fmla="*/ 620036 h 826777"/>
                <a:gd name="connsiteX3" fmla="*/ 715953 w 715953"/>
                <a:gd name="connsiteY3" fmla="*/ 206647 h 826777"/>
                <a:gd name="connsiteX4" fmla="*/ 357976 w 715953"/>
                <a:gd name="connsiteY4" fmla="*/ 0 h 826777"/>
                <a:gd name="connsiteX5" fmla="*/ 0 w 715953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76F8D4A0-82F2-5863-66FE-6286D749AABD}"/>
                </a:ext>
              </a:extLst>
            </p:cNvPr>
            <p:cNvSpPr/>
            <p:nvPr/>
          </p:nvSpPr>
          <p:spPr>
            <a:xfrm>
              <a:off x="9595478" y="984884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EC8E69C3-D5F2-30EA-0A76-BE4AC3ECC419}"/>
                </a:ext>
              </a:extLst>
            </p:cNvPr>
            <p:cNvSpPr/>
            <p:nvPr/>
          </p:nvSpPr>
          <p:spPr>
            <a:xfrm>
              <a:off x="9595478" y="9634685"/>
              <a:ext cx="370811" cy="214153"/>
            </a:xfrm>
            <a:custGeom>
              <a:avLst/>
              <a:gdLst>
                <a:gd name="connsiteX0" fmla="*/ 357977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1862A95F-2AEF-6DAD-2B61-F4CFD75D4852}"/>
                </a:ext>
              </a:extLst>
            </p:cNvPr>
            <p:cNvSpPr/>
            <p:nvPr/>
          </p:nvSpPr>
          <p:spPr>
            <a:xfrm>
              <a:off x="9224666" y="9634685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A6151748-E4F4-5D87-31FF-3BDB89E9B1CE}"/>
                </a:ext>
              </a:extLst>
            </p:cNvPr>
            <p:cNvSpPr/>
            <p:nvPr/>
          </p:nvSpPr>
          <p:spPr>
            <a:xfrm>
              <a:off x="9224666" y="8564208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6 w 715953"/>
                <a:gd name="connsiteY1" fmla="*/ 826778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6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D78B7F46-6454-8565-074B-2F517B7B4A73}"/>
                </a:ext>
              </a:extLst>
            </p:cNvPr>
            <p:cNvSpPr/>
            <p:nvPr/>
          </p:nvSpPr>
          <p:spPr>
            <a:xfrm>
              <a:off x="9595478" y="89924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id="{7FE77A9E-DD88-9C40-4994-D9C3084ED0D4}"/>
                </a:ext>
              </a:extLst>
            </p:cNvPr>
            <p:cNvSpPr/>
            <p:nvPr/>
          </p:nvSpPr>
          <p:spPr>
            <a:xfrm>
              <a:off x="9595478" y="8778362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id="{D2BE129B-5CFB-0BFE-C0BA-7C1EE9DAB96F}"/>
                </a:ext>
              </a:extLst>
            </p:cNvPr>
            <p:cNvSpPr/>
            <p:nvPr/>
          </p:nvSpPr>
          <p:spPr>
            <a:xfrm>
              <a:off x="9224666" y="8778362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CFA44BBA-1DF0-416F-3DC6-EAC261C4ED82}"/>
                </a:ext>
              </a:extLst>
            </p:cNvPr>
            <p:cNvSpPr/>
            <p:nvPr/>
          </p:nvSpPr>
          <p:spPr>
            <a:xfrm>
              <a:off x="9224666" y="7707108"/>
              <a:ext cx="741623" cy="856420"/>
            </a:xfrm>
            <a:custGeom>
              <a:avLst/>
              <a:gdLst>
                <a:gd name="connsiteX0" fmla="*/ 0 w 715953"/>
                <a:gd name="connsiteY0" fmla="*/ 620036 h 826777"/>
                <a:gd name="connsiteX1" fmla="*/ 357976 w 715953"/>
                <a:gd name="connsiteY1" fmla="*/ 826777 h 826777"/>
                <a:gd name="connsiteX2" fmla="*/ 715953 w 715953"/>
                <a:gd name="connsiteY2" fmla="*/ 620036 h 826777"/>
                <a:gd name="connsiteX3" fmla="*/ 715953 w 715953"/>
                <a:gd name="connsiteY3" fmla="*/ 206647 h 826777"/>
                <a:gd name="connsiteX4" fmla="*/ 357976 w 715953"/>
                <a:gd name="connsiteY4" fmla="*/ 0 h 826777"/>
                <a:gd name="connsiteX5" fmla="*/ 0 w 715953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7F2DDE3D-CBEF-B4E0-6824-1C7014ABF7E7}"/>
                </a:ext>
              </a:extLst>
            </p:cNvPr>
            <p:cNvSpPr/>
            <p:nvPr/>
          </p:nvSpPr>
          <p:spPr>
            <a:xfrm>
              <a:off x="9595478" y="81353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id="{AE0F5719-E26A-7242-0065-3F3C806C7CC4}"/>
                </a:ext>
              </a:extLst>
            </p:cNvPr>
            <p:cNvSpPr/>
            <p:nvPr/>
          </p:nvSpPr>
          <p:spPr>
            <a:xfrm>
              <a:off x="9595478" y="7921164"/>
              <a:ext cx="370811" cy="214153"/>
            </a:xfrm>
            <a:custGeom>
              <a:avLst/>
              <a:gdLst>
                <a:gd name="connsiteX0" fmla="*/ 357977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id="{3B5506AE-C6E6-90FF-7D28-E5D0AFDE1180}"/>
                </a:ext>
              </a:extLst>
            </p:cNvPr>
            <p:cNvSpPr/>
            <p:nvPr/>
          </p:nvSpPr>
          <p:spPr>
            <a:xfrm>
              <a:off x="9224666" y="7921164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id="{B556E937-A11C-0C4D-856D-F2E1F012FC35}"/>
                </a:ext>
              </a:extLst>
            </p:cNvPr>
            <p:cNvSpPr/>
            <p:nvPr/>
          </p:nvSpPr>
          <p:spPr>
            <a:xfrm>
              <a:off x="9224666" y="6850687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6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6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3" name="Freeform: Shape 422">
              <a:extLst>
                <a:ext uri="{FF2B5EF4-FFF2-40B4-BE49-F238E27FC236}">
                  <a16:creationId xmlns:a16="http://schemas.microsoft.com/office/drawing/2014/main" id="{550DC98E-F2D3-52C0-B606-F290437DA8BD}"/>
                </a:ext>
              </a:extLst>
            </p:cNvPr>
            <p:cNvSpPr/>
            <p:nvPr/>
          </p:nvSpPr>
          <p:spPr>
            <a:xfrm>
              <a:off x="9595478" y="727889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4" name="Freeform: Shape 423">
              <a:extLst>
                <a:ext uri="{FF2B5EF4-FFF2-40B4-BE49-F238E27FC236}">
                  <a16:creationId xmlns:a16="http://schemas.microsoft.com/office/drawing/2014/main" id="{D3E18E76-61AE-186E-D79B-2657F5033EF5}"/>
                </a:ext>
              </a:extLst>
            </p:cNvPr>
            <p:cNvSpPr/>
            <p:nvPr/>
          </p:nvSpPr>
          <p:spPr>
            <a:xfrm>
              <a:off x="9595478" y="7064840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5" name="Freeform: Shape 424">
              <a:extLst>
                <a:ext uri="{FF2B5EF4-FFF2-40B4-BE49-F238E27FC236}">
                  <a16:creationId xmlns:a16="http://schemas.microsoft.com/office/drawing/2014/main" id="{F5728016-F6E5-ADA6-8B5F-A16EFD082A63}"/>
                </a:ext>
              </a:extLst>
            </p:cNvPr>
            <p:cNvSpPr/>
            <p:nvPr/>
          </p:nvSpPr>
          <p:spPr>
            <a:xfrm>
              <a:off x="9224666" y="706484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6" name="Freeform: Shape 425">
              <a:extLst>
                <a:ext uri="{FF2B5EF4-FFF2-40B4-BE49-F238E27FC236}">
                  <a16:creationId xmlns:a16="http://schemas.microsoft.com/office/drawing/2014/main" id="{AD9EB215-F497-6AEF-3E7D-91BDF290D2A8}"/>
                </a:ext>
              </a:extLst>
            </p:cNvPr>
            <p:cNvSpPr/>
            <p:nvPr/>
          </p:nvSpPr>
          <p:spPr>
            <a:xfrm>
              <a:off x="9966290" y="12846603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2 h 826777"/>
                <a:gd name="connsiteX4" fmla="*/ 357976 w 716046"/>
                <a:gd name="connsiteY4" fmla="*/ 0 h 826777"/>
                <a:gd name="connsiteX5" fmla="*/ 0 w 716046"/>
                <a:gd name="connsiteY5" fmla="*/ 206742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2"/>
                  </a:lnTo>
                  <a:lnTo>
                    <a:pt x="357976" y="0"/>
                  </a:lnTo>
                  <a:lnTo>
                    <a:pt x="0" y="206742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7" name="Freeform: Shape 426">
              <a:extLst>
                <a:ext uri="{FF2B5EF4-FFF2-40B4-BE49-F238E27FC236}">
                  <a16:creationId xmlns:a16="http://schemas.microsoft.com/office/drawing/2014/main" id="{A0E4C92C-7C66-4F01-04D3-69BFB6044B22}"/>
                </a:ext>
              </a:extLst>
            </p:cNvPr>
            <p:cNvSpPr/>
            <p:nvPr/>
          </p:nvSpPr>
          <p:spPr>
            <a:xfrm>
              <a:off x="10337100" y="1327481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8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8" name="Freeform: Shape 427">
              <a:extLst>
                <a:ext uri="{FF2B5EF4-FFF2-40B4-BE49-F238E27FC236}">
                  <a16:creationId xmlns:a16="http://schemas.microsoft.com/office/drawing/2014/main" id="{4E1A7B82-EF50-F25A-BB8D-56CD44D11DE0}"/>
                </a:ext>
              </a:extLst>
            </p:cNvPr>
            <p:cNvSpPr/>
            <p:nvPr/>
          </p:nvSpPr>
          <p:spPr>
            <a:xfrm>
              <a:off x="10337100" y="13060756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9" name="Freeform: Shape 428">
              <a:extLst>
                <a:ext uri="{FF2B5EF4-FFF2-40B4-BE49-F238E27FC236}">
                  <a16:creationId xmlns:a16="http://schemas.microsoft.com/office/drawing/2014/main" id="{0B357652-E5AA-8148-C31C-7077AAD82B7A}"/>
                </a:ext>
              </a:extLst>
            </p:cNvPr>
            <p:cNvSpPr/>
            <p:nvPr/>
          </p:nvSpPr>
          <p:spPr>
            <a:xfrm>
              <a:off x="9966288" y="1306075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0" name="Freeform: Shape 429">
              <a:extLst>
                <a:ext uri="{FF2B5EF4-FFF2-40B4-BE49-F238E27FC236}">
                  <a16:creationId xmlns:a16="http://schemas.microsoft.com/office/drawing/2014/main" id="{8086229A-8FAD-F996-ED3F-7F317449F334}"/>
                </a:ext>
              </a:extLst>
            </p:cNvPr>
            <p:cNvSpPr/>
            <p:nvPr/>
          </p:nvSpPr>
          <p:spPr>
            <a:xfrm>
              <a:off x="9966290" y="11990182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1" name="Freeform: Shape 430">
              <a:extLst>
                <a:ext uri="{FF2B5EF4-FFF2-40B4-BE49-F238E27FC236}">
                  <a16:creationId xmlns:a16="http://schemas.microsoft.com/office/drawing/2014/main" id="{AF1CB7CA-98A1-0C5E-DF5C-379431EDF1C6}"/>
                </a:ext>
              </a:extLst>
            </p:cNvPr>
            <p:cNvSpPr/>
            <p:nvPr/>
          </p:nvSpPr>
          <p:spPr>
            <a:xfrm>
              <a:off x="10337100" y="124183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2" name="Freeform: Shape 431">
              <a:extLst>
                <a:ext uri="{FF2B5EF4-FFF2-40B4-BE49-F238E27FC236}">
                  <a16:creationId xmlns:a16="http://schemas.microsoft.com/office/drawing/2014/main" id="{F2B40AAD-198F-302C-2B02-5C45762E0F50}"/>
                </a:ext>
              </a:extLst>
            </p:cNvPr>
            <p:cNvSpPr/>
            <p:nvPr/>
          </p:nvSpPr>
          <p:spPr>
            <a:xfrm>
              <a:off x="10337100" y="12204336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3" name="Freeform: Shape 432">
              <a:extLst>
                <a:ext uri="{FF2B5EF4-FFF2-40B4-BE49-F238E27FC236}">
                  <a16:creationId xmlns:a16="http://schemas.microsoft.com/office/drawing/2014/main" id="{D23899C1-1602-BE73-7E68-7AF5A96F04F9}"/>
                </a:ext>
              </a:extLst>
            </p:cNvPr>
            <p:cNvSpPr/>
            <p:nvPr/>
          </p:nvSpPr>
          <p:spPr>
            <a:xfrm>
              <a:off x="9966288" y="1220433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4" name="Freeform: Shape 433">
              <a:extLst>
                <a:ext uri="{FF2B5EF4-FFF2-40B4-BE49-F238E27FC236}">
                  <a16:creationId xmlns:a16="http://schemas.microsoft.com/office/drawing/2014/main" id="{20D6C7BC-6F58-C967-A655-E5CC6CCD1790}"/>
                </a:ext>
              </a:extLst>
            </p:cNvPr>
            <p:cNvSpPr/>
            <p:nvPr/>
          </p:nvSpPr>
          <p:spPr>
            <a:xfrm>
              <a:off x="9966290" y="11133081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5" name="Freeform: Shape 434">
              <a:extLst>
                <a:ext uri="{FF2B5EF4-FFF2-40B4-BE49-F238E27FC236}">
                  <a16:creationId xmlns:a16="http://schemas.microsoft.com/office/drawing/2014/main" id="{EC9F6DF5-D9C4-4FAB-7D2B-A424AE36D352}"/>
                </a:ext>
              </a:extLst>
            </p:cNvPr>
            <p:cNvSpPr/>
            <p:nvPr/>
          </p:nvSpPr>
          <p:spPr>
            <a:xfrm>
              <a:off x="10337100" y="115612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6" name="Freeform: Shape 435">
              <a:extLst>
                <a:ext uri="{FF2B5EF4-FFF2-40B4-BE49-F238E27FC236}">
                  <a16:creationId xmlns:a16="http://schemas.microsoft.com/office/drawing/2014/main" id="{803EF9D5-410B-8471-B96A-22366DE7F522}"/>
                </a:ext>
              </a:extLst>
            </p:cNvPr>
            <p:cNvSpPr/>
            <p:nvPr/>
          </p:nvSpPr>
          <p:spPr>
            <a:xfrm>
              <a:off x="10337100" y="11347235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7" name="Freeform: Shape 436">
              <a:extLst>
                <a:ext uri="{FF2B5EF4-FFF2-40B4-BE49-F238E27FC236}">
                  <a16:creationId xmlns:a16="http://schemas.microsoft.com/office/drawing/2014/main" id="{6B5E4F24-B650-C55A-E1D0-7E8EB97D643B}"/>
                </a:ext>
              </a:extLst>
            </p:cNvPr>
            <p:cNvSpPr/>
            <p:nvPr/>
          </p:nvSpPr>
          <p:spPr>
            <a:xfrm>
              <a:off x="9966288" y="11347235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8" name="Freeform: Shape 437">
              <a:extLst>
                <a:ext uri="{FF2B5EF4-FFF2-40B4-BE49-F238E27FC236}">
                  <a16:creationId xmlns:a16="http://schemas.microsoft.com/office/drawing/2014/main" id="{8C9B3249-B9AA-AB42-1F75-2A39DC63EB6E}"/>
                </a:ext>
              </a:extLst>
            </p:cNvPr>
            <p:cNvSpPr/>
            <p:nvPr/>
          </p:nvSpPr>
          <p:spPr>
            <a:xfrm>
              <a:off x="9966290" y="10276758"/>
              <a:ext cx="741719" cy="856323"/>
            </a:xfrm>
            <a:custGeom>
              <a:avLst/>
              <a:gdLst>
                <a:gd name="connsiteX0" fmla="*/ 0 w 716046"/>
                <a:gd name="connsiteY0" fmla="*/ 620036 h 826683"/>
                <a:gd name="connsiteX1" fmla="*/ 357976 w 716046"/>
                <a:gd name="connsiteY1" fmla="*/ 826684 h 826683"/>
                <a:gd name="connsiteX2" fmla="*/ 716047 w 716046"/>
                <a:gd name="connsiteY2" fmla="*/ 620036 h 826683"/>
                <a:gd name="connsiteX3" fmla="*/ 716047 w 716046"/>
                <a:gd name="connsiteY3" fmla="*/ 206648 h 826683"/>
                <a:gd name="connsiteX4" fmla="*/ 357976 w 716046"/>
                <a:gd name="connsiteY4" fmla="*/ 0 h 826683"/>
                <a:gd name="connsiteX5" fmla="*/ 0 w 716046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6047" y="620036"/>
                  </a:lnTo>
                  <a:lnTo>
                    <a:pt x="716047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9" name="Freeform: Shape 438">
              <a:extLst>
                <a:ext uri="{FF2B5EF4-FFF2-40B4-BE49-F238E27FC236}">
                  <a16:creationId xmlns:a16="http://schemas.microsoft.com/office/drawing/2014/main" id="{A546C6F6-70B9-8EBC-F166-7C2FA9A579A7}"/>
                </a:ext>
              </a:extLst>
            </p:cNvPr>
            <p:cNvSpPr/>
            <p:nvPr/>
          </p:nvSpPr>
          <p:spPr>
            <a:xfrm>
              <a:off x="10337100" y="1070487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0" name="Freeform: Shape 439">
              <a:extLst>
                <a:ext uri="{FF2B5EF4-FFF2-40B4-BE49-F238E27FC236}">
                  <a16:creationId xmlns:a16="http://schemas.microsoft.com/office/drawing/2014/main" id="{9E2BE772-0117-2092-F56E-38058D26E500}"/>
                </a:ext>
              </a:extLst>
            </p:cNvPr>
            <p:cNvSpPr/>
            <p:nvPr/>
          </p:nvSpPr>
          <p:spPr>
            <a:xfrm>
              <a:off x="10337100" y="10490814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1" name="Freeform: Shape 440">
              <a:extLst>
                <a:ext uri="{FF2B5EF4-FFF2-40B4-BE49-F238E27FC236}">
                  <a16:creationId xmlns:a16="http://schemas.microsoft.com/office/drawing/2014/main" id="{C62C61E1-B283-6BBE-1154-097EE7C2CDE1}"/>
                </a:ext>
              </a:extLst>
            </p:cNvPr>
            <p:cNvSpPr/>
            <p:nvPr/>
          </p:nvSpPr>
          <p:spPr>
            <a:xfrm>
              <a:off x="9966288" y="1049081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2" name="Freeform: Shape 441">
              <a:extLst>
                <a:ext uri="{FF2B5EF4-FFF2-40B4-BE49-F238E27FC236}">
                  <a16:creationId xmlns:a16="http://schemas.microsoft.com/office/drawing/2014/main" id="{3C210480-072F-8DE2-3E1D-2071E620DD9C}"/>
                </a:ext>
              </a:extLst>
            </p:cNvPr>
            <p:cNvSpPr/>
            <p:nvPr/>
          </p:nvSpPr>
          <p:spPr>
            <a:xfrm>
              <a:off x="9966290" y="9420629"/>
              <a:ext cx="741719" cy="856420"/>
            </a:xfrm>
            <a:custGeom>
              <a:avLst/>
              <a:gdLst>
                <a:gd name="connsiteX0" fmla="*/ 0 w 716046"/>
                <a:gd name="connsiteY0" fmla="*/ 620036 h 826777"/>
                <a:gd name="connsiteX1" fmla="*/ 357976 w 716046"/>
                <a:gd name="connsiteY1" fmla="*/ 826777 h 826777"/>
                <a:gd name="connsiteX2" fmla="*/ 716047 w 716046"/>
                <a:gd name="connsiteY2" fmla="*/ 620036 h 826777"/>
                <a:gd name="connsiteX3" fmla="*/ 716047 w 716046"/>
                <a:gd name="connsiteY3" fmla="*/ 206647 h 826777"/>
                <a:gd name="connsiteX4" fmla="*/ 357976 w 716046"/>
                <a:gd name="connsiteY4" fmla="*/ 0 h 826777"/>
                <a:gd name="connsiteX5" fmla="*/ 0 w 716046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6047" y="620036"/>
                  </a:lnTo>
                  <a:lnTo>
                    <a:pt x="716047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3" name="Freeform: Shape 442">
              <a:extLst>
                <a:ext uri="{FF2B5EF4-FFF2-40B4-BE49-F238E27FC236}">
                  <a16:creationId xmlns:a16="http://schemas.microsoft.com/office/drawing/2014/main" id="{82036A08-2E9C-A485-0174-EF7F78393780}"/>
                </a:ext>
              </a:extLst>
            </p:cNvPr>
            <p:cNvSpPr/>
            <p:nvPr/>
          </p:nvSpPr>
          <p:spPr>
            <a:xfrm>
              <a:off x="10337100" y="984884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4" name="Freeform: Shape 443">
              <a:extLst>
                <a:ext uri="{FF2B5EF4-FFF2-40B4-BE49-F238E27FC236}">
                  <a16:creationId xmlns:a16="http://schemas.microsoft.com/office/drawing/2014/main" id="{FEFF4165-896B-866A-E5A1-BCC944B83266}"/>
                </a:ext>
              </a:extLst>
            </p:cNvPr>
            <p:cNvSpPr/>
            <p:nvPr/>
          </p:nvSpPr>
          <p:spPr>
            <a:xfrm>
              <a:off x="10337100" y="9634685"/>
              <a:ext cx="370908" cy="214153"/>
            </a:xfrm>
            <a:custGeom>
              <a:avLst/>
              <a:gdLst>
                <a:gd name="connsiteX0" fmla="*/ 358070 w 358070"/>
                <a:gd name="connsiteY0" fmla="*/ 0 h 206741"/>
                <a:gd name="connsiteX1" fmla="*/ 0 w 358070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741">
                  <a:moveTo>
                    <a:pt x="358070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5" name="Freeform: Shape 444">
              <a:extLst>
                <a:ext uri="{FF2B5EF4-FFF2-40B4-BE49-F238E27FC236}">
                  <a16:creationId xmlns:a16="http://schemas.microsoft.com/office/drawing/2014/main" id="{7700D7D7-734D-AC09-F62C-E0DD9CAA5D44}"/>
                </a:ext>
              </a:extLst>
            </p:cNvPr>
            <p:cNvSpPr/>
            <p:nvPr/>
          </p:nvSpPr>
          <p:spPr>
            <a:xfrm>
              <a:off x="9966288" y="9634685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6" name="Freeform: Shape 445">
              <a:extLst>
                <a:ext uri="{FF2B5EF4-FFF2-40B4-BE49-F238E27FC236}">
                  <a16:creationId xmlns:a16="http://schemas.microsoft.com/office/drawing/2014/main" id="{DA568A25-C127-3233-9B0D-3F7D7893178B}"/>
                </a:ext>
              </a:extLst>
            </p:cNvPr>
            <p:cNvSpPr/>
            <p:nvPr/>
          </p:nvSpPr>
          <p:spPr>
            <a:xfrm>
              <a:off x="9966290" y="8564208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8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7" name="Freeform: Shape 446">
              <a:extLst>
                <a:ext uri="{FF2B5EF4-FFF2-40B4-BE49-F238E27FC236}">
                  <a16:creationId xmlns:a16="http://schemas.microsoft.com/office/drawing/2014/main" id="{74490FA2-F5CC-10EA-EBDD-15EEAF8B11F3}"/>
                </a:ext>
              </a:extLst>
            </p:cNvPr>
            <p:cNvSpPr/>
            <p:nvPr/>
          </p:nvSpPr>
          <p:spPr>
            <a:xfrm>
              <a:off x="10337100" y="89924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8" name="Freeform: Shape 447">
              <a:extLst>
                <a:ext uri="{FF2B5EF4-FFF2-40B4-BE49-F238E27FC236}">
                  <a16:creationId xmlns:a16="http://schemas.microsoft.com/office/drawing/2014/main" id="{DB76C66C-A067-B1D1-9747-AB0AFB4F649A}"/>
                </a:ext>
              </a:extLst>
            </p:cNvPr>
            <p:cNvSpPr/>
            <p:nvPr/>
          </p:nvSpPr>
          <p:spPr>
            <a:xfrm>
              <a:off x="10337100" y="8778362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9" name="Freeform: Shape 448">
              <a:extLst>
                <a:ext uri="{FF2B5EF4-FFF2-40B4-BE49-F238E27FC236}">
                  <a16:creationId xmlns:a16="http://schemas.microsoft.com/office/drawing/2014/main" id="{3B5DD1A7-259E-D612-2D4B-A53EFD1249C5}"/>
                </a:ext>
              </a:extLst>
            </p:cNvPr>
            <p:cNvSpPr/>
            <p:nvPr/>
          </p:nvSpPr>
          <p:spPr>
            <a:xfrm>
              <a:off x="9966288" y="8778362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0" name="Freeform: Shape 449">
              <a:extLst>
                <a:ext uri="{FF2B5EF4-FFF2-40B4-BE49-F238E27FC236}">
                  <a16:creationId xmlns:a16="http://schemas.microsoft.com/office/drawing/2014/main" id="{29B265B6-328F-222A-FABC-A985D1E329EF}"/>
                </a:ext>
              </a:extLst>
            </p:cNvPr>
            <p:cNvSpPr/>
            <p:nvPr/>
          </p:nvSpPr>
          <p:spPr>
            <a:xfrm>
              <a:off x="9966290" y="7707108"/>
              <a:ext cx="741719" cy="856420"/>
            </a:xfrm>
            <a:custGeom>
              <a:avLst/>
              <a:gdLst>
                <a:gd name="connsiteX0" fmla="*/ 0 w 716046"/>
                <a:gd name="connsiteY0" fmla="*/ 620036 h 826777"/>
                <a:gd name="connsiteX1" fmla="*/ 357976 w 716046"/>
                <a:gd name="connsiteY1" fmla="*/ 826777 h 826777"/>
                <a:gd name="connsiteX2" fmla="*/ 716047 w 716046"/>
                <a:gd name="connsiteY2" fmla="*/ 620036 h 826777"/>
                <a:gd name="connsiteX3" fmla="*/ 716047 w 716046"/>
                <a:gd name="connsiteY3" fmla="*/ 206647 h 826777"/>
                <a:gd name="connsiteX4" fmla="*/ 357976 w 716046"/>
                <a:gd name="connsiteY4" fmla="*/ 0 h 826777"/>
                <a:gd name="connsiteX5" fmla="*/ 0 w 716046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6047" y="620036"/>
                  </a:lnTo>
                  <a:lnTo>
                    <a:pt x="716047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1" name="Freeform: Shape 450">
              <a:extLst>
                <a:ext uri="{FF2B5EF4-FFF2-40B4-BE49-F238E27FC236}">
                  <a16:creationId xmlns:a16="http://schemas.microsoft.com/office/drawing/2014/main" id="{C9658E9F-C77C-FEE5-8C19-0534D497EF1E}"/>
                </a:ext>
              </a:extLst>
            </p:cNvPr>
            <p:cNvSpPr/>
            <p:nvPr/>
          </p:nvSpPr>
          <p:spPr>
            <a:xfrm>
              <a:off x="10337100" y="81353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2" name="Freeform: Shape 451">
              <a:extLst>
                <a:ext uri="{FF2B5EF4-FFF2-40B4-BE49-F238E27FC236}">
                  <a16:creationId xmlns:a16="http://schemas.microsoft.com/office/drawing/2014/main" id="{318C3BC6-B8DA-8672-1FFB-224AF0D5EE46}"/>
                </a:ext>
              </a:extLst>
            </p:cNvPr>
            <p:cNvSpPr/>
            <p:nvPr/>
          </p:nvSpPr>
          <p:spPr>
            <a:xfrm>
              <a:off x="10337100" y="7921164"/>
              <a:ext cx="370908" cy="214153"/>
            </a:xfrm>
            <a:custGeom>
              <a:avLst/>
              <a:gdLst>
                <a:gd name="connsiteX0" fmla="*/ 358070 w 358070"/>
                <a:gd name="connsiteY0" fmla="*/ 0 h 206741"/>
                <a:gd name="connsiteX1" fmla="*/ 0 w 358070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741">
                  <a:moveTo>
                    <a:pt x="358070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3" name="Freeform: Shape 452">
              <a:extLst>
                <a:ext uri="{FF2B5EF4-FFF2-40B4-BE49-F238E27FC236}">
                  <a16:creationId xmlns:a16="http://schemas.microsoft.com/office/drawing/2014/main" id="{D574EAA0-5F96-7001-5CF6-D2AC73F8D474}"/>
                </a:ext>
              </a:extLst>
            </p:cNvPr>
            <p:cNvSpPr/>
            <p:nvPr/>
          </p:nvSpPr>
          <p:spPr>
            <a:xfrm>
              <a:off x="9966288" y="7921164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4" name="Freeform: Shape 453">
              <a:extLst>
                <a:ext uri="{FF2B5EF4-FFF2-40B4-BE49-F238E27FC236}">
                  <a16:creationId xmlns:a16="http://schemas.microsoft.com/office/drawing/2014/main" id="{A73579F4-7FF6-D046-0724-3112E04E85ED}"/>
                </a:ext>
              </a:extLst>
            </p:cNvPr>
            <p:cNvSpPr/>
            <p:nvPr/>
          </p:nvSpPr>
          <p:spPr>
            <a:xfrm>
              <a:off x="9966290" y="6850687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5" name="Freeform: Shape 454">
              <a:extLst>
                <a:ext uri="{FF2B5EF4-FFF2-40B4-BE49-F238E27FC236}">
                  <a16:creationId xmlns:a16="http://schemas.microsoft.com/office/drawing/2014/main" id="{44A42DAE-0DC8-1AE8-DD0A-01D6BDA1E2ED}"/>
                </a:ext>
              </a:extLst>
            </p:cNvPr>
            <p:cNvSpPr/>
            <p:nvPr/>
          </p:nvSpPr>
          <p:spPr>
            <a:xfrm>
              <a:off x="10337100" y="727889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6" name="Freeform: Shape 455">
              <a:extLst>
                <a:ext uri="{FF2B5EF4-FFF2-40B4-BE49-F238E27FC236}">
                  <a16:creationId xmlns:a16="http://schemas.microsoft.com/office/drawing/2014/main" id="{1D4E9494-D82D-3300-4398-AA16EE5F759A}"/>
                </a:ext>
              </a:extLst>
            </p:cNvPr>
            <p:cNvSpPr/>
            <p:nvPr/>
          </p:nvSpPr>
          <p:spPr>
            <a:xfrm>
              <a:off x="10337100" y="7064840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7" name="Freeform: Shape 456">
              <a:extLst>
                <a:ext uri="{FF2B5EF4-FFF2-40B4-BE49-F238E27FC236}">
                  <a16:creationId xmlns:a16="http://schemas.microsoft.com/office/drawing/2014/main" id="{F098CF18-22AF-5179-7F22-6BFE74C4944B}"/>
                </a:ext>
              </a:extLst>
            </p:cNvPr>
            <p:cNvSpPr/>
            <p:nvPr/>
          </p:nvSpPr>
          <p:spPr>
            <a:xfrm>
              <a:off x="9966288" y="706484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8" name="Freeform: Shape 457">
              <a:extLst>
                <a:ext uri="{FF2B5EF4-FFF2-40B4-BE49-F238E27FC236}">
                  <a16:creationId xmlns:a16="http://schemas.microsoft.com/office/drawing/2014/main" id="{5F263C85-EA2E-0D27-D107-468268589BCD}"/>
                </a:ext>
              </a:extLst>
            </p:cNvPr>
            <p:cNvSpPr/>
            <p:nvPr/>
          </p:nvSpPr>
          <p:spPr>
            <a:xfrm>
              <a:off x="10705483" y="12846603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2 h 826777"/>
                <a:gd name="connsiteX4" fmla="*/ 357976 w 715952"/>
                <a:gd name="connsiteY4" fmla="*/ 0 h 826777"/>
                <a:gd name="connsiteX5" fmla="*/ 0 w 715952"/>
                <a:gd name="connsiteY5" fmla="*/ 206742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2"/>
                  </a:lnTo>
                  <a:lnTo>
                    <a:pt x="357976" y="0"/>
                  </a:lnTo>
                  <a:lnTo>
                    <a:pt x="0" y="206742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9" name="Freeform: Shape 458">
              <a:extLst>
                <a:ext uri="{FF2B5EF4-FFF2-40B4-BE49-F238E27FC236}">
                  <a16:creationId xmlns:a16="http://schemas.microsoft.com/office/drawing/2014/main" id="{2CFABFC2-9458-FD3F-7F80-D660B1F1F1DE}"/>
                </a:ext>
              </a:extLst>
            </p:cNvPr>
            <p:cNvSpPr/>
            <p:nvPr/>
          </p:nvSpPr>
          <p:spPr>
            <a:xfrm>
              <a:off x="11076294" y="1327481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8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0" name="Freeform: Shape 459">
              <a:extLst>
                <a:ext uri="{FF2B5EF4-FFF2-40B4-BE49-F238E27FC236}">
                  <a16:creationId xmlns:a16="http://schemas.microsoft.com/office/drawing/2014/main" id="{8FF78EA1-1BBD-F5FF-1F17-49D9B0D094F0}"/>
                </a:ext>
              </a:extLst>
            </p:cNvPr>
            <p:cNvSpPr/>
            <p:nvPr/>
          </p:nvSpPr>
          <p:spPr>
            <a:xfrm>
              <a:off x="11076294" y="13060756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1" name="Freeform: Shape 460">
              <a:extLst>
                <a:ext uri="{FF2B5EF4-FFF2-40B4-BE49-F238E27FC236}">
                  <a16:creationId xmlns:a16="http://schemas.microsoft.com/office/drawing/2014/main" id="{310FE0C9-2C13-CAD2-86E3-65D57BDD3765}"/>
                </a:ext>
              </a:extLst>
            </p:cNvPr>
            <p:cNvSpPr/>
            <p:nvPr/>
          </p:nvSpPr>
          <p:spPr>
            <a:xfrm>
              <a:off x="10705483" y="1306075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2" name="Freeform: Shape 461">
              <a:extLst>
                <a:ext uri="{FF2B5EF4-FFF2-40B4-BE49-F238E27FC236}">
                  <a16:creationId xmlns:a16="http://schemas.microsoft.com/office/drawing/2014/main" id="{715F63C4-3649-2262-ECAD-3AED05FC9036}"/>
                </a:ext>
              </a:extLst>
            </p:cNvPr>
            <p:cNvSpPr/>
            <p:nvPr/>
          </p:nvSpPr>
          <p:spPr>
            <a:xfrm>
              <a:off x="10705483" y="11990182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3" name="Freeform: Shape 462">
              <a:extLst>
                <a:ext uri="{FF2B5EF4-FFF2-40B4-BE49-F238E27FC236}">
                  <a16:creationId xmlns:a16="http://schemas.microsoft.com/office/drawing/2014/main" id="{828EC839-5D1E-F7F1-2408-E0A830A35EEC}"/>
                </a:ext>
              </a:extLst>
            </p:cNvPr>
            <p:cNvSpPr/>
            <p:nvPr/>
          </p:nvSpPr>
          <p:spPr>
            <a:xfrm>
              <a:off x="11076294" y="124183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4" name="Freeform: Shape 463">
              <a:extLst>
                <a:ext uri="{FF2B5EF4-FFF2-40B4-BE49-F238E27FC236}">
                  <a16:creationId xmlns:a16="http://schemas.microsoft.com/office/drawing/2014/main" id="{2C05ED20-8E58-9613-E573-B8AE5D6FCEA3}"/>
                </a:ext>
              </a:extLst>
            </p:cNvPr>
            <p:cNvSpPr/>
            <p:nvPr/>
          </p:nvSpPr>
          <p:spPr>
            <a:xfrm>
              <a:off x="11076294" y="12204336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5" name="Freeform: Shape 464">
              <a:extLst>
                <a:ext uri="{FF2B5EF4-FFF2-40B4-BE49-F238E27FC236}">
                  <a16:creationId xmlns:a16="http://schemas.microsoft.com/office/drawing/2014/main" id="{CB3D527B-3F48-2793-E0D5-E30239E98D25}"/>
                </a:ext>
              </a:extLst>
            </p:cNvPr>
            <p:cNvSpPr/>
            <p:nvPr/>
          </p:nvSpPr>
          <p:spPr>
            <a:xfrm>
              <a:off x="10705483" y="1220433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6" name="Freeform: Shape 465">
              <a:extLst>
                <a:ext uri="{FF2B5EF4-FFF2-40B4-BE49-F238E27FC236}">
                  <a16:creationId xmlns:a16="http://schemas.microsoft.com/office/drawing/2014/main" id="{E3AE98ED-AEBA-3787-D03C-3A0BA09E834F}"/>
                </a:ext>
              </a:extLst>
            </p:cNvPr>
            <p:cNvSpPr/>
            <p:nvPr/>
          </p:nvSpPr>
          <p:spPr>
            <a:xfrm>
              <a:off x="10705483" y="11133081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7" name="Freeform: Shape 466">
              <a:extLst>
                <a:ext uri="{FF2B5EF4-FFF2-40B4-BE49-F238E27FC236}">
                  <a16:creationId xmlns:a16="http://schemas.microsoft.com/office/drawing/2014/main" id="{D118AB67-21E7-50C6-1046-CC756F31D182}"/>
                </a:ext>
              </a:extLst>
            </p:cNvPr>
            <p:cNvSpPr/>
            <p:nvPr/>
          </p:nvSpPr>
          <p:spPr>
            <a:xfrm>
              <a:off x="11076294" y="115612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8" name="Freeform: Shape 467">
              <a:extLst>
                <a:ext uri="{FF2B5EF4-FFF2-40B4-BE49-F238E27FC236}">
                  <a16:creationId xmlns:a16="http://schemas.microsoft.com/office/drawing/2014/main" id="{8096A165-159E-B3C1-B8EC-917679F52B64}"/>
                </a:ext>
              </a:extLst>
            </p:cNvPr>
            <p:cNvSpPr/>
            <p:nvPr/>
          </p:nvSpPr>
          <p:spPr>
            <a:xfrm>
              <a:off x="11076294" y="11347235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9" name="Freeform: Shape 468">
              <a:extLst>
                <a:ext uri="{FF2B5EF4-FFF2-40B4-BE49-F238E27FC236}">
                  <a16:creationId xmlns:a16="http://schemas.microsoft.com/office/drawing/2014/main" id="{C23B5BF5-B8C6-C8CD-8B64-657844D3903D}"/>
                </a:ext>
              </a:extLst>
            </p:cNvPr>
            <p:cNvSpPr/>
            <p:nvPr/>
          </p:nvSpPr>
          <p:spPr>
            <a:xfrm>
              <a:off x="10705483" y="11347235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0" name="Freeform: Shape 469">
              <a:extLst>
                <a:ext uri="{FF2B5EF4-FFF2-40B4-BE49-F238E27FC236}">
                  <a16:creationId xmlns:a16="http://schemas.microsoft.com/office/drawing/2014/main" id="{DD2B5B05-C7AE-F518-8B41-CB0658937164}"/>
                </a:ext>
              </a:extLst>
            </p:cNvPr>
            <p:cNvSpPr/>
            <p:nvPr/>
          </p:nvSpPr>
          <p:spPr>
            <a:xfrm>
              <a:off x="10705483" y="10276758"/>
              <a:ext cx="741622" cy="856323"/>
            </a:xfrm>
            <a:custGeom>
              <a:avLst/>
              <a:gdLst>
                <a:gd name="connsiteX0" fmla="*/ 0 w 715952"/>
                <a:gd name="connsiteY0" fmla="*/ 620036 h 826683"/>
                <a:gd name="connsiteX1" fmla="*/ 357976 w 715952"/>
                <a:gd name="connsiteY1" fmla="*/ 826684 h 826683"/>
                <a:gd name="connsiteX2" fmla="*/ 715953 w 715952"/>
                <a:gd name="connsiteY2" fmla="*/ 620036 h 826683"/>
                <a:gd name="connsiteX3" fmla="*/ 715953 w 715952"/>
                <a:gd name="connsiteY3" fmla="*/ 206648 h 826683"/>
                <a:gd name="connsiteX4" fmla="*/ 357976 w 715952"/>
                <a:gd name="connsiteY4" fmla="*/ 0 h 826683"/>
                <a:gd name="connsiteX5" fmla="*/ 0 w 715952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1" name="Freeform: Shape 470">
              <a:extLst>
                <a:ext uri="{FF2B5EF4-FFF2-40B4-BE49-F238E27FC236}">
                  <a16:creationId xmlns:a16="http://schemas.microsoft.com/office/drawing/2014/main" id="{A3BBB7F0-C694-340B-A2CD-F0424198C737}"/>
                </a:ext>
              </a:extLst>
            </p:cNvPr>
            <p:cNvSpPr/>
            <p:nvPr/>
          </p:nvSpPr>
          <p:spPr>
            <a:xfrm>
              <a:off x="11076294" y="1070487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2" name="Freeform: Shape 471">
              <a:extLst>
                <a:ext uri="{FF2B5EF4-FFF2-40B4-BE49-F238E27FC236}">
                  <a16:creationId xmlns:a16="http://schemas.microsoft.com/office/drawing/2014/main" id="{5DC51959-47E7-65E7-ED34-E825BFF4A103}"/>
                </a:ext>
              </a:extLst>
            </p:cNvPr>
            <p:cNvSpPr/>
            <p:nvPr/>
          </p:nvSpPr>
          <p:spPr>
            <a:xfrm>
              <a:off x="11076294" y="1049081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3" name="Freeform: Shape 472">
              <a:extLst>
                <a:ext uri="{FF2B5EF4-FFF2-40B4-BE49-F238E27FC236}">
                  <a16:creationId xmlns:a16="http://schemas.microsoft.com/office/drawing/2014/main" id="{E4BA0C8E-8DFD-5043-2F44-A8BC7375882D}"/>
                </a:ext>
              </a:extLst>
            </p:cNvPr>
            <p:cNvSpPr/>
            <p:nvPr/>
          </p:nvSpPr>
          <p:spPr>
            <a:xfrm>
              <a:off x="10705483" y="1049081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4" name="Freeform: Shape 473">
              <a:extLst>
                <a:ext uri="{FF2B5EF4-FFF2-40B4-BE49-F238E27FC236}">
                  <a16:creationId xmlns:a16="http://schemas.microsoft.com/office/drawing/2014/main" id="{C9760966-D799-9F25-CC89-CAD0FE7985FF}"/>
                </a:ext>
              </a:extLst>
            </p:cNvPr>
            <p:cNvSpPr/>
            <p:nvPr/>
          </p:nvSpPr>
          <p:spPr>
            <a:xfrm>
              <a:off x="10705483" y="9420629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647 h 826777"/>
                <a:gd name="connsiteX4" fmla="*/ 357976 w 715952"/>
                <a:gd name="connsiteY4" fmla="*/ 0 h 826777"/>
                <a:gd name="connsiteX5" fmla="*/ 0 w 715952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5" name="Freeform: Shape 474">
              <a:extLst>
                <a:ext uri="{FF2B5EF4-FFF2-40B4-BE49-F238E27FC236}">
                  <a16:creationId xmlns:a16="http://schemas.microsoft.com/office/drawing/2014/main" id="{391A8242-FE2E-D636-473A-0DA9E642D018}"/>
                </a:ext>
              </a:extLst>
            </p:cNvPr>
            <p:cNvSpPr/>
            <p:nvPr/>
          </p:nvSpPr>
          <p:spPr>
            <a:xfrm>
              <a:off x="11076294" y="984884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6" name="Freeform: Shape 475">
              <a:extLst>
                <a:ext uri="{FF2B5EF4-FFF2-40B4-BE49-F238E27FC236}">
                  <a16:creationId xmlns:a16="http://schemas.microsoft.com/office/drawing/2014/main" id="{4390F41B-0DCA-B700-EEA3-0DAFD40F6E29}"/>
                </a:ext>
              </a:extLst>
            </p:cNvPr>
            <p:cNvSpPr/>
            <p:nvPr/>
          </p:nvSpPr>
          <p:spPr>
            <a:xfrm>
              <a:off x="11076294" y="9634685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7" name="Freeform: Shape 476">
              <a:extLst>
                <a:ext uri="{FF2B5EF4-FFF2-40B4-BE49-F238E27FC236}">
                  <a16:creationId xmlns:a16="http://schemas.microsoft.com/office/drawing/2014/main" id="{624698F0-0D74-3801-F956-D339D550FBC7}"/>
                </a:ext>
              </a:extLst>
            </p:cNvPr>
            <p:cNvSpPr/>
            <p:nvPr/>
          </p:nvSpPr>
          <p:spPr>
            <a:xfrm>
              <a:off x="10705483" y="9634685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8" name="Freeform: Shape 477">
              <a:extLst>
                <a:ext uri="{FF2B5EF4-FFF2-40B4-BE49-F238E27FC236}">
                  <a16:creationId xmlns:a16="http://schemas.microsoft.com/office/drawing/2014/main" id="{732B44EF-E457-DD65-04C0-04D9BB0CFAE4}"/>
                </a:ext>
              </a:extLst>
            </p:cNvPr>
            <p:cNvSpPr/>
            <p:nvPr/>
          </p:nvSpPr>
          <p:spPr>
            <a:xfrm>
              <a:off x="10705483" y="8564208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8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9" name="Freeform: Shape 478">
              <a:extLst>
                <a:ext uri="{FF2B5EF4-FFF2-40B4-BE49-F238E27FC236}">
                  <a16:creationId xmlns:a16="http://schemas.microsoft.com/office/drawing/2014/main" id="{209BE1C0-5E0F-5620-FF71-081070F58286}"/>
                </a:ext>
              </a:extLst>
            </p:cNvPr>
            <p:cNvSpPr/>
            <p:nvPr/>
          </p:nvSpPr>
          <p:spPr>
            <a:xfrm>
              <a:off x="11076294" y="89924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0" name="Freeform: Shape 479">
              <a:extLst>
                <a:ext uri="{FF2B5EF4-FFF2-40B4-BE49-F238E27FC236}">
                  <a16:creationId xmlns:a16="http://schemas.microsoft.com/office/drawing/2014/main" id="{14909D61-5081-8425-85A3-93A804BD2B46}"/>
                </a:ext>
              </a:extLst>
            </p:cNvPr>
            <p:cNvSpPr/>
            <p:nvPr/>
          </p:nvSpPr>
          <p:spPr>
            <a:xfrm>
              <a:off x="11076294" y="8778362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1" name="Freeform: Shape 480">
              <a:extLst>
                <a:ext uri="{FF2B5EF4-FFF2-40B4-BE49-F238E27FC236}">
                  <a16:creationId xmlns:a16="http://schemas.microsoft.com/office/drawing/2014/main" id="{2E91BFC8-A60C-F737-60B8-F73F325F9629}"/>
                </a:ext>
              </a:extLst>
            </p:cNvPr>
            <p:cNvSpPr/>
            <p:nvPr/>
          </p:nvSpPr>
          <p:spPr>
            <a:xfrm>
              <a:off x="10705483" y="8778362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2" name="Freeform: Shape 481">
              <a:extLst>
                <a:ext uri="{FF2B5EF4-FFF2-40B4-BE49-F238E27FC236}">
                  <a16:creationId xmlns:a16="http://schemas.microsoft.com/office/drawing/2014/main" id="{13DEF1BD-2879-12FA-9534-20F3F1CCAC0A}"/>
                </a:ext>
              </a:extLst>
            </p:cNvPr>
            <p:cNvSpPr/>
            <p:nvPr/>
          </p:nvSpPr>
          <p:spPr>
            <a:xfrm>
              <a:off x="10705483" y="7707108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647 h 826777"/>
                <a:gd name="connsiteX4" fmla="*/ 357976 w 715952"/>
                <a:gd name="connsiteY4" fmla="*/ 0 h 826777"/>
                <a:gd name="connsiteX5" fmla="*/ 0 w 715952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3" name="Freeform: Shape 482">
              <a:extLst>
                <a:ext uri="{FF2B5EF4-FFF2-40B4-BE49-F238E27FC236}">
                  <a16:creationId xmlns:a16="http://schemas.microsoft.com/office/drawing/2014/main" id="{542FFED9-B488-16CD-9CB0-796587D803C4}"/>
                </a:ext>
              </a:extLst>
            </p:cNvPr>
            <p:cNvSpPr/>
            <p:nvPr/>
          </p:nvSpPr>
          <p:spPr>
            <a:xfrm>
              <a:off x="11076294" y="81353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4" name="Freeform: Shape 483">
              <a:extLst>
                <a:ext uri="{FF2B5EF4-FFF2-40B4-BE49-F238E27FC236}">
                  <a16:creationId xmlns:a16="http://schemas.microsoft.com/office/drawing/2014/main" id="{CA77E16E-DB36-3B87-C00C-EDD47A6C77DA}"/>
                </a:ext>
              </a:extLst>
            </p:cNvPr>
            <p:cNvSpPr/>
            <p:nvPr/>
          </p:nvSpPr>
          <p:spPr>
            <a:xfrm>
              <a:off x="11076294" y="7921164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5" name="Freeform: Shape 484">
              <a:extLst>
                <a:ext uri="{FF2B5EF4-FFF2-40B4-BE49-F238E27FC236}">
                  <a16:creationId xmlns:a16="http://schemas.microsoft.com/office/drawing/2014/main" id="{54040300-7132-1246-6592-F9B4C0447564}"/>
                </a:ext>
              </a:extLst>
            </p:cNvPr>
            <p:cNvSpPr/>
            <p:nvPr/>
          </p:nvSpPr>
          <p:spPr>
            <a:xfrm>
              <a:off x="10705483" y="7921164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6" name="Freeform: Shape 485">
              <a:extLst>
                <a:ext uri="{FF2B5EF4-FFF2-40B4-BE49-F238E27FC236}">
                  <a16:creationId xmlns:a16="http://schemas.microsoft.com/office/drawing/2014/main" id="{D88FC938-C1E4-C0F7-B147-14D48AEAD963}"/>
                </a:ext>
              </a:extLst>
            </p:cNvPr>
            <p:cNvSpPr/>
            <p:nvPr/>
          </p:nvSpPr>
          <p:spPr>
            <a:xfrm>
              <a:off x="10705483" y="6850687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7" name="Freeform: Shape 486">
              <a:extLst>
                <a:ext uri="{FF2B5EF4-FFF2-40B4-BE49-F238E27FC236}">
                  <a16:creationId xmlns:a16="http://schemas.microsoft.com/office/drawing/2014/main" id="{118B9DF4-2CE0-4F05-F2D0-778B34C47411}"/>
                </a:ext>
              </a:extLst>
            </p:cNvPr>
            <p:cNvSpPr/>
            <p:nvPr/>
          </p:nvSpPr>
          <p:spPr>
            <a:xfrm>
              <a:off x="11076294" y="727889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8" name="Freeform: Shape 487">
              <a:extLst>
                <a:ext uri="{FF2B5EF4-FFF2-40B4-BE49-F238E27FC236}">
                  <a16:creationId xmlns:a16="http://schemas.microsoft.com/office/drawing/2014/main" id="{F359C336-0970-4C43-E558-0E947E623CD8}"/>
                </a:ext>
              </a:extLst>
            </p:cNvPr>
            <p:cNvSpPr/>
            <p:nvPr/>
          </p:nvSpPr>
          <p:spPr>
            <a:xfrm>
              <a:off x="11076294" y="706484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9" name="Freeform: Shape 488">
              <a:extLst>
                <a:ext uri="{FF2B5EF4-FFF2-40B4-BE49-F238E27FC236}">
                  <a16:creationId xmlns:a16="http://schemas.microsoft.com/office/drawing/2014/main" id="{868DDA56-0CDE-8ACC-7EA3-CBAE757AC1A2}"/>
                </a:ext>
              </a:extLst>
            </p:cNvPr>
            <p:cNvSpPr/>
            <p:nvPr/>
          </p:nvSpPr>
          <p:spPr>
            <a:xfrm>
              <a:off x="10705483" y="706484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0" name="Freeform: Shape 489">
              <a:extLst>
                <a:ext uri="{FF2B5EF4-FFF2-40B4-BE49-F238E27FC236}">
                  <a16:creationId xmlns:a16="http://schemas.microsoft.com/office/drawing/2014/main" id="{9F71D9B8-942E-9CEE-F65A-B130E8A783AC}"/>
                </a:ext>
              </a:extLst>
            </p:cNvPr>
            <p:cNvSpPr/>
            <p:nvPr/>
          </p:nvSpPr>
          <p:spPr>
            <a:xfrm>
              <a:off x="11447106" y="12846603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8070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2 h 826777"/>
                <a:gd name="connsiteX4" fmla="*/ 358070 w 716046"/>
                <a:gd name="connsiteY4" fmla="*/ 0 h 826777"/>
                <a:gd name="connsiteX5" fmla="*/ 0 w 716046"/>
                <a:gd name="connsiteY5" fmla="*/ 206742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8070" y="826777"/>
                  </a:lnTo>
                  <a:lnTo>
                    <a:pt x="716047" y="620130"/>
                  </a:lnTo>
                  <a:lnTo>
                    <a:pt x="716047" y="206742"/>
                  </a:lnTo>
                  <a:lnTo>
                    <a:pt x="358070" y="0"/>
                  </a:lnTo>
                  <a:lnTo>
                    <a:pt x="0" y="206742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1" name="Freeform: Shape 490">
              <a:extLst>
                <a:ext uri="{FF2B5EF4-FFF2-40B4-BE49-F238E27FC236}">
                  <a16:creationId xmlns:a16="http://schemas.microsoft.com/office/drawing/2014/main" id="{C0C073DF-0319-9836-B4B0-4F3E1C931E4B}"/>
                </a:ext>
              </a:extLst>
            </p:cNvPr>
            <p:cNvSpPr/>
            <p:nvPr/>
          </p:nvSpPr>
          <p:spPr>
            <a:xfrm>
              <a:off x="11818014" y="13274812"/>
              <a:ext cx="9712" cy="428210"/>
            </a:xfrm>
            <a:custGeom>
              <a:avLst/>
              <a:gdLst>
                <a:gd name="connsiteX0" fmla="*/ -1 w 9376"/>
                <a:gd name="connsiteY0" fmla="*/ 0 h 413388"/>
                <a:gd name="connsiteX1" fmla="*/ -1 w 9376"/>
                <a:gd name="connsiteY1" fmla="*/ 413388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-1" y="0"/>
                  </a:moveTo>
                  <a:lnTo>
                    <a:pt x="-1" y="41338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2" name="Freeform: Shape 491">
              <a:extLst>
                <a:ext uri="{FF2B5EF4-FFF2-40B4-BE49-F238E27FC236}">
                  <a16:creationId xmlns:a16="http://schemas.microsoft.com/office/drawing/2014/main" id="{3CBA4A5A-6CBB-FFA0-C142-8283007D11F5}"/>
                </a:ext>
              </a:extLst>
            </p:cNvPr>
            <p:cNvSpPr/>
            <p:nvPr/>
          </p:nvSpPr>
          <p:spPr>
            <a:xfrm>
              <a:off x="11818014" y="13060756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-1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-1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3" name="Freeform: Shape 492">
              <a:extLst>
                <a:ext uri="{FF2B5EF4-FFF2-40B4-BE49-F238E27FC236}">
                  <a16:creationId xmlns:a16="http://schemas.microsoft.com/office/drawing/2014/main" id="{83D91728-2F27-6592-0184-836136D9B43B}"/>
                </a:ext>
              </a:extLst>
            </p:cNvPr>
            <p:cNvSpPr/>
            <p:nvPr/>
          </p:nvSpPr>
          <p:spPr>
            <a:xfrm>
              <a:off x="11447106" y="13060756"/>
              <a:ext cx="370908" cy="214056"/>
            </a:xfrm>
            <a:custGeom>
              <a:avLst/>
              <a:gdLst>
                <a:gd name="connsiteX0" fmla="*/ 358070 w 358070"/>
                <a:gd name="connsiteY0" fmla="*/ 206648 h 206647"/>
                <a:gd name="connsiteX1" fmla="*/ 0 w 358070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4" name="Freeform: Shape 493">
              <a:extLst>
                <a:ext uri="{FF2B5EF4-FFF2-40B4-BE49-F238E27FC236}">
                  <a16:creationId xmlns:a16="http://schemas.microsoft.com/office/drawing/2014/main" id="{D02AEED5-DD80-29C1-6871-B2F20F32831B}"/>
                </a:ext>
              </a:extLst>
            </p:cNvPr>
            <p:cNvSpPr/>
            <p:nvPr/>
          </p:nvSpPr>
          <p:spPr>
            <a:xfrm>
              <a:off x="11447106" y="11990182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8070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8070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8070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8070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5" name="Freeform: Shape 494">
              <a:extLst>
                <a:ext uri="{FF2B5EF4-FFF2-40B4-BE49-F238E27FC236}">
                  <a16:creationId xmlns:a16="http://schemas.microsoft.com/office/drawing/2014/main" id="{DCD56E18-C333-5D1C-78A8-DEE6FFE3FD7D}"/>
                </a:ext>
              </a:extLst>
            </p:cNvPr>
            <p:cNvSpPr/>
            <p:nvPr/>
          </p:nvSpPr>
          <p:spPr>
            <a:xfrm>
              <a:off x="11818014" y="12418392"/>
              <a:ext cx="9712" cy="428210"/>
            </a:xfrm>
            <a:custGeom>
              <a:avLst/>
              <a:gdLst>
                <a:gd name="connsiteX0" fmla="*/ -1 w 9376"/>
                <a:gd name="connsiteY0" fmla="*/ 0 h 413388"/>
                <a:gd name="connsiteX1" fmla="*/ -1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-1" y="0"/>
                  </a:moveTo>
                  <a:lnTo>
                    <a:pt x="-1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6" name="Freeform: Shape 495">
              <a:extLst>
                <a:ext uri="{FF2B5EF4-FFF2-40B4-BE49-F238E27FC236}">
                  <a16:creationId xmlns:a16="http://schemas.microsoft.com/office/drawing/2014/main" id="{0A3E10A4-F48D-6CC1-54EC-FA79DA0B3437}"/>
                </a:ext>
              </a:extLst>
            </p:cNvPr>
            <p:cNvSpPr/>
            <p:nvPr/>
          </p:nvSpPr>
          <p:spPr>
            <a:xfrm>
              <a:off x="11818014" y="12204336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-1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-1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7" name="Freeform: Shape 496">
              <a:extLst>
                <a:ext uri="{FF2B5EF4-FFF2-40B4-BE49-F238E27FC236}">
                  <a16:creationId xmlns:a16="http://schemas.microsoft.com/office/drawing/2014/main" id="{E23F746E-5F28-5237-EA8E-0A38170BCE0C}"/>
                </a:ext>
              </a:extLst>
            </p:cNvPr>
            <p:cNvSpPr/>
            <p:nvPr/>
          </p:nvSpPr>
          <p:spPr>
            <a:xfrm>
              <a:off x="11447106" y="12204336"/>
              <a:ext cx="370908" cy="214056"/>
            </a:xfrm>
            <a:custGeom>
              <a:avLst/>
              <a:gdLst>
                <a:gd name="connsiteX0" fmla="*/ 358070 w 358070"/>
                <a:gd name="connsiteY0" fmla="*/ 206648 h 206647"/>
                <a:gd name="connsiteX1" fmla="*/ 0 w 358070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8" name="Freeform: Shape 497">
              <a:extLst>
                <a:ext uri="{FF2B5EF4-FFF2-40B4-BE49-F238E27FC236}">
                  <a16:creationId xmlns:a16="http://schemas.microsoft.com/office/drawing/2014/main" id="{0A7A8DD3-10C8-B8DB-20D3-0595D9E5D733}"/>
                </a:ext>
              </a:extLst>
            </p:cNvPr>
            <p:cNvSpPr/>
            <p:nvPr/>
          </p:nvSpPr>
          <p:spPr>
            <a:xfrm>
              <a:off x="11447106" y="11133081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8070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8070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8070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8070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9" name="Freeform: Shape 498">
              <a:extLst>
                <a:ext uri="{FF2B5EF4-FFF2-40B4-BE49-F238E27FC236}">
                  <a16:creationId xmlns:a16="http://schemas.microsoft.com/office/drawing/2014/main" id="{425E747D-01AC-87B5-79D6-4EE514434251}"/>
                </a:ext>
              </a:extLst>
            </p:cNvPr>
            <p:cNvSpPr/>
            <p:nvPr/>
          </p:nvSpPr>
          <p:spPr>
            <a:xfrm>
              <a:off x="11818014" y="11561292"/>
              <a:ext cx="9712" cy="428210"/>
            </a:xfrm>
            <a:custGeom>
              <a:avLst/>
              <a:gdLst>
                <a:gd name="connsiteX0" fmla="*/ -1 w 9376"/>
                <a:gd name="connsiteY0" fmla="*/ 0 h 413388"/>
                <a:gd name="connsiteX1" fmla="*/ -1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-1" y="0"/>
                  </a:moveTo>
                  <a:lnTo>
                    <a:pt x="-1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0" name="Freeform: Shape 499">
              <a:extLst>
                <a:ext uri="{FF2B5EF4-FFF2-40B4-BE49-F238E27FC236}">
                  <a16:creationId xmlns:a16="http://schemas.microsoft.com/office/drawing/2014/main" id="{A7722C81-FE4F-F7F8-7EE3-C3FA50088937}"/>
                </a:ext>
              </a:extLst>
            </p:cNvPr>
            <p:cNvSpPr/>
            <p:nvPr/>
          </p:nvSpPr>
          <p:spPr>
            <a:xfrm>
              <a:off x="11818014" y="11347235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-1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-1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1" name="Freeform: Shape 500">
              <a:extLst>
                <a:ext uri="{FF2B5EF4-FFF2-40B4-BE49-F238E27FC236}">
                  <a16:creationId xmlns:a16="http://schemas.microsoft.com/office/drawing/2014/main" id="{197C28DE-0BFE-EE9A-2C85-91E4956CD915}"/>
                </a:ext>
              </a:extLst>
            </p:cNvPr>
            <p:cNvSpPr/>
            <p:nvPr/>
          </p:nvSpPr>
          <p:spPr>
            <a:xfrm>
              <a:off x="11447106" y="11347235"/>
              <a:ext cx="370908" cy="214056"/>
            </a:xfrm>
            <a:custGeom>
              <a:avLst/>
              <a:gdLst>
                <a:gd name="connsiteX0" fmla="*/ 358070 w 358070"/>
                <a:gd name="connsiteY0" fmla="*/ 206648 h 206647"/>
                <a:gd name="connsiteX1" fmla="*/ 0 w 358070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2" name="Freeform: Shape 501">
              <a:extLst>
                <a:ext uri="{FF2B5EF4-FFF2-40B4-BE49-F238E27FC236}">
                  <a16:creationId xmlns:a16="http://schemas.microsoft.com/office/drawing/2014/main" id="{954CE611-0809-5EF0-C40B-487F03CA438A}"/>
                </a:ext>
              </a:extLst>
            </p:cNvPr>
            <p:cNvSpPr/>
            <p:nvPr/>
          </p:nvSpPr>
          <p:spPr>
            <a:xfrm>
              <a:off x="11447106" y="10276758"/>
              <a:ext cx="741719" cy="856323"/>
            </a:xfrm>
            <a:custGeom>
              <a:avLst/>
              <a:gdLst>
                <a:gd name="connsiteX0" fmla="*/ 0 w 716046"/>
                <a:gd name="connsiteY0" fmla="*/ 620036 h 826683"/>
                <a:gd name="connsiteX1" fmla="*/ 358070 w 716046"/>
                <a:gd name="connsiteY1" fmla="*/ 826684 h 826683"/>
                <a:gd name="connsiteX2" fmla="*/ 716047 w 716046"/>
                <a:gd name="connsiteY2" fmla="*/ 620036 h 826683"/>
                <a:gd name="connsiteX3" fmla="*/ 716047 w 716046"/>
                <a:gd name="connsiteY3" fmla="*/ 206648 h 826683"/>
                <a:gd name="connsiteX4" fmla="*/ 358070 w 716046"/>
                <a:gd name="connsiteY4" fmla="*/ 0 h 826683"/>
                <a:gd name="connsiteX5" fmla="*/ 0 w 716046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683">
                  <a:moveTo>
                    <a:pt x="0" y="620036"/>
                  </a:moveTo>
                  <a:lnTo>
                    <a:pt x="358070" y="826684"/>
                  </a:lnTo>
                  <a:lnTo>
                    <a:pt x="716047" y="620036"/>
                  </a:lnTo>
                  <a:lnTo>
                    <a:pt x="716047" y="206648"/>
                  </a:lnTo>
                  <a:lnTo>
                    <a:pt x="358070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3" name="Freeform: Shape 502">
              <a:extLst>
                <a:ext uri="{FF2B5EF4-FFF2-40B4-BE49-F238E27FC236}">
                  <a16:creationId xmlns:a16="http://schemas.microsoft.com/office/drawing/2014/main" id="{F399A8A3-F0EE-B135-487F-2166273A13D5}"/>
                </a:ext>
              </a:extLst>
            </p:cNvPr>
            <p:cNvSpPr/>
            <p:nvPr/>
          </p:nvSpPr>
          <p:spPr>
            <a:xfrm>
              <a:off x="11818014" y="10704871"/>
              <a:ext cx="9712" cy="428210"/>
            </a:xfrm>
            <a:custGeom>
              <a:avLst/>
              <a:gdLst>
                <a:gd name="connsiteX0" fmla="*/ -1 w 9376"/>
                <a:gd name="connsiteY0" fmla="*/ 0 h 413388"/>
                <a:gd name="connsiteX1" fmla="*/ -1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-1" y="0"/>
                  </a:moveTo>
                  <a:lnTo>
                    <a:pt x="-1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4" name="Freeform: Shape 503">
              <a:extLst>
                <a:ext uri="{FF2B5EF4-FFF2-40B4-BE49-F238E27FC236}">
                  <a16:creationId xmlns:a16="http://schemas.microsoft.com/office/drawing/2014/main" id="{DB2DA1C4-C861-95C8-3317-0ED21033D832}"/>
                </a:ext>
              </a:extLst>
            </p:cNvPr>
            <p:cNvSpPr/>
            <p:nvPr/>
          </p:nvSpPr>
          <p:spPr>
            <a:xfrm>
              <a:off x="11818014" y="1049081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-1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-1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5" name="Freeform: Shape 504">
              <a:extLst>
                <a:ext uri="{FF2B5EF4-FFF2-40B4-BE49-F238E27FC236}">
                  <a16:creationId xmlns:a16="http://schemas.microsoft.com/office/drawing/2014/main" id="{9B746171-2F31-8182-1BD2-30061C59DCB6}"/>
                </a:ext>
              </a:extLst>
            </p:cNvPr>
            <p:cNvSpPr/>
            <p:nvPr/>
          </p:nvSpPr>
          <p:spPr>
            <a:xfrm>
              <a:off x="11447106" y="10490814"/>
              <a:ext cx="370908" cy="214056"/>
            </a:xfrm>
            <a:custGeom>
              <a:avLst/>
              <a:gdLst>
                <a:gd name="connsiteX0" fmla="*/ 358070 w 358070"/>
                <a:gd name="connsiteY0" fmla="*/ 206647 h 206647"/>
                <a:gd name="connsiteX1" fmla="*/ 0 w 358070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6" name="Freeform: Shape 505">
              <a:extLst>
                <a:ext uri="{FF2B5EF4-FFF2-40B4-BE49-F238E27FC236}">
                  <a16:creationId xmlns:a16="http://schemas.microsoft.com/office/drawing/2014/main" id="{1617084C-655C-5FB3-0CF1-704D172A8760}"/>
                </a:ext>
              </a:extLst>
            </p:cNvPr>
            <p:cNvSpPr/>
            <p:nvPr/>
          </p:nvSpPr>
          <p:spPr>
            <a:xfrm>
              <a:off x="11447106" y="9420629"/>
              <a:ext cx="741719" cy="856420"/>
            </a:xfrm>
            <a:custGeom>
              <a:avLst/>
              <a:gdLst>
                <a:gd name="connsiteX0" fmla="*/ 0 w 716046"/>
                <a:gd name="connsiteY0" fmla="*/ 620036 h 826777"/>
                <a:gd name="connsiteX1" fmla="*/ 358070 w 716046"/>
                <a:gd name="connsiteY1" fmla="*/ 826777 h 826777"/>
                <a:gd name="connsiteX2" fmla="*/ 716047 w 716046"/>
                <a:gd name="connsiteY2" fmla="*/ 620036 h 826777"/>
                <a:gd name="connsiteX3" fmla="*/ 716047 w 716046"/>
                <a:gd name="connsiteY3" fmla="*/ 206647 h 826777"/>
                <a:gd name="connsiteX4" fmla="*/ 358070 w 716046"/>
                <a:gd name="connsiteY4" fmla="*/ 0 h 826777"/>
                <a:gd name="connsiteX5" fmla="*/ 0 w 716046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036"/>
                  </a:moveTo>
                  <a:lnTo>
                    <a:pt x="358070" y="826777"/>
                  </a:lnTo>
                  <a:lnTo>
                    <a:pt x="716047" y="620036"/>
                  </a:lnTo>
                  <a:lnTo>
                    <a:pt x="716047" y="206647"/>
                  </a:lnTo>
                  <a:lnTo>
                    <a:pt x="358070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7" name="Freeform: Shape 506">
              <a:extLst>
                <a:ext uri="{FF2B5EF4-FFF2-40B4-BE49-F238E27FC236}">
                  <a16:creationId xmlns:a16="http://schemas.microsoft.com/office/drawing/2014/main" id="{FFCB4E2A-9F7D-7241-4828-F074471869BC}"/>
                </a:ext>
              </a:extLst>
            </p:cNvPr>
            <p:cNvSpPr/>
            <p:nvPr/>
          </p:nvSpPr>
          <p:spPr>
            <a:xfrm>
              <a:off x="11818014" y="9848840"/>
              <a:ext cx="9712" cy="428210"/>
            </a:xfrm>
            <a:custGeom>
              <a:avLst/>
              <a:gdLst>
                <a:gd name="connsiteX0" fmla="*/ -1 w 9376"/>
                <a:gd name="connsiteY0" fmla="*/ 0 h 413388"/>
                <a:gd name="connsiteX1" fmla="*/ -1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-1" y="0"/>
                  </a:moveTo>
                  <a:lnTo>
                    <a:pt x="-1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8" name="Freeform: Shape 507">
              <a:extLst>
                <a:ext uri="{FF2B5EF4-FFF2-40B4-BE49-F238E27FC236}">
                  <a16:creationId xmlns:a16="http://schemas.microsoft.com/office/drawing/2014/main" id="{F06AE0EC-CA9E-3721-2512-724C6E033076}"/>
                </a:ext>
              </a:extLst>
            </p:cNvPr>
            <p:cNvSpPr/>
            <p:nvPr/>
          </p:nvSpPr>
          <p:spPr>
            <a:xfrm>
              <a:off x="11818014" y="9634685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-1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-1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9" name="Freeform: Shape 508">
              <a:extLst>
                <a:ext uri="{FF2B5EF4-FFF2-40B4-BE49-F238E27FC236}">
                  <a16:creationId xmlns:a16="http://schemas.microsoft.com/office/drawing/2014/main" id="{28F4A44B-843C-0726-03CD-535C339D743E}"/>
                </a:ext>
              </a:extLst>
            </p:cNvPr>
            <p:cNvSpPr/>
            <p:nvPr/>
          </p:nvSpPr>
          <p:spPr>
            <a:xfrm>
              <a:off x="11447106" y="9634685"/>
              <a:ext cx="370908" cy="214153"/>
            </a:xfrm>
            <a:custGeom>
              <a:avLst/>
              <a:gdLst>
                <a:gd name="connsiteX0" fmla="*/ 358070 w 358070"/>
                <a:gd name="connsiteY0" fmla="*/ 206741 h 206741"/>
                <a:gd name="connsiteX1" fmla="*/ 0 w 358070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741">
                  <a:moveTo>
                    <a:pt x="358070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0" name="Freeform: Shape 509">
              <a:extLst>
                <a:ext uri="{FF2B5EF4-FFF2-40B4-BE49-F238E27FC236}">
                  <a16:creationId xmlns:a16="http://schemas.microsoft.com/office/drawing/2014/main" id="{B4B86990-ED7A-E7C0-EE21-8280DB74E37C}"/>
                </a:ext>
              </a:extLst>
            </p:cNvPr>
            <p:cNvSpPr/>
            <p:nvPr/>
          </p:nvSpPr>
          <p:spPr>
            <a:xfrm>
              <a:off x="11447106" y="8564208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8070 w 716046"/>
                <a:gd name="connsiteY1" fmla="*/ 826778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8070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8070" y="826778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8070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1" name="Freeform: Shape 510">
              <a:extLst>
                <a:ext uri="{FF2B5EF4-FFF2-40B4-BE49-F238E27FC236}">
                  <a16:creationId xmlns:a16="http://schemas.microsoft.com/office/drawing/2014/main" id="{B9B3ED11-78E3-403B-D132-82BE36BBE344}"/>
                </a:ext>
              </a:extLst>
            </p:cNvPr>
            <p:cNvSpPr/>
            <p:nvPr/>
          </p:nvSpPr>
          <p:spPr>
            <a:xfrm>
              <a:off x="11818014" y="8992418"/>
              <a:ext cx="9712" cy="428210"/>
            </a:xfrm>
            <a:custGeom>
              <a:avLst/>
              <a:gdLst>
                <a:gd name="connsiteX0" fmla="*/ -1 w 9376"/>
                <a:gd name="connsiteY0" fmla="*/ 0 h 413388"/>
                <a:gd name="connsiteX1" fmla="*/ -1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-1" y="0"/>
                  </a:moveTo>
                  <a:lnTo>
                    <a:pt x="-1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2" name="Freeform: Shape 511">
              <a:extLst>
                <a:ext uri="{FF2B5EF4-FFF2-40B4-BE49-F238E27FC236}">
                  <a16:creationId xmlns:a16="http://schemas.microsoft.com/office/drawing/2014/main" id="{6CC744C1-D932-59A4-7FA5-987E46FDB811}"/>
                </a:ext>
              </a:extLst>
            </p:cNvPr>
            <p:cNvSpPr/>
            <p:nvPr/>
          </p:nvSpPr>
          <p:spPr>
            <a:xfrm>
              <a:off x="11818014" y="8778362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-1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-1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3" name="Freeform: Shape 512">
              <a:extLst>
                <a:ext uri="{FF2B5EF4-FFF2-40B4-BE49-F238E27FC236}">
                  <a16:creationId xmlns:a16="http://schemas.microsoft.com/office/drawing/2014/main" id="{7DF791FC-D308-D8A4-5E9F-14728ECB02D4}"/>
                </a:ext>
              </a:extLst>
            </p:cNvPr>
            <p:cNvSpPr/>
            <p:nvPr/>
          </p:nvSpPr>
          <p:spPr>
            <a:xfrm>
              <a:off x="11447106" y="8778362"/>
              <a:ext cx="370908" cy="214056"/>
            </a:xfrm>
            <a:custGeom>
              <a:avLst/>
              <a:gdLst>
                <a:gd name="connsiteX0" fmla="*/ 358070 w 358070"/>
                <a:gd name="connsiteY0" fmla="*/ 206647 h 206647"/>
                <a:gd name="connsiteX1" fmla="*/ 0 w 358070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4" name="Freeform: Shape 513">
              <a:extLst>
                <a:ext uri="{FF2B5EF4-FFF2-40B4-BE49-F238E27FC236}">
                  <a16:creationId xmlns:a16="http://schemas.microsoft.com/office/drawing/2014/main" id="{B9C08C1A-0375-530A-6411-2809D08DD8A6}"/>
                </a:ext>
              </a:extLst>
            </p:cNvPr>
            <p:cNvSpPr/>
            <p:nvPr/>
          </p:nvSpPr>
          <p:spPr>
            <a:xfrm>
              <a:off x="11447106" y="7707108"/>
              <a:ext cx="741719" cy="856420"/>
            </a:xfrm>
            <a:custGeom>
              <a:avLst/>
              <a:gdLst>
                <a:gd name="connsiteX0" fmla="*/ 0 w 716046"/>
                <a:gd name="connsiteY0" fmla="*/ 620036 h 826777"/>
                <a:gd name="connsiteX1" fmla="*/ 358070 w 716046"/>
                <a:gd name="connsiteY1" fmla="*/ 826777 h 826777"/>
                <a:gd name="connsiteX2" fmla="*/ 716047 w 716046"/>
                <a:gd name="connsiteY2" fmla="*/ 620036 h 826777"/>
                <a:gd name="connsiteX3" fmla="*/ 716047 w 716046"/>
                <a:gd name="connsiteY3" fmla="*/ 206647 h 826777"/>
                <a:gd name="connsiteX4" fmla="*/ 358070 w 716046"/>
                <a:gd name="connsiteY4" fmla="*/ 0 h 826777"/>
                <a:gd name="connsiteX5" fmla="*/ 0 w 716046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036"/>
                  </a:moveTo>
                  <a:lnTo>
                    <a:pt x="358070" y="826777"/>
                  </a:lnTo>
                  <a:lnTo>
                    <a:pt x="716047" y="620036"/>
                  </a:lnTo>
                  <a:lnTo>
                    <a:pt x="716047" y="206647"/>
                  </a:lnTo>
                  <a:lnTo>
                    <a:pt x="358070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5" name="Freeform: Shape 514">
              <a:extLst>
                <a:ext uri="{FF2B5EF4-FFF2-40B4-BE49-F238E27FC236}">
                  <a16:creationId xmlns:a16="http://schemas.microsoft.com/office/drawing/2014/main" id="{A9B30969-197A-9818-115A-985BFF00DBBE}"/>
                </a:ext>
              </a:extLst>
            </p:cNvPr>
            <p:cNvSpPr/>
            <p:nvPr/>
          </p:nvSpPr>
          <p:spPr>
            <a:xfrm>
              <a:off x="11818014" y="8135318"/>
              <a:ext cx="9712" cy="428210"/>
            </a:xfrm>
            <a:custGeom>
              <a:avLst/>
              <a:gdLst>
                <a:gd name="connsiteX0" fmla="*/ -1 w 9376"/>
                <a:gd name="connsiteY0" fmla="*/ 0 h 413388"/>
                <a:gd name="connsiteX1" fmla="*/ -1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-1" y="0"/>
                  </a:moveTo>
                  <a:lnTo>
                    <a:pt x="-1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6" name="Freeform: Shape 515">
              <a:extLst>
                <a:ext uri="{FF2B5EF4-FFF2-40B4-BE49-F238E27FC236}">
                  <a16:creationId xmlns:a16="http://schemas.microsoft.com/office/drawing/2014/main" id="{372E0505-D39A-AA70-51C0-F1869D4DAF7A}"/>
                </a:ext>
              </a:extLst>
            </p:cNvPr>
            <p:cNvSpPr/>
            <p:nvPr/>
          </p:nvSpPr>
          <p:spPr>
            <a:xfrm>
              <a:off x="11818014" y="7921164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-1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-1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7" name="Freeform: Shape 516">
              <a:extLst>
                <a:ext uri="{FF2B5EF4-FFF2-40B4-BE49-F238E27FC236}">
                  <a16:creationId xmlns:a16="http://schemas.microsoft.com/office/drawing/2014/main" id="{11D5A5A4-751D-FE08-DF62-E939369CB249}"/>
                </a:ext>
              </a:extLst>
            </p:cNvPr>
            <p:cNvSpPr/>
            <p:nvPr/>
          </p:nvSpPr>
          <p:spPr>
            <a:xfrm>
              <a:off x="11447106" y="7921164"/>
              <a:ext cx="370908" cy="214153"/>
            </a:xfrm>
            <a:custGeom>
              <a:avLst/>
              <a:gdLst>
                <a:gd name="connsiteX0" fmla="*/ 358070 w 358070"/>
                <a:gd name="connsiteY0" fmla="*/ 206741 h 206741"/>
                <a:gd name="connsiteX1" fmla="*/ 0 w 358070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741">
                  <a:moveTo>
                    <a:pt x="358070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8" name="Freeform: Shape 517">
              <a:extLst>
                <a:ext uri="{FF2B5EF4-FFF2-40B4-BE49-F238E27FC236}">
                  <a16:creationId xmlns:a16="http://schemas.microsoft.com/office/drawing/2014/main" id="{A901B146-1A63-6DC6-A02F-297222F2A708}"/>
                </a:ext>
              </a:extLst>
            </p:cNvPr>
            <p:cNvSpPr/>
            <p:nvPr/>
          </p:nvSpPr>
          <p:spPr>
            <a:xfrm>
              <a:off x="11447106" y="6850687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8070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8070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8070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8070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9" name="Freeform: Shape 518">
              <a:extLst>
                <a:ext uri="{FF2B5EF4-FFF2-40B4-BE49-F238E27FC236}">
                  <a16:creationId xmlns:a16="http://schemas.microsoft.com/office/drawing/2014/main" id="{B18C3CEE-274F-E608-F526-A20960EC7CFB}"/>
                </a:ext>
              </a:extLst>
            </p:cNvPr>
            <p:cNvSpPr/>
            <p:nvPr/>
          </p:nvSpPr>
          <p:spPr>
            <a:xfrm>
              <a:off x="11818014" y="7278898"/>
              <a:ext cx="9712" cy="428210"/>
            </a:xfrm>
            <a:custGeom>
              <a:avLst/>
              <a:gdLst>
                <a:gd name="connsiteX0" fmla="*/ -1 w 9376"/>
                <a:gd name="connsiteY0" fmla="*/ 0 h 413388"/>
                <a:gd name="connsiteX1" fmla="*/ -1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-1" y="0"/>
                  </a:moveTo>
                  <a:lnTo>
                    <a:pt x="-1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20" name="Freeform: Shape 519">
              <a:extLst>
                <a:ext uri="{FF2B5EF4-FFF2-40B4-BE49-F238E27FC236}">
                  <a16:creationId xmlns:a16="http://schemas.microsoft.com/office/drawing/2014/main" id="{79708D0E-5330-9613-3F28-7A212114CF35}"/>
                </a:ext>
              </a:extLst>
            </p:cNvPr>
            <p:cNvSpPr/>
            <p:nvPr/>
          </p:nvSpPr>
          <p:spPr>
            <a:xfrm>
              <a:off x="11818014" y="706484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-1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-1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21" name="Freeform: Shape 520">
              <a:extLst>
                <a:ext uri="{FF2B5EF4-FFF2-40B4-BE49-F238E27FC236}">
                  <a16:creationId xmlns:a16="http://schemas.microsoft.com/office/drawing/2014/main" id="{F20E2BB3-24D4-06D1-F4C6-3D309D2F5F19}"/>
                </a:ext>
              </a:extLst>
            </p:cNvPr>
            <p:cNvSpPr/>
            <p:nvPr/>
          </p:nvSpPr>
          <p:spPr>
            <a:xfrm>
              <a:off x="11447106" y="7064840"/>
              <a:ext cx="370908" cy="214056"/>
            </a:xfrm>
            <a:custGeom>
              <a:avLst/>
              <a:gdLst>
                <a:gd name="connsiteX0" fmla="*/ 358070 w 358070"/>
                <a:gd name="connsiteY0" fmla="*/ 206647 h 206647"/>
                <a:gd name="connsiteX1" fmla="*/ 0 w 358070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</p:grpSp>
      <p:sp>
        <p:nvSpPr>
          <p:cNvPr id="522" name="Rectangle 521">
            <a:extLst>
              <a:ext uri="{FF2B5EF4-FFF2-40B4-BE49-F238E27FC236}">
                <a16:creationId xmlns:a16="http://schemas.microsoft.com/office/drawing/2014/main" id="{4C5149A8-47E3-7698-CD48-26336981DB78}"/>
              </a:ext>
            </a:extLst>
          </p:cNvPr>
          <p:cNvSpPr/>
          <p:nvPr userDrawn="1"/>
        </p:nvSpPr>
        <p:spPr>
          <a:xfrm>
            <a:off x="-1" y="0"/>
            <a:ext cx="1218882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524" name="Title 1">
            <a:extLst>
              <a:ext uri="{FF2B5EF4-FFF2-40B4-BE49-F238E27FC236}">
                <a16:creationId xmlns:a16="http://schemas.microsoft.com/office/drawing/2014/main" id="{99A8E752-119D-7D9D-D39E-AB8779D443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163" y="4221088"/>
            <a:ext cx="8564626" cy="1053707"/>
          </a:xfrm>
        </p:spPr>
        <p:txBody>
          <a:bodyPr>
            <a:noAutofit/>
          </a:bodyPr>
          <a:lstStyle>
            <a:lvl1pPr algn="l">
              <a:defRPr lang="en-US" sz="8000" kern="120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+mj-cs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525" name="Subtitle 2">
            <a:extLst>
              <a:ext uri="{FF2B5EF4-FFF2-40B4-BE49-F238E27FC236}">
                <a16:creationId xmlns:a16="http://schemas.microsoft.com/office/drawing/2014/main" id="{B445FDE7-E97D-D2F0-F2E9-E8B8E2BACE3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4162" y="5456063"/>
            <a:ext cx="8532178" cy="508250"/>
          </a:xfrm>
        </p:spPr>
        <p:txBody>
          <a:bodyPr anchor="ctr">
            <a:noAutofit/>
          </a:bodyPr>
          <a:lstStyle>
            <a:lvl1pPr marL="0" indent="0" algn="l">
              <a:buNone/>
              <a:defRPr lang="en-US" sz="3000" kern="1200" smtClean="0">
                <a:solidFill>
                  <a:schemeClr val="bg1"/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  <a:lvl2pPr marL="6094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34556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ver">
    <p:bg>
      <p:bgPr>
        <a:solidFill>
          <a:schemeClr val="bg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8C60AEFB-BA5F-DFF0-C58C-3BDF414FA7D4}"/>
              </a:ext>
            </a:extLst>
          </p:cNvPr>
          <p:cNvGrpSpPr/>
          <p:nvPr userDrawn="1"/>
        </p:nvGrpSpPr>
        <p:grpSpPr>
          <a:xfrm>
            <a:off x="313735" y="2298"/>
            <a:ext cx="11875090" cy="6853404"/>
            <a:chOff x="313735" y="6850687"/>
            <a:chExt cx="11875090" cy="6853404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1662576-E9FF-663E-0D33-FABA1893B38E}"/>
                </a:ext>
              </a:extLst>
            </p:cNvPr>
            <p:cNvSpPr/>
            <p:nvPr/>
          </p:nvSpPr>
          <p:spPr>
            <a:xfrm>
              <a:off x="313735" y="12847671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44F89F8-1D1C-A517-E4A2-6FE544E96CA2}"/>
                </a:ext>
              </a:extLst>
            </p:cNvPr>
            <p:cNvSpPr/>
            <p:nvPr/>
          </p:nvSpPr>
          <p:spPr>
            <a:xfrm>
              <a:off x="684546" y="1327588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560BC98-8DE7-ACF9-BD7C-267566A34C3C}"/>
                </a:ext>
              </a:extLst>
            </p:cNvPr>
            <p:cNvSpPr/>
            <p:nvPr/>
          </p:nvSpPr>
          <p:spPr>
            <a:xfrm>
              <a:off x="684546" y="1306182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56011CD-BD11-650D-DDE5-3F82EC7E3F5C}"/>
                </a:ext>
              </a:extLst>
            </p:cNvPr>
            <p:cNvSpPr/>
            <p:nvPr/>
          </p:nvSpPr>
          <p:spPr>
            <a:xfrm>
              <a:off x="313735" y="1306182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347F766-1662-9854-34E7-478E08A3BA99}"/>
                </a:ext>
              </a:extLst>
            </p:cNvPr>
            <p:cNvSpPr/>
            <p:nvPr/>
          </p:nvSpPr>
          <p:spPr>
            <a:xfrm>
              <a:off x="313735" y="11991347"/>
              <a:ext cx="741622" cy="856324"/>
            </a:xfrm>
            <a:custGeom>
              <a:avLst/>
              <a:gdLst>
                <a:gd name="connsiteX0" fmla="*/ 0 w 715952"/>
                <a:gd name="connsiteY0" fmla="*/ 620036 h 826684"/>
                <a:gd name="connsiteX1" fmla="*/ 357976 w 715952"/>
                <a:gd name="connsiteY1" fmla="*/ 826684 h 826684"/>
                <a:gd name="connsiteX2" fmla="*/ 715953 w 715952"/>
                <a:gd name="connsiteY2" fmla="*/ 620036 h 826684"/>
                <a:gd name="connsiteX3" fmla="*/ 715953 w 715952"/>
                <a:gd name="connsiteY3" fmla="*/ 206648 h 826684"/>
                <a:gd name="connsiteX4" fmla="*/ 357976 w 715952"/>
                <a:gd name="connsiteY4" fmla="*/ 0 h 826684"/>
                <a:gd name="connsiteX5" fmla="*/ 0 w 715952"/>
                <a:gd name="connsiteY5" fmla="*/ 206648 h 82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4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95CAA95-42DD-1F87-904B-60BAF2152EEA}"/>
                </a:ext>
              </a:extLst>
            </p:cNvPr>
            <p:cNvSpPr/>
            <p:nvPr/>
          </p:nvSpPr>
          <p:spPr>
            <a:xfrm>
              <a:off x="684546" y="1241946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4105123-3D25-A579-F6E7-A3608CEA69EE}"/>
                </a:ext>
              </a:extLst>
            </p:cNvPr>
            <p:cNvSpPr/>
            <p:nvPr/>
          </p:nvSpPr>
          <p:spPr>
            <a:xfrm>
              <a:off x="684546" y="1220540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E6A7FDE-2091-549B-0C07-E934A9B35D9E}"/>
                </a:ext>
              </a:extLst>
            </p:cNvPr>
            <p:cNvSpPr/>
            <p:nvPr/>
          </p:nvSpPr>
          <p:spPr>
            <a:xfrm>
              <a:off x="313735" y="1220540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57687F7-69BF-C0C5-2139-B20AC754F1B8}"/>
                </a:ext>
              </a:extLst>
            </p:cNvPr>
            <p:cNvSpPr/>
            <p:nvPr/>
          </p:nvSpPr>
          <p:spPr>
            <a:xfrm>
              <a:off x="313735" y="11134150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8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9CD2B0B-862D-E81F-C111-DC3AAD196F3E}"/>
                </a:ext>
              </a:extLst>
            </p:cNvPr>
            <p:cNvSpPr/>
            <p:nvPr/>
          </p:nvSpPr>
          <p:spPr>
            <a:xfrm>
              <a:off x="684546" y="1156236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BD27A7B-C44D-9F6F-B825-AB8ED3B1ED5C}"/>
                </a:ext>
              </a:extLst>
            </p:cNvPr>
            <p:cNvSpPr/>
            <p:nvPr/>
          </p:nvSpPr>
          <p:spPr>
            <a:xfrm>
              <a:off x="684546" y="11348303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D9EF41F-BC7B-6CF2-B6E6-A146F91EA4E1}"/>
                </a:ext>
              </a:extLst>
            </p:cNvPr>
            <p:cNvSpPr/>
            <p:nvPr/>
          </p:nvSpPr>
          <p:spPr>
            <a:xfrm>
              <a:off x="313735" y="11348303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A65BD44-8BA0-8B67-0A64-44E8C2791A49}"/>
                </a:ext>
              </a:extLst>
            </p:cNvPr>
            <p:cNvSpPr/>
            <p:nvPr/>
          </p:nvSpPr>
          <p:spPr>
            <a:xfrm>
              <a:off x="313735" y="10277826"/>
              <a:ext cx="741622" cy="856323"/>
            </a:xfrm>
            <a:custGeom>
              <a:avLst/>
              <a:gdLst>
                <a:gd name="connsiteX0" fmla="*/ 0 w 715952"/>
                <a:gd name="connsiteY0" fmla="*/ 620036 h 826683"/>
                <a:gd name="connsiteX1" fmla="*/ 357976 w 715952"/>
                <a:gd name="connsiteY1" fmla="*/ 826684 h 826683"/>
                <a:gd name="connsiteX2" fmla="*/ 715953 w 715952"/>
                <a:gd name="connsiteY2" fmla="*/ 620036 h 826683"/>
                <a:gd name="connsiteX3" fmla="*/ 715953 w 715952"/>
                <a:gd name="connsiteY3" fmla="*/ 206648 h 826683"/>
                <a:gd name="connsiteX4" fmla="*/ 357976 w 715952"/>
                <a:gd name="connsiteY4" fmla="*/ 0 h 826683"/>
                <a:gd name="connsiteX5" fmla="*/ 0 w 715952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0F779AF-44CD-889A-D67E-B5EA16176107}"/>
                </a:ext>
              </a:extLst>
            </p:cNvPr>
            <p:cNvSpPr/>
            <p:nvPr/>
          </p:nvSpPr>
          <p:spPr>
            <a:xfrm>
              <a:off x="684546" y="10706037"/>
              <a:ext cx="9712" cy="428112"/>
            </a:xfrm>
            <a:custGeom>
              <a:avLst/>
              <a:gdLst>
                <a:gd name="connsiteX0" fmla="*/ 0 w 9376"/>
                <a:gd name="connsiteY0" fmla="*/ 0 h 413294"/>
                <a:gd name="connsiteX1" fmla="*/ 0 w 9376"/>
                <a:gd name="connsiteY1" fmla="*/ 413295 h 41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294">
                  <a:moveTo>
                    <a:pt x="0" y="0"/>
                  </a:moveTo>
                  <a:lnTo>
                    <a:pt x="0" y="413295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56770D2-0323-1CE3-E307-006DF18C1453}"/>
                </a:ext>
              </a:extLst>
            </p:cNvPr>
            <p:cNvSpPr/>
            <p:nvPr/>
          </p:nvSpPr>
          <p:spPr>
            <a:xfrm>
              <a:off x="684546" y="10491883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AA488AC-9AD8-8609-9D0E-A9120A086618}"/>
                </a:ext>
              </a:extLst>
            </p:cNvPr>
            <p:cNvSpPr/>
            <p:nvPr/>
          </p:nvSpPr>
          <p:spPr>
            <a:xfrm>
              <a:off x="313735" y="10491883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24C0F93-DE0E-6D06-E24F-843A2884391F}"/>
                </a:ext>
              </a:extLst>
            </p:cNvPr>
            <p:cNvSpPr/>
            <p:nvPr/>
          </p:nvSpPr>
          <p:spPr>
            <a:xfrm>
              <a:off x="313735" y="9421697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7E140F-812F-2637-47C3-B47B52081610}"/>
                </a:ext>
              </a:extLst>
            </p:cNvPr>
            <p:cNvSpPr/>
            <p:nvPr/>
          </p:nvSpPr>
          <p:spPr>
            <a:xfrm>
              <a:off x="684546" y="984990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7256BC8-C1C2-9FE4-703E-56E8DB0431F4}"/>
                </a:ext>
              </a:extLst>
            </p:cNvPr>
            <p:cNvSpPr/>
            <p:nvPr/>
          </p:nvSpPr>
          <p:spPr>
            <a:xfrm>
              <a:off x="684546" y="9635851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CC5514F-02AF-2AC7-D3A5-B939E3AF3822}"/>
                </a:ext>
              </a:extLst>
            </p:cNvPr>
            <p:cNvSpPr/>
            <p:nvPr/>
          </p:nvSpPr>
          <p:spPr>
            <a:xfrm>
              <a:off x="313735" y="9635851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B54B9FF-6E0F-DCC7-00FF-27C696CE3662}"/>
                </a:ext>
              </a:extLst>
            </p:cNvPr>
            <p:cNvSpPr/>
            <p:nvPr/>
          </p:nvSpPr>
          <p:spPr>
            <a:xfrm>
              <a:off x="313735" y="8565277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CE18BFC9-CE59-72A7-3EF1-8F8AD9146BBB}"/>
                </a:ext>
              </a:extLst>
            </p:cNvPr>
            <p:cNvSpPr/>
            <p:nvPr/>
          </p:nvSpPr>
          <p:spPr>
            <a:xfrm>
              <a:off x="684546" y="899348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FE76BC4-5C3A-3B91-B867-E0BBA9556F8A}"/>
                </a:ext>
              </a:extLst>
            </p:cNvPr>
            <p:cNvSpPr/>
            <p:nvPr/>
          </p:nvSpPr>
          <p:spPr>
            <a:xfrm>
              <a:off x="684546" y="87794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2E3ADDD-3EF0-2DEE-E450-0EB18F2836F7}"/>
                </a:ext>
              </a:extLst>
            </p:cNvPr>
            <p:cNvSpPr/>
            <p:nvPr/>
          </p:nvSpPr>
          <p:spPr>
            <a:xfrm>
              <a:off x="313735" y="877943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5A86540-A133-D8DB-50FB-9620F167FA93}"/>
                </a:ext>
              </a:extLst>
            </p:cNvPr>
            <p:cNvSpPr/>
            <p:nvPr/>
          </p:nvSpPr>
          <p:spPr>
            <a:xfrm>
              <a:off x="313735" y="770817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58A2B8E-48BA-1156-5F70-CA13D8D521E7}"/>
                </a:ext>
              </a:extLst>
            </p:cNvPr>
            <p:cNvSpPr/>
            <p:nvPr/>
          </p:nvSpPr>
          <p:spPr>
            <a:xfrm>
              <a:off x="684546" y="8136387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CAFA798-4370-B975-E450-3EDBCEA52008}"/>
                </a:ext>
              </a:extLst>
            </p:cNvPr>
            <p:cNvSpPr/>
            <p:nvPr/>
          </p:nvSpPr>
          <p:spPr>
            <a:xfrm>
              <a:off x="684546" y="79223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8FC6EAA6-CEE7-1A91-D020-A3703D9D2E0C}"/>
                </a:ext>
              </a:extLst>
            </p:cNvPr>
            <p:cNvSpPr/>
            <p:nvPr/>
          </p:nvSpPr>
          <p:spPr>
            <a:xfrm>
              <a:off x="313735" y="792233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3CCA1A48-2389-ECA3-13C5-90DE774F9B63}"/>
                </a:ext>
              </a:extLst>
            </p:cNvPr>
            <p:cNvSpPr/>
            <p:nvPr/>
          </p:nvSpPr>
          <p:spPr>
            <a:xfrm>
              <a:off x="313735" y="685175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2A8ED22-4C92-CA3A-E610-18B188E89879}"/>
                </a:ext>
              </a:extLst>
            </p:cNvPr>
            <p:cNvSpPr/>
            <p:nvPr/>
          </p:nvSpPr>
          <p:spPr>
            <a:xfrm>
              <a:off x="684546" y="727996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93FDFBB-D9DB-17CC-06EB-B6106F3ED64C}"/>
                </a:ext>
              </a:extLst>
            </p:cNvPr>
            <p:cNvSpPr/>
            <p:nvPr/>
          </p:nvSpPr>
          <p:spPr>
            <a:xfrm>
              <a:off x="684546" y="7065909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9438D37-5616-2556-CDA9-7A45D3045102}"/>
                </a:ext>
              </a:extLst>
            </p:cNvPr>
            <p:cNvSpPr/>
            <p:nvPr/>
          </p:nvSpPr>
          <p:spPr>
            <a:xfrm>
              <a:off x="313735" y="7065909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25CFE8E-98D5-3B7A-4172-81F9B3EF1B6C}"/>
                </a:ext>
              </a:extLst>
            </p:cNvPr>
            <p:cNvSpPr/>
            <p:nvPr/>
          </p:nvSpPr>
          <p:spPr>
            <a:xfrm>
              <a:off x="1055358" y="12847671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EECCA32F-DCD6-B969-5CD8-C2BB4E5D603F}"/>
                </a:ext>
              </a:extLst>
            </p:cNvPr>
            <p:cNvSpPr/>
            <p:nvPr/>
          </p:nvSpPr>
          <p:spPr>
            <a:xfrm>
              <a:off x="1426169" y="1327588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D7F5C1B-0319-6798-42B7-A72E7A54BF54}"/>
                </a:ext>
              </a:extLst>
            </p:cNvPr>
            <p:cNvSpPr/>
            <p:nvPr/>
          </p:nvSpPr>
          <p:spPr>
            <a:xfrm>
              <a:off x="1426169" y="1306182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6E64AB7-2532-658C-1C4C-EE716B03F349}"/>
                </a:ext>
              </a:extLst>
            </p:cNvPr>
            <p:cNvSpPr/>
            <p:nvPr/>
          </p:nvSpPr>
          <p:spPr>
            <a:xfrm>
              <a:off x="1055358" y="1306182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9D6892EC-333D-0856-19F8-E7F1CAF7493A}"/>
                </a:ext>
              </a:extLst>
            </p:cNvPr>
            <p:cNvSpPr/>
            <p:nvPr/>
          </p:nvSpPr>
          <p:spPr>
            <a:xfrm>
              <a:off x="1055358" y="11991347"/>
              <a:ext cx="741622" cy="856324"/>
            </a:xfrm>
            <a:custGeom>
              <a:avLst/>
              <a:gdLst>
                <a:gd name="connsiteX0" fmla="*/ 0 w 715952"/>
                <a:gd name="connsiteY0" fmla="*/ 620036 h 826684"/>
                <a:gd name="connsiteX1" fmla="*/ 357976 w 715952"/>
                <a:gd name="connsiteY1" fmla="*/ 826684 h 826684"/>
                <a:gd name="connsiteX2" fmla="*/ 715953 w 715952"/>
                <a:gd name="connsiteY2" fmla="*/ 620036 h 826684"/>
                <a:gd name="connsiteX3" fmla="*/ 715953 w 715952"/>
                <a:gd name="connsiteY3" fmla="*/ 206648 h 826684"/>
                <a:gd name="connsiteX4" fmla="*/ 357976 w 715952"/>
                <a:gd name="connsiteY4" fmla="*/ 0 h 826684"/>
                <a:gd name="connsiteX5" fmla="*/ 0 w 715952"/>
                <a:gd name="connsiteY5" fmla="*/ 206648 h 82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4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EC0ADA38-4A95-989B-274C-A8C572C78B5D}"/>
                </a:ext>
              </a:extLst>
            </p:cNvPr>
            <p:cNvSpPr/>
            <p:nvPr/>
          </p:nvSpPr>
          <p:spPr>
            <a:xfrm>
              <a:off x="1426169" y="1241946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9804B06A-55A8-4376-CB6A-51B79AC32BEA}"/>
                </a:ext>
              </a:extLst>
            </p:cNvPr>
            <p:cNvSpPr/>
            <p:nvPr/>
          </p:nvSpPr>
          <p:spPr>
            <a:xfrm>
              <a:off x="1426169" y="1220540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1F6D8989-50E9-8197-43D8-2C145843F488}"/>
                </a:ext>
              </a:extLst>
            </p:cNvPr>
            <p:cNvSpPr/>
            <p:nvPr/>
          </p:nvSpPr>
          <p:spPr>
            <a:xfrm>
              <a:off x="1055358" y="1220540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46A2F7F3-5F6A-EA3C-5156-A58B05C3DF9B}"/>
                </a:ext>
              </a:extLst>
            </p:cNvPr>
            <p:cNvSpPr/>
            <p:nvPr/>
          </p:nvSpPr>
          <p:spPr>
            <a:xfrm>
              <a:off x="1055358" y="11134150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8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8E5669A2-41DD-D5C9-A502-7892B801DBBF}"/>
                </a:ext>
              </a:extLst>
            </p:cNvPr>
            <p:cNvSpPr/>
            <p:nvPr/>
          </p:nvSpPr>
          <p:spPr>
            <a:xfrm>
              <a:off x="1426169" y="1156236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2CB06D86-2B44-F874-CA57-F56C752BBD9A}"/>
                </a:ext>
              </a:extLst>
            </p:cNvPr>
            <p:cNvSpPr/>
            <p:nvPr/>
          </p:nvSpPr>
          <p:spPr>
            <a:xfrm>
              <a:off x="1426169" y="11348303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2AF8519C-121B-54FD-79D9-EE1E22E5D19F}"/>
                </a:ext>
              </a:extLst>
            </p:cNvPr>
            <p:cNvSpPr/>
            <p:nvPr/>
          </p:nvSpPr>
          <p:spPr>
            <a:xfrm>
              <a:off x="1055358" y="11348303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4D9AB866-DD23-7993-DDCC-A974F8D57E73}"/>
                </a:ext>
              </a:extLst>
            </p:cNvPr>
            <p:cNvSpPr/>
            <p:nvPr/>
          </p:nvSpPr>
          <p:spPr>
            <a:xfrm>
              <a:off x="1055358" y="10277826"/>
              <a:ext cx="741622" cy="856323"/>
            </a:xfrm>
            <a:custGeom>
              <a:avLst/>
              <a:gdLst>
                <a:gd name="connsiteX0" fmla="*/ 0 w 715952"/>
                <a:gd name="connsiteY0" fmla="*/ 620036 h 826683"/>
                <a:gd name="connsiteX1" fmla="*/ 357976 w 715952"/>
                <a:gd name="connsiteY1" fmla="*/ 826684 h 826683"/>
                <a:gd name="connsiteX2" fmla="*/ 715953 w 715952"/>
                <a:gd name="connsiteY2" fmla="*/ 620036 h 826683"/>
                <a:gd name="connsiteX3" fmla="*/ 715953 w 715952"/>
                <a:gd name="connsiteY3" fmla="*/ 206648 h 826683"/>
                <a:gd name="connsiteX4" fmla="*/ 357976 w 715952"/>
                <a:gd name="connsiteY4" fmla="*/ 0 h 826683"/>
                <a:gd name="connsiteX5" fmla="*/ 0 w 715952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8A7C09F-BA7D-DA22-6341-FC7B5A7E9364}"/>
                </a:ext>
              </a:extLst>
            </p:cNvPr>
            <p:cNvSpPr/>
            <p:nvPr/>
          </p:nvSpPr>
          <p:spPr>
            <a:xfrm>
              <a:off x="1426169" y="10706037"/>
              <a:ext cx="9712" cy="428112"/>
            </a:xfrm>
            <a:custGeom>
              <a:avLst/>
              <a:gdLst>
                <a:gd name="connsiteX0" fmla="*/ 0 w 9376"/>
                <a:gd name="connsiteY0" fmla="*/ 0 h 413294"/>
                <a:gd name="connsiteX1" fmla="*/ 0 w 9376"/>
                <a:gd name="connsiteY1" fmla="*/ 413295 h 41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294">
                  <a:moveTo>
                    <a:pt x="0" y="0"/>
                  </a:moveTo>
                  <a:lnTo>
                    <a:pt x="0" y="413295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DB1C4DB6-AA77-F474-4884-ED6F33A1D628}"/>
                </a:ext>
              </a:extLst>
            </p:cNvPr>
            <p:cNvSpPr/>
            <p:nvPr/>
          </p:nvSpPr>
          <p:spPr>
            <a:xfrm>
              <a:off x="1426169" y="10491883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1931B89F-7E49-5DD9-B9BF-9F9285FD8F59}"/>
                </a:ext>
              </a:extLst>
            </p:cNvPr>
            <p:cNvSpPr/>
            <p:nvPr/>
          </p:nvSpPr>
          <p:spPr>
            <a:xfrm>
              <a:off x="1055358" y="10491883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362F08DF-7200-F345-4784-FE05F8A2909F}"/>
                </a:ext>
              </a:extLst>
            </p:cNvPr>
            <p:cNvSpPr/>
            <p:nvPr/>
          </p:nvSpPr>
          <p:spPr>
            <a:xfrm>
              <a:off x="1055358" y="9421697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F830F0C8-EA86-E941-6E6E-83AB92661085}"/>
                </a:ext>
              </a:extLst>
            </p:cNvPr>
            <p:cNvSpPr/>
            <p:nvPr/>
          </p:nvSpPr>
          <p:spPr>
            <a:xfrm>
              <a:off x="1426169" y="984990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5A07F04D-0EB0-A1BE-B7C9-D1203E9EE197}"/>
                </a:ext>
              </a:extLst>
            </p:cNvPr>
            <p:cNvSpPr/>
            <p:nvPr/>
          </p:nvSpPr>
          <p:spPr>
            <a:xfrm>
              <a:off x="1426169" y="9635851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1A4A5040-1A0A-16DD-5075-D7B035A40688}"/>
                </a:ext>
              </a:extLst>
            </p:cNvPr>
            <p:cNvSpPr/>
            <p:nvPr/>
          </p:nvSpPr>
          <p:spPr>
            <a:xfrm>
              <a:off x="1055358" y="9635851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0AEA5AF3-8E81-02F1-7B1B-9E3994ED91C9}"/>
                </a:ext>
              </a:extLst>
            </p:cNvPr>
            <p:cNvSpPr/>
            <p:nvPr/>
          </p:nvSpPr>
          <p:spPr>
            <a:xfrm>
              <a:off x="1055358" y="8565277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0CF5697-A273-B812-A284-FB28DE521131}"/>
                </a:ext>
              </a:extLst>
            </p:cNvPr>
            <p:cNvSpPr/>
            <p:nvPr/>
          </p:nvSpPr>
          <p:spPr>
            <a:xfrm>
              <a:off x="1426169" y="899348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D5D669DD-C83E-6F91-7BC1-1F1274C5E075}"/>
                </a:ext>
              </a:extLst>
            </p:cNvPr>
            <p:cNvSpPr/>
            <p:nvPr/>
          </p:nvSpPr>
          <p:spPr>
            <a:xfrm>
              <a:off x="1426169" y="87794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D0678499-D76D-0095-8142-FB058117163D}"/>
                </a:ext>
              </a:extLst>
            </p:cNvPr>
            <p:cNvSpPr/>
            <p:nvPr/>
          </p:nvSpPr>
          <p:spPr>
            <a:xfrm>
              <a:off x="1055358" y="877943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E207B7EC-A98B-2F03-1E24-E44F4F397AB9}"/>
                </a:ext>
              </a:extLst>
            </p:cNvPr>
            <p:cNvSpPr/>
            <p:nvPr/>
          </p:nvSpPr>
          <p:spPr>
            <a:xfrm>
              <a:off x="1055358" y="770817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FA5D6FFE-D9C1-4BEF-0CAC-DF099C5DCBAD}"/>
                </a:ext>
              </a:extLst>
            </p:cNvPr>
            <p:cNvSpPr/>
            <p:nvPr/>
          </p:nvSpPr>
          <p:spPr>
            <a:xfrm>
              <a:off x="1426169" y="8136387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F8D66AB-BA54-AEF7-7764-9BC391E58361}"/>
                </a:ext>
              </a:extLst>
            </p:cNvPr>
            <p:cNvSpPr/>
            <p:nvPr/>
          </p:nvSpPr>
          <p:spPr>
            <a:xfrm>
              <a:off x="1426169" y="79223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42EFC49-AD72-C67B-9C6C-37B3F793811A}"/>
                </a:ext>
              </a:extLst>
            </p:cNvPr>
            <p:cNvSpPr/>
            <p:nvPr/>
          </p:nvSpPr>
          <p:spPr>
            <a:xfrm>
              <a:off x="1055358" y="792233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370866D4-A6AB-B837-1F17-55B85D0DC753}"/>
                </a:ext>
              </a:extLst>
            </p:cNvPr>
            <p:cNvSpPr/>
            <p:nvPr/>
          </p:nvSpPr>
          <p:spPr>
            <a:xfrm>
              <a:off x="1055358" y="685175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E6DED611-7353-22AE-9D01-C9E5BB852126}"/>
                </a:ext>
              </a:extLst>
            </p:cNvPr>
            <p:cNvSpPr/>
            <p:nvPr/>
          </p:nvSpPr>
          <p:spPr>
            <a:xfrm>
              <a:off x="1426169" y="727996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16B0348E-FC1A-AB10-5F08-6FE2AC206FBA}"/>
                </a:ext>
              </a:extLst>
            </p:cNvPr>
            <p:cNvSpPr/>
            <p:nvPr/>
          </p:nvSpPr>
          <p:spPr>
            <a:xfrm>
              <a:off x="1426169" y="7065909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1116FF35-EA91-6CC3-14A9-BBA1896659DA}"/>
                </a:ext>
              </a:extLst>
            </p:cNvPr>
            <p:cNvSpPr/>
            <p:nvPr/>
          </p:nvSpPr>
          <p:spPr>
            <a:xfrm>
              <a:off x="1055358" y="7065909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940FA7EA-7630-BF16-5F05-FACAB8F6DEFC}"/>
                </a:ext>
              </a:extLst>
            </p:cNvPr>
            <p:cNvSpPr/>
            <p:nvPr/>
          </p:nvSpPr>
          <p:spPr>
            <a:xfrm>
              <a:off x="1794552" y="12847671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D8A2A742-F8DF-3DE0-838A-D122FACCA153}"/>
                </a:ext>
              </a:extLst>
            </p:cNvPr>
            <p:cNvSpPr/>
            <p:nvPr/>
          </p:nvSpPr>
          <p:spPr>
            <a:xfrm>
              <a:off x="2165364" y="1327588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8FD0E195-AC22-671A-2590-B7BA315A90F1}"/>
                </a:ext>
              </a:extLst>
            </p:cNvPr>
            <p:cNvSpPr/>
            <p:nvPr/>
          </p:nvSpPr>
          <p:spPr>
            <a:xfrm>
              <a:off x="2165364" y="1306182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78F11719-74D1-235E-6659-AFB599AC2243}"/>
                </a:ext>
              </a:extLst>
            </p:cNvPr>
            <p:cNvSpPr/>
            <p:nvPr/>
          </p:nvSpPr>
          <p:spPr>
            <a:xfrm>
              <a:off x="1794552" y="1306182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66D0B53-77E7-1B8F-B24E-955512952707}"/>
                </a:ext>
              </a:extLst>
            </p:cNvPr>
            <p:cNvSpPr/>
            <p:nvPr/>
          </p:nvSpPr>
          <p:spPr>
            <a:xfrm>
              <a:off x="1794552" y="11991347"/>
              <a:ext cx="741622" cy="856324"/>
            </a:xfrm>
            <a:custGeom>
              <a:avLst/>
              <a:gdLst>
                <a:gd name="connsiteX0" fmla="*/ 0 w 715952"/>
                <a:gd name="connsiteY0" fmla="*/ 620036 h 826684"/>
                <a:gd name="connsiteX1" fmla="*/ 357977 w 715952"/>
                <a:gd name="connsiteY1" fmla="*/ 826684 h 826684"/>
                <a:gd name="connsiteX2" fmla="*/ 715953 w 715952"/>
                <a:gd name="connsiteY2" fmla="*/ 620036 h 826684"/>
                <a:gd name="connsiteX3" fmla="*/ 715953 w 715952"/>
                <a:gd name="connsiteY3" fmla="*/ 206648 h 826684"/>
                <a:gd name="connsiteX4" fmla="*/ 357977 w 715952"/>
                <a:gd name="connsiteY4" fmla="*/ 0 h 826684"/>
                <a:gd name="connsiteX5" fmla="*/ 0 w 715952"/>
                <a:gd name="connsiteY5" fmla="*/ 206648 h 82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4">
                  <a:moveTo>
                    <a:pt x="0" y="620036"/>
                  </a:moveTo>
                  <a:lnTo>
                    <a:pt x="357977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7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003D2BE1-8226-3100-3FE0-E9B9C2C90941}"/>
                </a:ext>
              </a:extLst>
            </p:cNvPr>
            <p:cNvSpPr/>
            <p:nvPr/>
          </p:nvSpPr>
          <p:spPr>
            <a:xfrm>
              <a:off x="2165364" y="1241946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A6FD09BB-25B3-C51E-C92A-69393D22FCA3}"/>
                </a:ext>
              </a:extLst>
            </p:cNvPr>
            <p:cNvSpPr/>
            <p:nvPr/>
          </p:nvSpPr>
          <p:spPr>
            <a:xfrm>
              <a:off x="2165364" y="1220540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D41BEA3E-D315-03DA-DF7C-FC1BF28A6C27}"/>
                </a:ext>
              </a:extLst>
            </p:cNvPr>
            <p:cNvSpPr/>
            <p:nvPr/>
          </p:nvSpPr>
          <p:spPr>
            <a:xfrm>
              <a:off x="1794552" y="1220540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EA1ABE5A-91FF-C542-DC23-4F6A76CEC2D2}"/>
                </a:ext>
              </a:extLst>
            </p:cNvPr>
            <p:cNvSpPr/>
            <p:nvPr/>
          </p:nvSpPr>
          <p:spPr>
            <a:xfrm>
              <a:off x="1794552" y="11134150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8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AFA99208-A697-35FC-8A0A-6958DE93044E}"/>
                </a:ext>
              </a:extLst>
            </p:cNvPr>
            <p:cNvSpPr/>
            <p:nvPr/>
          </p:nvSpPr>
          <p:spPr>
            <a:xfrm>
              <a:off x="2165364" y="1156236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3C071182-1775-35D3-3644-5DA76D766995}"/>
                </a:ext>
              </a:extLst>
            </p:cNvPr>
            <p:cNvSpPr/>
            <p:nvPr/>
          </p:nvSpPr>
          <p:spPr>
            <a:xfrm>
              <a:off x="2165364" y="11348303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C8EA9179-4776-3B79-4A49-25D286AB7433}"/>
                </a:ext>
              </a:extLst>
            </p:cNvPr>
            <p:cNvSpPr/>
            <p:nvPr/>
          </p:nvSpPr>
          <p:spPr>
            <a:xfrm>
              <a:off x="1794552" y="11348303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4F63E37C-0051-6098-D343-3AFE0F4D48A0}"/>
                </a:ext>
              </a:extLst>
            </p:cNvPr>
            <p:cNvSpPr/>
            <p:nvPr/>
          </p:nvSpPr>
          <p:spPr>
            <a:xfrm>
              <a:off x="1794552" y="10277826"/>
              <a:ext cx="741622" cy="856323"/>
            </a:xfrm>
            <a:custGeom>
              <a:avLst/>
              <a:gdLst>
                <a:gd name="connsiteX0" fmla="*/ 0 w 715952"/>
                <a:gd name="connsiteY0" fmla="*/ 620036 h 826683"/>
                <a:gd name="connsiteX1" fmla="*/ 357977 w 715952"/>
                <a:gd name="connsiteY1" fmla="*/ 826684 h 826683"/>
                <a:gd name="connsiteX2" fmla="*/ 715953 w 715952"/>
                <a:gd name="connsiteY2" fmla="*/ 620036 h 826683"/>
                <a:gd name="connsiteX3" fmla="*/ 715953 w 715952"/>
                <a:gd name="connsiteY3" fmla="*/ 206648 h 826683"/>
                <a:gd name="connsiteX4" fmla="*/ 357977 w 715952"/>
                <a:gd name="connsiteY4" fmla="*/ 0 h 826683"/>
                <a:gd name="connsiteX5" fmla="*/ 0 w 715952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3">
                  <a:moveTo>
                    <a:pt x="0" y="620036"/>
                  </a:moveTo>
                  <a:lnTo>
                    <a:pt x="357977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7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7FC55C25-6B3E-83B7-DF9B-BB239C7DD2DD}"/>
                </a:ext>
              </a:extLst>
            </p:cNvPr>
            <p:cNvSpPr/>
            <p:nvPr/>
          </p:nvSpPr>
          <p:spPr>
            <a:xfrm>
              <a:off x="2165364" y="10706037"/>
              <a:ext cx="9712" cy="428112"/>
            </a:xfrm>
            <a:custGeom>
              <a:avLst/>
              <a:gdLst>
                <a:gd name="connsiteX0" fmla="*/ 0 w 9376"/>
                <a:gd name="connsiteY0" fmla="*/ 0 h 413294"/>
                <a:gd name="connsiteX1" fmla="*/ 0 w 9376"/>
                <a:gd name="connsiteY1" fmla="*/ 413295 h 41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294">
                  <a:moveTo>
                    <a:pt x="0" y="0"/>
                  </a:moveTo>
                  <a:lnTo>
                    <a:pt x="0" y="413295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131107E1-9466-4960-5336-77C4E28A4DC7}"/>
                </a:ext>
              </a:extLst>
            </p:cNvPr>
            <p:cNvSpPr/>
            <p:nvPr/>
          </p:nvSpPr>
          <p:spPr>
            <a:xfrm>
              <a:off x="2165364" y="10491883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D69BA7F7-1D7B-5543-34E8-3EF78B215AB2}"/>
                </a:ext>
              </a:extLst>
            </p:cNvPr>
            <p:cNvSpPr/>
            <p:nvPr/>
          </p:nvSpPr>
          <p:spPr>
            <a:xfrm>
              <a:off x="1794552" y="10491883"/>
              <a:ext cx="370811" cy="214153"/>
            </a:xfrm>
            <a:custGeom>
              <a:avLst/>
              <a:gdLst>
                <a:gd name="connsiteX0" fmla="*/ 357977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556B70C5-5631-EF23-102A-6879F4017369}"/>
                </a:ext>
              </a:extLst>
            </p:cNvPr>
            <p:cNvSpPr/>
            <p:nvPr/>
          </p:nvSpPr>
          <p:spPr>
            <a:xfrm>
              <a:off x="1794552" y="9421697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7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7" y="826777"/>
                  </a:lnTo>
                  <a:lnTo>
                    <a:pt x="715953" y="620036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584E48CD-7D42-9FFC-1130-4D10B8987610}"/>
                </a:ext>
              </a:extLst>
            </p:cNvPr>
            <p:cNvSpPr/>
            <p:nvPr/>
          </p:nvSpPr>
          <p:spPr>
            <a:xfrm>
              <a:off x="2165364" y="984990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2905501F-1FCF-9E83-5699-84DDA5245E56}"/>
                </a:ext>
              </a:extLst>
            </p:cNvPr>
            <p:cNvSpPr/>
            <p:nvPr/>
          </p:nvSpPr>
          <p:spPr>
            <a:xfrm>
              <a:off x="2165364" y="9635851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58174F50-B522-E1D4-6F90-288D6F368276}"/>
                </a:ext>
              </a:extLst>
            </p:cNvPr>
            <p:cNvSpPr/>
            <p:nvPr/>
          </p:nvSpPr>
          <p:spPr>
            <a:xfrm>
              <a:off x="1794552" y="9635851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CAA6B4ED-39A6-5DB5-6370-A9443F94D65C}"/>
                </a:ext>
              </a:extLst>
            </p:cNvPr>
            <p:cNvSpPr/>
            <p:nvPr/>
          </p:nvSpPr>
          <p:spPr>
            <a:xfrm>
              <a:off x="1794552" y="8565277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F030629F-D67A-6FBF-8970-75F83B1A4746}"/>
                </a:ext>
              </a:extLst>
            </p:cNvPr>
            <p:cNvSpPr/>
            <p:nvPr/>
          </p:nvSpPr>
          <p:spPr>
            <a:xfrm>
              <a:off x="2165364" y="899348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824335A6-E463-3683-DB6A-42EA98C4D9D4}"/>
                </a:ext>
              </a:extLst>
            </p:cNvPr>
            <p:cNvSpPr/>
            <p:nvPr/>
          </p:nvSpPr>
          <p:spPr>
            <a:xfrm>
              <a:off x="2165364" y="87794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B4027768-68BA-24E9-C05C-2E29A18D0BCB}"/>
                </a:ext>
              </a:extLst>
            </p:cNvPr>
            <p:cNvSpPr/>
            <p:nvPr/>
          </p:nvSpPr>
          <p:spPr>
            <a:xfrm>
              <a:off x="1794552" y="877943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0CD697C0-5D46-67C1-17B9-E7987DC21638}"/>
                </a:ext>
              </a:extLst>
            </p:cNvPr>
            <p:cNvSpPr/>
            <p:nvPr/>
          </p:nvSpPr>
          <p:spPr>
            <a:xfrm>
              <a:off x="1794552" y="770817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AD6E7DB6-D9ED-B89A-578A-A19EBF25F9B3}"/>
                </a:ext>
              </a:extLst>
            </p:cNvPr>
            <p:cNvSpPr/>
            <p:nvPr/>
          </p:nvSpPr>
          <p:spPr>
            <a:xfrm>
              <a:off x="2165364" y="8136387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9C0297CE-8493-4BD6-EFF5-633958286B51}"/>
                </a:ext>
              </a:extLst>
            </p:cNvPr>
            <p:cNvSpPr/>
            <p:nvPr/>
          </p:nvSpPr>
          <p:spPr>
            <a:xfrm>
              <a:off x="2165364" y="79223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24FA641D-5897-10C5-08EA-52696B55D147}"/>
                </a:ext>
              </a:extLst>
            </p:cNvPr>
            <p:cNvSpPr/>
            <p:nvPr/>
          </p:nvSpPr>
          <p:spPr>
            <a:xfrm>
              <a:off x="1794552" y="792233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97998045-A24A-D476-6FF2-A76D6C839E77}"/>
                </a:ext>
              </a:extLst>
            </p:cNvPr>
            <p:cNvSpPr/>
            <p:nvPr/>
          </p:nvSpPr>
          <p:spPr>
            <a:xfrm>
              <a:off x="1794552" y="685175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D9AD7C58-49D1-8937-5B9F-B95A55EFB1B6}"/>
                </a:ext>
              </a:extLst>
            </p:cNvPr>
            <p:cNvSpPr/>
            <p:nvPr/>
          </p:nvSpPr>
          <p:spPr>
            <a:xfrm>
              <a:off x="2165364" y="727996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C267BDA1-2937-5699-52AA-C002B3DD57DD}"/>
                </a:ext>
              </a:extLst>
            </p:cNvPr>
            <p:cNvSpPr/>
            <p:nvPr/>
          </p:nvSpPr>
          <p:spPr>
            <a:xfrm>
              <a:off x="2165364" y="7065909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8A4E83E2-CDF2-7DB2-31E2-63977C4034A1}"/>
                </a:ext>
              </a:extLst>
            </p:cNvPr>
            <p:cNvSpPr/>
            <p:nvPr/>
          </p:nvSpPr>
          <p:spPr>
            <a:xfrm>
              <a:off x="1794552" y="7065909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37D12EBF-B6E8-0979-F161-FDC1B32E7B55}"/>
                </a:ext>
              </a:extLst>
            </p:cNvPr>
            <p:cNvSpPr/>
            <p:nvPr/>
          </p:nvSpPr>
          <p:spPr>
            <a:xfrm>
              <a:off x="2536174" y="12847671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2E3DE229-F6C4-C823-0C5D-8B81251A2C39}"/>
                </a:ext>
              </a:extLst>
            </p:cNvPr>
            <p:cNvSpPr/>
            <p:nvPr/>
          </p:nvSpPr>
          <p:spPr>
            <a:xfrm>
              <a:off x="2906986" y="1327588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09332998-9515-9F47-F7ED-040F583FEDA8}"/>
                </a:ext>
              </a:extLst>
            </p:cNvPr>
            <p:cNvSpPr/>
            <p:nvPr/>
          </p:nvSpPr>
          <p:spPr>
            <a:xfrm>
              <a:off x="2906986" y="13061824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3837A81D-0C16-96BF-56E4-47602B9A9340}"/>
                </a:ext>
              </a:extLst>
            </p:cNvPr>
            <p:cNvSpPr/>
            <p:nvPr/>
          </p:nvSpPr>
          <p:spPr>
            <a:xfrm>
              <a:off x="2536174" y="1306182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F35E45B9-7B89-37AA-119B-D186965BCCE3}"/>
                </a:ext>
              </a:extLst>
            </p:cNvPr>
            <p:cNvSpPr/>
            <p:nvPr/>
          </p:nvSpPr>
          <p:spPr>
            <a:xfrm>
              <a:off x="2536174" y="11991347"/>
              <a:ext cx="741719" cy="856324"/>
            </a:xfrm>
            <a:custGeom>
              <a:avLst/>
              <a:gdLst>
                <a:gd name="connsiteX0" fmla="*/ 0 w 716046"/>
                <a:gd name="connsiteY0" fmla="*/ 620036 h 826684"/>
                <a:gd name="connsiteX1" fmla="*/ 357976 w 716046"/>
                <a:gd name="connsiteY1" fmla="*/ 826684 h 826684"/>
                <a:gd name="connsiteX2" fmla="*/ 716047 w 716046"/>
                <a:gd name="connsiteY2" fmla="*/ 620036 h 826684"/>
                <a:gd name="connsiteX3" fmla="*/ 716047 w 716046"/>
                <a:gd name="connsiteY3" fmla="*/ 206648 h 826684"/>
                <a:gd name="connsiteX4" fmla="*/ 357976 w 716046"/>
                <a:gd name="connsiteY4" fmla="*/ 0 h 826684"/>
                <a:gd name="connsiteX5" fmla="*/ 0 w 716046"/>
                <a:gd name="connsiteY5" fmla="*/ 206648 h 82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684">
                  <a:moveTo>
                    <a:pt x="0" y="620036"/>
                  </a:moveTo>
                  <a:lnTo>
                    <a:pt x="357976" y="826684"/>
                  </a:lnTo>
                  <a:lnTo>
                    <a:pt x="716047" y="620036"/>
                  </a:lnTo>
                  <a:lnTo>
                    <a:pt x="716047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A768E93E-0E31-935A-8CF5-00B0D4E583CC}"/>
                </a:ext>
              </a:extLst>
            </p:cNvPr>
            <p:cNvSpPr/>
            <p:nvPr/>
          </p:nvSpPr>
          <p:spPr>
            <a:xfrm>
              <a:off x="2906986" y="1241946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D726E40B-C4D3-83FA-DC81-F4D0621945E8}"/>
                </a:ext>
              </a:extLst>
            </p:cNvPr>
            <p:cNvSpPr/>
            <p:nvPr/>
          </p:nvSpPr>
          <p:spPr>
            <a:xfrm>
              <a:off x="2906986" y="12205404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BE6F028D-BCDD-18C6-8DBE-8152C1375E45}"/>
                </a:ext>
              </a:extLst>
            </p:cNvPr>
            <p:cNvSpPr/>
            <p:nvPr/>
          </p:nvSpPr>
          <p:spPr>
            <a:xfrm>
              <a:off x="2536174" y="1220540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1AFFF665-D432-1455-E73D-4CE508EF09C2}"/>
                </a:ext>
              </a:extLst>
            </p:cNvPr>
            <p:cNvSpPr/>
            <p:nvPr/>
          </p:nvSpPr>
          <p:spPr>
            <a:xfrm>
              <a:off x="2536174" y="11134150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8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367A3570-6DD5-A310-E88F-3CE3C96AA9C4}"/>
                </a:ext>
              </a:extLst>
            </p:cNvPr>
            <p:cNvSpPr/>
            <p:nvPr/>
          </p:nvSpPr>
          <p:spPr>
            <a:xfrm>
              <a:off x="2906986" y="1156236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B4430214-7187-CA00-7B1E-F74879717ADC}"/>
                </a:ext>
              </a:extLst>
            </p:cNvPr>
            <p:cNvSpPr/>
            <p:nvPr/>
          </p:nvSpPr>
          <p:spPr>
            <a:xfrm>
              <a:off x="2906986" y="11348303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034E8E66-49C5-5FE6-B00D-3038D09DEF35}"/>
                </a:ext>
              </a:extLst>
            </p:cNvPr>
            <p:cNvSpPr/>
            <p:nvPr/>
          </p:nvSpPr>
          <p:spPr>
            <a:xfrm>
              <a:off x="2536174" y="11348303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38277BAC-F4BC-BFAF-9BE9-1606563E9BED}"/>
                </a:ext>
              </a:extLst>
            </p:cNvPr>
            <p:cNvSpPr/>
            <p:nvPr/>
          </p:nvSpPr>
          <p:spPr>
            <a:xfrm>
              <a:off x="2536174" y="10277826"/>
              <a:ext cx="741719" cy="856323"/>
            </a:xfrm>
            <a:custGeom>
              <a:avLst/>
              <a:gdLst>
                <a:gd name="connsiteX0" fmla="*/ 0 w 716046"/>
                <a:gd name="connsiteY0" fmla="*/ 620036 h 826683"/>
                <a:gd name="connsiteX1" fmla="*/ 357976 w 716046"/>
                <a:gd name="connsiteY1" fmla="*/ 826684 h 826683"/>
                <a:gd name="connsiteX2" fmla="*/ 716047 w 716046"/>
                <a:gd name="connsiteY2" fmla="*/ 620036 h 826683"/>
                <a:gd name="connsiteX3" fmla="*/ 716047 w 716046"/>
                <a:gd name="connsiteY3" fmla="*/ 206648 h 826683"/>
                <a:gd name="connsiteX4" fmla="*/ 357976 w 716046"/>
                <a:gd name="connsiteY4" fmla="*/ 0 h 826683"/>
                <a:gd name="connsiteX5" fmla="*/ 0 w 716046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6047" y="620036"/>
                  </a:lnTo>
                  <a:lnTo>
                    <a:pt x="716047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E71F700F-03E1-4FF4-0C55-74D1AB2C6B7E}"/>
                </a:ext>
              </a:extLst>
            </p:cNvPr>
            <p:cNvSpPr/>
            <p:nvPr/>
          </p:nvSpPr>
          <p:spPr>
            <a:xfrm>
              <a:off x="2906986" y="10706037"/>
              <a:ext cx="9712" cy="428112"/>
            </a:xfrm>
            <a:custGeom>
              <a:avLst/>
              <a:gdLst>
                <a:gd name="connsiteX0" fmla="*/ 0 w 9376"/>
                <a:gd name="connsiteY0" fmla="*/ 0 h 413294"/>
                <a:gd name="connsiteX1" fmla="*/ 0 w 9376"/>
                <a:gd name="connsiteY1" fmla="*/ 413295 h 41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294">
                  <a:moveTo>
                    <a:pt x="0" y="0"/>
                  </a:moveTo>
                  <a:lnTo>
                    <a:pt x="0" y="413295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66DE318D-7E54-047D-4938-96D2B9A9B34D}"/>
                </a:ext>
              </a:extLst>
            </p:cNvPr>
            <p:cNvSpPr/>
            <p:nvPr/>
          </p:nvSpPr>
          <p:spPr>
            <a:xfrm>
              <a:off x="2906986" y="10491883"/>
              <a:ext cx="370908" cy="214153"/>
            </a:xfrm>
            <a:custGeom>
              <a:avLst/>
              <a:gdLst>
                <a:gd name="connsiteX0" fmla="*/ 358070 w 358070"/>
                <a:gd name="connsiteY0" fmla="*/ 0 h 206741"/>
                <a:gd name="connsiteX1" fmla="*/ 0 w 358070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741">
                  <a:moveTo>
                    <a:pt x="358070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92E68935-C020-24F4-48E9-97F83F33987C}"/>
                </a:ext>
              </a:extLst>
            </p:cNvPr>
            <p:cNvSpPr/>
            <p:nvPr/>
          </p:nvSpPr>
          <p:spPr>
            <a:xfrm>
              <a:off x="2536174" y="10491883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F3A50897-FD76-6015-9946-F3CFF72A59A8}"/>
                </a:ext>
              </a:extLst>
            </p:cNvPr>
            <p:cNvSpPr/>
            <p:nvPr/>
          </p:nvSpPr>
          <p:spPr>
            <a:xfrm>
              <a:off x="2536174" y="9421697"/>
              <a:ext cx="741719" cy="856420"/>
            </a:xfrm>
            <a:custGeom>
              <a:avLst/>
              <a:gdLst>
                <a:gd name="connsiteX0" fmla="*/ 0 w 716046"/>
                <a:gd name="connsiteY0" fmla="*/ 620036 h 826777"/>
                <a:gd name="connsiteX1" fmla="*/ 357976 w 716046"/>
                <a:gd name="connsiteY1" fmla="*/ 826777 h 826777"/>
                <a:gd name="connsiteX2" fmla="*/ 716047 w 716046"/>
                <a:gd name="connsiteY2" fmla="*/ 620036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6047" y="620036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8583E26A-46D2-D683-F0C2-B4B1068D55BD}"/>
                </a:ext>
              </a:extLst>
            </p:cNvPr>
            <p:cNvSpPr/>
            <p:nvPr/>
          </p:nvSpPr>
          <p:spPr>
            <a:xfrm>
              <a:off x="2906986" y="984990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ED021CC4-9647-92AD-9613-96FA9CFBB8E2}"/>
                </a:ext>
              </a:extLst>
            </p:cNvPr>
            <p:cNvSpPr/>
            <p:nvPr/>
          </p:nvSpPr>
          <p:spPr>
            <a:xfrm>
              <a:off x="2906986" y="9635851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EDC8EC2A-3F62-99A0-B1BD-B659240BFC16}"/>
                </a:ext>
              </a:extLst>
            </p:cNvPr>
            <p:cNvSpPr/>
            <p:nvPr/>
          </p:nvSpPr>
          <p:spPr>
            <a:xfrm>
              <a:off x="2536174" y="9635851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0C280454-F60E-3073-7082-01117DAD5CAF}"/>
                </a:ext>
              </a:extLst>
            </p:cNvPr>
            <p:cNvSpPr/>
            <p:nvPr/>
          </p:nvSpPr>
          <p:spPr>
            <a:xfrm>
              <a:off x="2536174" y="8565277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E1B94ADF-AE6C-76D2-4931-3A33BA79770B}"/>
                </a:ext>
              </a:extLst>
            </p:cNvPr>
            <p:cNvSpPr/>
            <p:nvPr/>
          </p:nvSpPr>
          <p:spPr>
            <a:xfrm>
              <a:off x="2906986" y="899348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7AE732FB-64B9-6321-447C-14848694C201}"/>
                </a:ext>
              </a:extLst>
            </p:cNvPr>
            <p:cNvSpPr/>
            <p:nvPr/>
          </p:nvSpPr>
          <p:spPr>
            <a:xfrm>
              <a:off x="2906986" y="8779430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1E7CEFAF-A93A-A1E4-ED6D-308EDBAACAF2}"/>
                </a:ext>
              </a:extLst>
            </p:cNvPr>
            <p:cNvSpPr/>
            <p:nvPr/>
          </p:nvSpPr>
          <p:spPr>
            <a:xfrm>
              <a:off x="2536174" y="877943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D367FAED-6BCD-61D2-6556-CAF321722899}"/>
                </a:ext>
              </a:extLst>
            </p:cNvPr>
            <p:cNvSpPr/>
            <p:nvPr/>
          </p:nvSpPr>
          <p:spPr>
            <a:xfrm>
              <a:off x="2536174" y="7708176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2316C1BD-2B54-9E96-84F1-4209B7243171}"/>
                </a:ext>
              </a:extLst>
            </p:cNvPr>
            <p:cNvSpPr/>
            <p:nvPr/>
          </p:nvSpPr>
          <p:spPr>
            <a:xfrm>
              <a:off x="2906986" y="8136387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96C8BFB9-2186-0362-A929-D73AF3684CA6}"/>
                </a:ext>
              </a:extLst>
            </p:cNvPr>
            <p:cNvSpPr/>
            <p:nvPr/>
          </p:nvSpPr>
          <p:spPr>
            <a:xfrm>
              <a:off x="2906986" y="7922330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1A5DFB70-FF12-CBD1-0451-CDCFB7157C06}"/>
                </a:ext>
              </a:extLst>
            </p:cNvPr>
            <p:cNvSpPr/>
            <p:nvPr/>
          </p:nvSpPr>
          <p:spPr>
            <a:xfrm>
              <a:off x="2536174" y="792233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DD56E5D0-A409-F567-F930-2CE1983DBC4C}"/>
                </a:ext>
              </a:extLst>
            </p:cNvPr>
            <p:cNvSpPr/>
            <p:nvPr/>
          </p:nvSpPr>
          <p:spPr>
            <a:xfrm>
              <a:off x="2536174" y="6851756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14675EA0-510F-EA18-C6AE-F55ADCA6980B}"/>
                </a:ext>
              </a:extLst>
            </p:cNvPr>
            <p:cNvSpPr/>
            <p:nvPr/>
          </p:nvSpPr>
          <p:spPr>
            <a:xfrm>
              <a:off x="2906986" y="727996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8756DABD-A994-E788-CA85-42252E6B4B69}"/>
                </a:ext>
              </a:extLst>
            </p:cNvPr>
            <p:cNvSpPr/>
            <p:nvPr/>
          </p:nvSpPr>
          <p:spPr>
            <a:xfrm>
              <a:off x="2906986" y="7065909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7CDE9738-DF27-761C-9BA1-85B10DB75579}"/>
                </a:ext>
              </a:extLst>
            </p:cNvPr>
            <p:cNvSpPr/>
            <p:nvPr/>
          </p:nvSpPr>
          <p:spPr>
            <a:xfrm>
              <a:off x="2536174" y="7065909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B83FF796-FDAB-C99F-E19E-69AAF7025955}"/>
                </a:ext>
              </a:extLst>
            </p:cNvPr>
            <p:cNvSpPr/>
            <p:nvPr/>
          </p:nvSpPr>
          <p:spPr>
            <a:xfrm>
              <a:off x="3286441" y="12847671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6252F668-8450-D791-4FF7-371A6FE3865C}"/>
                </a:ext>
              </a:extLst>
            </p:cNvPr>
            <p:cNvSpPr/>
            <p:nvPr/>
          </p:nvSpPr>
          <p:spPr>
            <a:xfrm>
              <a:off x="3657252" y="1327588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944FCD5A-1E62-195A-422C-720CD93FAFF5}"/>
                </a:ext>
              </a:extLst>
            </p:cNvPr>
            <p:cNvSpPr/>
            <p:nvPr/>
          </p:nvSpPr>
          <p:spPr>
            <a:xfrm>
              <a:off x="3657252" y="1306182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7108E71E-39DF-D911-10AD-9F55493BE829}"/>
                </a:ext>
              </a:extLst>
            </p:cNvPr>
            <p:cNvSpPr/>
            <p:nvPr/>
          </p:nvSpPr>
          <p:spPr>
            <a:xfrm>
              <a:off x="3286441" y="1306182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4CCBA944-C991-A1CA-54E7-400F538010EE}"/>
                </a:ext>
              </a:extLst>
            </p:cNvPr>
            <p:cNvSpPr/>
            <p:nvPr/>
          </p:nvSpPr>
          <p:spPr>
            <a:xfrm>
              <a:off x="3286441" y="11991347"/>
              <a:ext cx="741622" cy="856324"/>
            </a:xfrm>
            <a:custGeom>
              <a:avLst/>
              <a:gdLst>
                <a:gd name="connsiteX0" fmla="*/ 0 w 715952"/>
                <a:gd name="connsiteY0" fmla="*/ 620036 h 826684"/>
                <a:gd name="connsiteX1" fmla="*/ 357976 w 715952"/>
                <a:gd name="connsiteY1" fmla="*/ 826684 h 826684"/>
                <a:gd name="connsiteX2" fmla="*/ 715953 w 715952"/>
                <a:gd name="connsiteY2" fmla="*/ 620036 h 826684"/>
                <a:gd name="connsiteX3" fmla="*/ 715953 w 715952"/>
                <a:gd name="connsiteY3" fmla="*/ 206648 h 826684"/>
                <a:gd name="connsiteX4" fmla="*/ 357976 w 715952"/>
                <a:gd name="connsiteY4" fmla="*/ 0 h 826684"/>
                <a:gd name="connsiteX5" fmla="*/ 0 w 715952"/>
                <a:gd name="connsiteY5" fmla="*/ 206648 h 82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4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B1C700C5-115F-9172-7177-001C245D6B76}"/>
                </a:ext>
              </a:extLst>
            </p:cNvPr>
            <p:cNvSpPr/>
            <p:nvPr/>
          </p:nvSpPr>
          <p:spPr>
            <a:xfrm>
              <a:off x="3657252" y="1241946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0E537FE6-C171-B037-DF52-BF6BA253352F}"/>
                </a:ext>
              </a:extLst>
            </p:cNvPr>
            <p:cNvSpPr/>
            <p:nvPr/>
          </p:nvSpPr>
          <p:spPr>
            <a:xfrm>
              <a:off x="3657252" y="1220540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25AF8AE6-13D0-3608-60F3-877782A2BA31}"/>
                </a:ext>
              </a:extLst>
            </p:cNvPr>
            <p:cNvSpPr/>
            <p:nvPr/>
          </p:nvSpPr>
          <p:spPr>
            <a:xfrm>
              <a:off x="3286441" y="1220540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2127176B-9C63-6926-7A37-092B66C61F6D}"/>
                </a:ext>
              </a:extLst>
            </p:cNvPr>
            <p:cNvSpPr/>
            <p:nvPr/>
          </p:nvSpPr>
          <p:spPr>
            <a:xfrm>
              <a:off x="3286441" y="11134150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8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E7F3E2EA-3725-9D61-8562-10D6782FFA3B}"/>
                </a:ext>
              </a:extLst>
            </p:cNvPr>
            <p:cNvSpPr/>
            <p:nvPr/>
          </p:nvSpPr>
          <p:spPr>
            <a:xfrm>
              <a:off x="3657252" y="1156236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B7799DEB-E33B-1CF3-2AF8-D86684A1818D}"/>
                </a:ext>
              </a:extLst>
            </p:cNvPr>
            <p:cNvSpPr/>
            <p:nvPr/>
          </p:nvSpPr>
          <p:spPr>
            <a:xfrm>
              <a:off x="3657252" y="11348303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C7ED5AA7-A32B-D2E9-CFD0-33C7DEAD8D77}"/>
                </a:ext>
              </a:extLst>
            </p:cNvPr>
            <p:cNvSpPr/>
            <p:nvPr/>
          </p:nvSpPr>
          <p:spPr>
            <a:xfrm>
              <a:off x="3286441" y="11348303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B622AFD4-F42A-C97E-38E6-74F3CBB393DD}"/>
                </a:ext>
              </a:extLst>
            </p:cNvPr>
            <p:cNvSpPr/>
            <p:nvPr/>
          </p:nvSpPr>
          <p:spPr>
            <a:xfrm>
              <a:off x="3286441" y="10277826"/>
              <a:ext cx="741622" cy="856323"/>
            </a:xfrm>
            <a:custGeom>
              <a:avLst/>
              <a:gdLst>
                <a:gd name="connsiteX0" fmla="*/ 0 w 715952"/>
                <a:gd name="connsiteY0" fmla="*/ 620036 h 826683"/>
                <a:gd name="connsiteX1" fmla="*/ 357976 w 715952"/>
                <a:gd name="connsiteY1" fmla="*/ 826684 h 826683"/>
                <a:gd name="connsiteX2" fmla="*/ 715953 w 715952"/>
                <a:gd name="connsiteY2" fmla="*/ 620036 h 826683"/>
                <a:gd name="connsiteX3" fmla="*/ 715953 w 715952"/>
                <a:gd name="connsiteY3" fmla="*/ 206648 h 826683"/>
                <a:gd name="connsiteX4" fmla="*/ 357976 w 715952"/>
                <a:gd name="connsiteY4" fmla="*/ 0 h 826683"/>
                <a:gd name="connsiteX5" fmla="*/ 0 w 715952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4DA5E2EE-ADBA-800D-5AF5-C6BF603E9CF9}"/>
                </a:ext>
              </a:extLst>
            </p:cNvPr>
            <p:cNvSpPr/>
            <p:nvPr/>
          </p:nvSpPr>
          <p:spPr>
            <a:xfrm>
              <a:off x="3657252" y="10706037"/>
              <a:ext cx="9712" cy="428112"/>
            </a:xfrm>
            <a:custGeom>
              <a:avLst/>
              <a:gdLst>
                <a:gd name="connsiteX0" fmla="*/ 0 w 9376"/>
                <a:gd name="connsiteY0" fmla="*/ 0 h 413294"/>
                <a:gd name="connsiteX1" fmla="*/ 0 w 9376"/>
                <a:gd name="connsiteY1" fmla="*/ 413295 h 41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294">
                  <a:moveTo>
                    <a:pt x="0" y="0"/>
                  </a:moveTo>
                  <a:lnTo>
                    <a:pt x="0" y="413295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0C2FFC27-D713-ABCC-D04B-40A4CE7C511A}"/>
                </a:ext>
              </a:extLst>
            </p:cNvPr>
            <p:cNvSpPr/>
            <p:nvPr/>
          </p:nvSpPr>
          <p:spPr>
            <a:xfrm>
              <a:off x="3657252" y="10491883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CAFC897B-E64D-857C-2219-8014D07FAD0D}"/>
                </a:ext>
              </a:extLst>
            </p:cNvPr>
            <p:cNvSpPr/>
            <p:nvPr/>
          </p:nvSpPr>
          <p:spPr>
            <a:xfrm>
              <a:off x="3286441" y="10491883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8E0C9E9F-170F-1DB5-8F61-AD439E2EF2EC}"/>
                </a:ext>
              </a:extLst>
            </p:cNvPr>
            <p:cNvSpPr/>
            <p:nvPr/>
          </p:nvSpPr>
          <p:spPr>
            <a:xfrm>
              <a:off x="3286441" y="9421697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A8450EFB-67A7-2D61-6EC7-C814B90383C2}"/>
                </a:ext>
              </a:extLst>
            </p:cNvPr>
            <p:cNvSpPr/>
            <p:nvPr/>
          </p:nvSpPr>
          <p:spPr>
            <a:xfrm>
              <a:off x="3657252" y="984990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255398E4-9267-63CB-130F-21BF8425D0D2}"/>
                </a:ext>
              </a:extLst>
            </p:cNvPr>
            <p:cNvSpPr/>
            <p:nvPr/>
          </p:nvSpPr>
          <p:spPr>
            <a:xfrm>
              <a:off x="3657252" y="9635851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AB8DDB12-08F4-1503-5AC5-09402C911D4C}"/>
                </a:ext>
              </a:extLst>
            </p:cNvPr>
            <p:cNvSpPr/>
            <p:nvPr/>
          </p:nvSpPr>
          <p:spPr>
            <a:xfrm>
              <a:off x="3286441" y="9635851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916D6634-3FC0-D590-4279-EA2B4B75867F}"/>
                </a:ext>
              </a:extLst>
            </p:cNvPr>
            <p:cNvSpPr/>
            <p:nvPr/>
          </p:nvSpPr>
          <p:spPr>
            <a:xfrm>
              <a:off x="3286441" y="8565277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2CBF4455-949E-CB5C-CD88-7FAA78A030F7}"/>
                </a:ext>
              </a:extLst>
            </p:cNvPr>
            <p:cNvSpPr/>
            <p:nvPr/>
          </p:nvSpPr>
          <p:spPr>
            <a:xfrm>
              <a:off x="3657252" y="899348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E048ED90-31F3-733F-EF8E-D3A248EB8892}"/>
                </a:ext>
              </a:extLst>
            </p:cNvPr>
            <p:cNvSpPr/>
            <p:nvPr/>
          </p:nvSpPr>
          <p:spPr>
            <a:xfrm>
              <a:off x="3657252" y="87794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E4591EDA-43E5-D5BB-9C05-8D736617D7F9}"/>
                </a:ext>
              </a:extLst>
            </p:cNvPr>
            <p:cNvSpPr/>
            <p:nvPr/>
          </p:nvSpPr>
          <p:spPr>
            <a:xfrm>
              <a:off x="3286441" y="877943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529DEDC3-BC1D-F1C9-9EF5-AD94B612039D}"/>
                </a:ext>
              </a:extLst>
            </p:cNvPr>
            <p:cNvSpPr/>
            <p:nvPr/>
          </p:nvSpPr>
          <p:spPr>
            <a:xfrm>
              <a:off x="3286441" y="770817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A334A7D3-D5F3-190E-CE22-E06C05A87A9C}"/>
                </a:ext>
              </a:extLst>
            </p:cNvPr>
            <p:cNvSpPr/>
            <p:nvPr/>
          </p:nvSpPr>
          <p:spPr>
            <a:xfrm>
              <a:off x="3657252" y="8136387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72696C30-EF74-A529-49AC-D87C77AA486A}"/>
                </a:ext>
              </a:extLst>
            </p:cNvPr>
            <p:cNvSpPr/>
            <p:nvPr/>
          </p:nvSpPr>
          <p:spPr>
            <a:xfrm>
              <a:off x="3657252" y="79223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C7C2C7B8-6415-3F50-CB89-0A9812AF3A21}"/>
                </a:ext>
              </a:extLst>
            </p:cNvPr>
            <p:cNvSpPr/>
            <p:nvPr/>
          </p:nvSpPr>
          <p:spPr>
            <a:xfrm>
              <a:off x="3286441" y="792233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AB8FBE64-C6CA-370B-D048-7A7B01A10ADC}"/>
                </a:ext>
              </a:extLst>
            </p:cNvPr>
            <p:cNvSpPr/>
            <p:nvPr/>
          </p:nvSpPr>
          <p:spPr>
            <a:xfrm>
              <a:off x="3286441" y="685175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A7F382D4-D82C-01E1-0F38-33BF60B57232}"/>
                </a:ext>
              </a:extLst>
            </p:cNvPr>
            <p:cNvSpPr/>
            <p:nvPr/>
          </p:nvSpPr>
          <p:spPr>
            <a:xfrm>
              <a:off x="3657252" y="727996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4B44D517-71A4-FB59-82A8-003D3301986B}"/>
                </a:ext>
              </a:extLst>
            </p:cNvPr>
            <p:cNvSpPr/>
            <p:nvPr/>
          </p:nvSpPr>
          <p:spPr>
            <a:xfrm>
              <a:off x="3657252" y="7065909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D31BC46A-3598-2842-9B67-8CB3DA5141B6}"/>
                </a:ext>
              </a:extLst>
            </p:cNvPr>
            <p:cNvSpPr/>
            <p:nvPr/>
          </p:nvSpPr>
          <p:spPr>
            <a:xfrm>
              <a:off x="3286441" y="7065909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E8F84A5A-391E-A289-9DD0-FE2432C15BB8}"/>
                </a:ext>
              </a:extLst>
            </p:cNvPr>
            <p:cNvSpPr/>
            <p:nvPr/>
          </p:nvSpPr>
          <p:spPr>
            <a:xfrm>
              <a:off x="4028063" y="12847671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EDCD3FF4-6328-481B-7D73-E307A94056F0}"/>
                </a:ext>
              </a:extLst>
            </p:cNvPr>
            <p:cNvSpPr/>
            <p:nvPr/>
          </p:nvSpPr>
          <p:spPr>
            <a:xfrm>
              <a:off x="4398875" y="1327588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BEA84635-452E-78AE-81A9-E9FF50109164}"/>
                </a:ext>
              </a:extLst>
            </p:cNvPr>
            <p:cNvSpPr/>
            <p:nvPr/>
          </p:nvSpPr>
          <p:spPr>
            <a:xfrm>
              <a:off x="4398875" y="1306182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6B52A232-7268-41A8-C826-ACDD0CE2B278}"/>
                </a:ext>
              </a:extLst>
            </p:cNvPr>
            <p:cNvSpPr/>
            <p:nvPr/>
          </p:nvSpPr>
          <p:spPr>
            <a:xfrm>
              <a:off x="4028064" y="1306182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9EC87C4D-21D0-953D-ADB2-C863F89A20F8}"/>
                </a:ext>
              </a:extLst>
            </p:cNvPr>
            <p:cNvSpPr/>
            <p:nvPr/>
          </p:nvSpPr>
          <p:spPr>
            <a:xfrm>
              <a:off x="4028063" y="11991347"/>
              <a:ext cx="741622" cy="856324"/>
            </a:xfrm>
            <a:custGeom>
              <a:avLst/>
              <a:gdLst>
                <a:gd name="connsiteX0" fmla="*/ 0 w 715952"/>
                <a:gd name="connsiteY0" fmla="*/ 620036 h 826684"/>
                <a:gd name="connsiteX1" fmla="*/ 357977 w 715952"/>
                <a:gd name="connsiteY1" fmla="*/ 826684 h 826684"/>
                <a:gd name="connsiteX2" fmla="*/ 715953 w 715952"/>
                <a:gd name="connsiteY2" fmla="*/ 620036 h 826684"/>
                <a:gd name="connsiteX3" fmla="*/ 715953 w 715952"/>
                <a:gd name="connsiteY3" fmla="*/ 206648 h 826684"/>
                <a:gd name="connsiteX4" fmla="*/ 357977 w 715952"/>
                <a:gd name="connsiteY4" fmla="*/ 0 h 826684"/>
                <a:gd name="connsiteX5" fmla="*/ 0 w 715952"/>
                <a:gd name="connsiteY5" fmla="*/ 206648 h 82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4">
                  <a:moveTo>
                    <a:pt x="0" y="620036"/>
                  </a:moveTo>
                  <a:lnTo>
                    <a:pt x="357977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7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A6B420B5-2468-058B-2C77-48235AFF53D7}"/>
                </a:ext>
              </a:extLst>
            </p:cNvPr>
            <p:cNvSpPr/>
            <p:nvPr/>
          </p:nvSpPr>
          <p:spPr>
            <a:xfrm>
              <a:off x="4398875" y="1241946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628006CA-F2F9-D23E-305A-3F19FF9ABBD5}"/>
                </a:ext>
              </a:extLst>
            </p:cNvPr>
            <p:cNvSpPr/>
            <p:nvPr/>
          </p:nvSpPr>
          <p:spPr>
            <a:xfrm>
              <a:off x="4398875" y="1220540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769E047C-FF8A-82A9-7292-F8B48414F165}"/>
                </a:ext>
              </a:extLst>
            </p:cNvPr>
            <p:cNvSpPr/>
            <p:nvPr/>
          </p:nvSpPr>
          <p:spPr>
            <a:xfrm>
              <a:off x="4028064" y="1220540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9985AC50-DA4F-E8A7-D891-0A37B88FE1E0}"/>
                </a:ext>
              </a:extLst>
            </p:cNvPr>
            <p:cNvSpPr/>
            <p:nvPr/>
          </p:nvSpPr>
          <p:spPr>
            <a:xfrm>
              <a:off x="4028063" y="11134150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8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4AFBE9F5-5ECF-2E14-EA93-248EC3F5FBD2}"/>
                </a:ext>
              </a:extLst>
            </p:cNvPr>
            <p:cNvSpPr/>
            <p:nvPr/>
          </p:nvSpPr>
          <p:spPr>
            <a:xfrm>
              <a:off x="4398875" y="1156236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387FFA83-F63B-A54D-50CA-A28ABA6DE742}"/>
                </a:ext>
              </a:extLst>
            </p:cNvPr>
            <p:cNvSpPr/>
            <p:nvPr/>
          </p:nvSpPr>
          <p:spPr>
            <a:xfrm>
              <a:off x="4398875" y="11348303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565D7C04-CA95-FEA9-9345-E0F13E8B8F29}"/>
                </a:ext>
              </a:extLst>
            </p:cNvPr>
            <p:cNvSpPr/>
            <p:nvPr/>
          </p:nvSpPr>
          <p:spPr>
            <a:xfrm>
              <a:off x="4028064" y="11348303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790132EA-65AB-F1EC-0D85-7FBC1D645014}"/>
                </a:ext>
              </a:extLst>
            </p:cNvPr>
            <p:cNvSpPr/>
            <p:nvPr/>
          </p:nvSpPr>
          <p:spPr>
            <a:xfrm>
              <a:off x="4028063" y="10277826"/>
              <a:ext cx="741622" cy="856323"/>
            </a:xfrm>
            <a:custGeom>
              <a:avLst/>
              <a:gdLst>
                <a:gd name="connsiteX0" fmla="*/ 0 w 715952"/>
                <a:gd name="connsiteY0" fmla="*/ 620036 h 826683"/>
                <a:gd name="connsiteX1" fmla="*/ 357977 w 715952"/>
                <a:gd name="connsiteY1" fmla="*/ 826684 h 826683"/>
                <a:gd name="connsiteX2" fmla="*/ 715953 w 715952"/>
                <a:gd name="connsiteY2" fmla="*/ 620036 h 826683"/>
                <a:gd name="connsiteX3" fmla="*/ 715953 w 715952"/>
                <a:gd name="connsiteY3" fmla="*/ 206648 h 826683"/>
                <a:gd name="connsiteX4" fmla="*/ 357977 w 715952"/>
                <a:gd name="connsiteY4" fmla="*/ 0 h 826683"/>
                <a:gd name="connsiteX5" fmla="*/ 0 w 715952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3">
                  <a:moveTo>
                    <a:pt x="0" y="620036"/>
                  </a:moveTo>
                  <a:lnTo>
                    <a:pt x="357977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7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09D57DB8-B327-FE34-07FA-48D93101AC2E}"/>
                </a:ext>
              </a:extLst>
            </p:cNvPr>
            <p:cNvSpPr/>
            <p:nvPr/>
          </p:nvSpPr>
          <p:spPr>
            <a:xfrm>
              <a:off x="4398875" y="10706037"/>
              <a:ext cx="9712" cy="428112"/>
            </a:xfrm>
            <a:custGeom>
              <a:avLst/>
              <a:gdLst>
                <a:gd name="connsiteX0" fmla="*/ 0 w 9376"/>
                <a:gd name="connsiteY0" fmla="*/ 0 h 413294"/>
                <a:gd name="connsiteX1" fmla="*/ 0 w 9376"/>
                <a:gd name="connsiteY1" fmla="*/ 413295 h 41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294">
                  <a:moveTo>
                    <a:pt x="0" y="0"/>
                  </a:moveTo>
                  <a:lnTo>
                    <a:pt x="0" y="413295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F658FCBF-18FA-79F3-F624-695D13B786B9}"/>
                </a:ext>
              </a:extLst>
            </p:cNvPr>
            <p:cNvSpPr/>
            <p:nvPr/>
          </p:nvSpPr>
          <p:spPr>
            <a:xfrm>
              <a:off x="4398875" y="10491883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24BDAB64-9C22-AF5F-198F-91CA9E2213EE}"/>
                </a:ext>
              </a:extLst>
            </p:cNvPr>
            <p:cNvSpPr/>
            <p:nvPr/>
          </p:nvSpPr>
          <p:spPr>
            <a:xfrm>
              <a:off x="4028064" y="10491883"/>
              <a:ext cx="370811" cy="214153"/>
            </a:xfrm>
            <a:custGeom>
              <a:avLst/>
              <a:gdLst>
                <a:gd name="connsiteX0" fmla="*/ 357977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6E12DAC1-633C-32DA-8D09-E5B74ACD71E8}"/>
                </a:ext>
              </a:extLst>
            </p:cNvPr>
            <p:cNvSpPr/>
            <p:nvPr/>
          </p:nvSpPr>
          <p:spPr>
            <a:xfrm>
              <a:off x="4028063" y="9421697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7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7" y="826777"/>
                  </a:lnTo>
                  <a:lnTo>
                    <a:pt x="715953" y="620036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FF977CBE-34FF-832A-B1F5-AF0CDA787E4D}"/>
                </a:ext>
              </a:extLst>
            </p:cNvPr>
            <p:cNvSpPr/>
            <p:nvPr/>
          </p:nvSpPr>
          <p:spPr>
            <a:xfrm>
              <a:off x="4398875" y="984990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066E1BDB-170B-5B8C-7776-B1190A1D0479}"/>
                </a:ext>
              </a:extLst>
            </p:cNvPr>
            <p:cNvSpPr/>
            <p:nvPr/>
          </p:nvSpPr>
          <p:spPr>
            <a:xfrm>
              <a:off x="4398875" y="9635851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DA20A304-C8C9-048D-29A0-2AC7D80CEA04}"/>
                </a:ext>
              </a:extLst>
            </p:cNvPr>
            <p:cNvSpPr/>
            <p:nvPr/>
          </p:nvSpPr>
          <p:spPr>
            <a:xfrm>
              <a:off x="4028064" y="9635851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6200DCEA-0115-167D-D200-B03B1F7506BC}"/>
                </a:ext>
              </a:extLst>
            </p:cNvPr>
            <p:cNvSpPr/>
            <p:nvPr/>
          </p:nvSpPr>
          <p:spPr>
            <a:xfrm>
              <a:off x="4028063" y="8565277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96211A8B-F7C1-7AC6-0479-4F1B9ECE2C54}"/>
                </a:ext>
              </a:extLst>
            </p:cNvPr>
            <p:cNvSpPr/>
            <p:nvPr/>
          </p:nvSpPr>
          <p:spPr>
            <a:xfrm>
              <a:off x="4398875" y="899348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CC861B5-7DB1-9348-E0A7-EB1AF37E8F46}"/>
                </a:ext>
              </a:extLst>
            </p:cNvPr>
            <p:cNvSpPr/>
            <p:nvPr/>
          </p:nvSpPr>
          <p:spPr>
            <a:xfrm>
              <a:off x="4398875" y="87794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9DF008B7-4087-DFD1-7B7E-906ABE3C3F0B}"/>
                </a:ext>
              </a:extLst>
            </p:cNvPr>
            <p:cNvSpPr/>
            <p:nvPr/>
          </p:nvSpPr>
          <p:spPr>
            <a:xfrm>
              <a:off x="4028064" y="877943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944155FA-48C6-DBA6-96B7-AFA29D93ED65}"/>
                </a:ext>
              </a:extLst>
            </p:cNvPr>
            <p:cNvSpPr/>
            <p:nvPr/>
          </p:nvSpPr>
          <p:spPr>
            <a:xfrm>
              <a:off x="4028063" y="770817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9BAF66F3-5065-E2AB-140E-3BAAD5AD85E1}"/>
                </a:ext>
              </a:extLst>
            </p:cNvPr>
            <p:cNvSpPr/>
            <p:nvPr/>
          </p:nvSpPr>
          <p:spPr>
            <a:xfrm>
              <a:off x="4398875" y="8136387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BAF395B8-5573-394E-AED6-ABA3BC721241}"/>
                </a:ext>
              </a:extLst>
            </p:cNvPr>
            <p:cNvSpPr/>
            <p:nvPr/>
          </p:nvSpPr>
          <p:spPr>
            <a:xfrm>
              <a:off x="4398875" y="79223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0E5C548B-BDA4-17A2-E69A-85B090225450}"/>
                </a:ext>
              </a:extLst>
            </p:cNvPr>
            <p:cNvSpPr/>
            <p:nvPr/>
          </p:nvSpPr>
          <p:spPr>
            <a:xfrm>
              <a:off x="4028064" y="792233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465CD70A-49C0-B5E8-A8F0-FDDA7207197C}"/>
                </a:ext>
              </a:extLst>
            </p:cNvPr>
            <p:cNvSpPr/>
            <p:nvPr/>
          </p:nvSpPr>
          <p:spPr>
            <a:xfrm>
              <a:off x="4028063" y="685175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FA27C3CD-8A04-3B80-E4D8-5D15B86E3793}"/>
                </a:ext>
              </a:extLst>
            </p:cNvPr>
            <p:cNvSpPr/>
            <p:nvPr/>
          </p:nvSpPr>
          <p:spPr>
            <a:xfrm>
              <a:off x="4398875" y="727996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5CA99595-F520-800C-0D47-9A5E6C7AF17B}"/>
                </a:ext>
              </a:extLst>
            </p:cNvPr>
            <p:cNvSpPr/>
            <p:nvPr/>
          </p:nvSpPr>
          <p:spPr>
            <a:xfrm>
              <a:off x="4398875" y="7065909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A2E504F8-50CD-838F-B807-A8E701DD5167}"/>
                </a:ext>
              </a:extLst>
            </p:cNvPr>
            <p:cNvSpPr/>
            <p:nvPr/>
          </p:nvSpPr>
          <p:spPr>
            <a:xfrm>
              <a:off x="4028064" y="7065909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A61BA866-2275-5AA8-1B43-B8584B89DE6F}"/>
                </a:ext>
              </a:extLst>
            </p:cNvPr>
            <p:cNvSpPr/>
            <p:nvPr/>
          </p:nvSpPr>
          <p:spPr>
            <a:xfrm>
              <a:off x="4767258" y="12847671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096D961A-D769-4B0D-8AAA-1F1D2A548F1A}"/>
                </a:ext>
              </a:extLst>
            </p:cNvPr>
            <p:cNvSpPr/>
            <p:nvPr/>
          </p:nvSpPr>
          <p:spPr>
            <a:xfrm>
              <a:off x="5138070" y="1327588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5AD0584A-5EEE-0397-CA79-11E574483880}"/>
                </a:ext>
              </a:extLst>
            </p:cNvPr>
            <p:cNvSpPr/>
            <p:nvPr/>
          </p:nvSpPr>
          <p:spPr>
            <a:xfrm>
              <a:off x="5138070" y="13061824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E764D940-0D5B-00FE-63F1-31F78A2FAA54}"/>
                </a:ext>
              </a:extLst>
            </p:cNvPr>
            <p:cNvSpPr/>
            <p:nvPr/>
          </p:nvSpPr>
          <p:spPr>
            <a:xfrm>
              <a:off x="4767258" y="1306182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82FBCF9A-9543-6312-1E0C-6BA6729E7E1B}"/>
                </a:ext>
              </a:extLst>
            </p:cNvPr>
            <p:cNvSpPr/>
            <p:nvPr/>
          </p:nvSpPr>
          <p:spPr>
            <a:xfrm>
              <a:off x="4767258" y="11991347"/>
              <a:ext cx="741623" cy="856324"/>
            </a:xfrm>
            <a:custGeom>
              <a:avLst/>
              <a:gdLst>
                <a:gd name="connsiteX0" fmla="*/ 0 w 715953"/>
                <a:gd name="connsiteY0" fmla="*/ 620036 h 826684"/>
                <a:gd name="connsiteX1" fmla="*/ 357977 w 715953"/>
                <a:gd name="connsiteY1" fmla="*/ 826684 h 826684"/>
                <a:gd name="connsiteX2" fmla="*/ 715953 w 715953"/>
                <a:gd name="connsiteY2" fmla="*/ 620036 h 826684"/>
                <a:gd name="connsiteX3" fmla="*/ 715953 w 715953"/>
                <a:gd name="connsiteY3" fmla="*/ 206648 h 826684"/>
                <a:gd name="connsiteX4" fmla="*/ 357977 w 715953"/>
                <a:gd name="connsiteY4" fmla="*/ 0 h 826684"/>
                <a:gd name="connsiteX5" fmla="*/ 0 w 715953"/>
                <a:gd name="connsiteY5" fmla="*/ 206648 h 82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684">
                  <a:moveTo>
                    <a:pt x="0" y="620036"/>
                  </a:moveTo>
                  <a:lnTo>
                    <a:pt x="357977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7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C6FE2F0A-5079-828C-A203-C05522655437}"/>
                </a:ext>
              </a:extLst>
            </p:cNvPr>
            <p:cNvSpPr/>
            <p:nvPr/>
          </p:nvSpPr>
          <p:spPr>
            <a:xfrm>
              <a:off x="5138070" y="1241946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6E29DE5E-0215-CB54-3C50-74E76253816A}"/>
                </a:ext>
              </a:extLst>
            </p:cNvPr>
            <p:cNvSpPr/>
            <p:nvPr/>
          </p:nvSpPr>
          <p:spPr>
            <a:xfrm>
              <a:off x="5138070" y="12205404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263951C6-B598-C0AF-D911-B04C95843E4D}"/>
                </a:ext>
              </a:extLst>
            </p:cNvPr>
            <p:cNvSpPr/>
            <p:nvPr/>
          </p:nvSpPr>
          <p:spPr>
            <a:xfrm>
              <a:off x="4767258" y="1220540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7B14AC5C-338B-5CA5-F876-DFA24BA36917}"/>
                </a:ext>
              </a:extLst>
            </p:cNvPr>
            <p:cNvSpPr/>
            <p:nvPr/>
          </p:nvSpPr>
          <p:spPr>
            <a:xfrm>
              <a:off x="4767258" y="11134150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8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72429FD4-4E1F-03DC-A64B-EFEC1417662C}"/>
                </a:ext>
              </a:extLst>
            </p:cNvPr>
            <p:cNvSpPr/>
            <p:nvPr/>
          </p:nvSpPr>
          <p:spPr>
            <a:xfrm>
              <a:off x="5138070" y="1156236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5CD7E2C2-B878-44AA-6E27-F03219606618}"/>
                </a:ext>
              </a:extLst>
            </p:cNvPr>
            <p:cNvSpPr/>
            <p:nvPr/>
          </p:nvSpPr>
          <p:spPr>
            <a:xfrm>
              <a:off x="5138070" y="11348303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7533BBDA-F751-6965-5C35-35E10935BC8F}"/>
                </a:ext>
              </a:extLst>
            </p:cNvPr>
            <p:cNvSpPr/>
            <p:nvPr/>
          </p:nvSpPr>
          <p:spPr>
            <a:xfrm>
              <a:off x="4767258" y="11348303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32C7A72C-A4C8-53FE-C1B4-BBF0E0024491}"/>
                </a:ext>
              </a:extLst>
            </p:cNvPr>
            <p:cNvSpPr/>
            <p:nvPr/>
          </p:nvSpPr>
          <p:spPr>
            <a:xfrm>
              <a:off x="4767258" y="10277826"/>
              <a:ext cx="741623" cy="856323"/>
            </a:xfrm>
            <a:custGeom>
              <a:avLst/>
              <a:gdLst>
                <a:gd name="connsiteX0" fmla="*/ 0 w 715953"/>
                <a:gd name="connsiteY0" fmla="*/ 620036 h 826683"/>
                <a:gd name="connsiteX1" fmla="*/ 357977 w 715953"/>
                <a:gd name="connsiteY1" fmla="*/ 826684 h 826683"/>
                <a:gd name="connsiteX2" fmla="*/ 715953 w 715953"/>
                <a:gd name="connsiteY2" fmla="*/ 620036 h 826683"/>
                <a:gd name="connsiteX3" fmla="*/ 715953 w 715953"/>
                <a:gd name="connsiteY3" fmla="*/ 206648 h 826683"/>
                <a:gd name="connsiteX4" fmla="*/ 357977 w 715953"/>
                <a:gd name="connsiteY4" fmla="*/ 0 h 826683"/>
                <a:gd name="connsiteX5" fmla="*/ 0 w 715953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683">
                  <a:moveTo>
                    <a:pt x="0" y="620036"/>
                  </a:moveTo>
                  <a:lnTo>
                    <a:pt x="357977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7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C86335E2-4DD5-9587-72BA-883D8D1E8F3F}"/>
                </a:ext>
              </a:extLst>
            </p:cNvPr>
            <p:cNvSpPr/>
            <p:nvPr/>
          </p:nvSpPr>
          <p:spPr>
            <a:xfrm>
              <a:off x="5138070" y="10706037"/>
              <a:ext cx="9712" cy="428112"/>
            </a:xfrm>
            <a:custGeom>
              <a:avLst/>
              <a:gdLst>
                <a:gd name="connsiteX0" fmla="*/ 0 w 9376"/>
                <a:gd name="connsiteY0" fmla="*/ 0 h 413294"/>
                <a:gd name="connsiteX1" fmla="*/ 0 w 9376"/>
                <a:gd name="connsiteY1" fmla="*/ 413295 h 41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294">
                  <a:moveTo>
                    <a:pt x="0" y="0"/>
                  </a:moveTo>
                  <a:lnTo>
                    <a:pt x="0" y="413295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6DC6AAC2-F60A-360C-01F2-B4357A2D3433}"/>
                </a:ext>
              </a:extLst>
            </p:cNvPr>
            <p:cNvSpPr/>
            <p:nvPr/>
          </p:nvSpPr>
          <p:spPr>
            <a:xfrm>
              <a:off x="5138070" y="10491883"/>
              <a:ext cx="370811" cy="214153"/>
            </a:xfrm>
            <a:custGeom>
              <a:avLst/>
              <a:gdLst>
                <a:gd name="connsiteX0" fmla="*/ 357977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8CC8F502-5BA0-7C62-589A-FFF60FB7A42A}"/>
                </a:ext>
              </a:extLst>
            </p:cNvPr>
            <p:cNvSpPr/>
            <p:nvPr/>
          </p:nvSpPr>
          <p:spPr>
            <a:xfrm>
              <a:off x="4767258" y="10491883"/>
              <a:ext cx="370811" cy="214153"/>
            </a:xfrm>
            <a:custGeom>
              <a:avLst/>
              <a:gdLst>
                <a:gd name="connsiteX0" fmla="*/ 357977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4F6D6081-271E-9878-5A55-D68299EAC158}"/>
                </a:ext>
              </a:extLst>
            </p:cNvPr>
            <p:cNvSpPr/>
            <p:nvPr/>
          </p:nvSpPr>
          <p:spPr>
            <a:xfrm>
              <a:off x="4767258" y="9421697"/>
              <a:ext cx="741623" cy="856420"/>
            </a:xfrm>
            <a:custGeom>
              <a:avLst/>
              <a:gdLst>
                <a:gd name="connsiteX0" fmla="*/ 0 w 715953"/>
                <a:gd name="connsiteY0" fmla="*/ 620036 h 826777"/>
                <a:gd name="connsiteX1" fmla="*/ 357977 w 715953"/>
                <a:gd name="connsiteY1" fmla="*/ 826777 h 826777"/>
                <a:gd name="connsiteX2" fmla="*/ 715953 w 715953"/>
                <a:gd name="connsiteY2" fmla="*/ 620036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036"/>
                  </a:moveTo>
                  <a:lnTo>
                    <a:pt x="357977" y="826777"/>
                  </a:lnTo>
                  <a:lnTo>
                    <a:pt x="715953" y="620036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967634CF-D72E-A1FA-F1D5-9E0356D0EE3F}"/>
                </a:ext>
              </a:extLst>
            </p:cNvPr>
            <p:cNvSpPr/>
            <p:nvPr/>
          </p:nvSpPr>
          <p:spPr>
            <a:xfrm>
              <a:off x="5138070" y="984990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2AE64D77-1867-2361-ACD1-59B97EA07428}"/>
                </a:ext>
              </a:extLst>
            </p:cNvPr>
            <p:cNvSpPr/>
            <p:nvPr/>
          </p:nvSpPr>
          <p:spPr>
            <a:xfrm>
              <a:off x="5138070" y="9635851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D99F2BD8-D4FD-2966-61AF-25C246E72382}"/>
                </a:ext>
              </a:extLst>
            </p:cNvPr>
            <p:cNvSpPr/>
            <p:nvPr/>
          </p:nvSpPr>
          <p:spPr>
            <a:xfrm>
              <a:off x="4767258" y="9635851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30F9D626-F27F-4112-666F-711494AAA96C}"/>
                </a:ext>
              </a:extLst>
            </p:cNvPr>
            <p:cNvSpPr/>
            <p:nvPr/>
          </p:nvSpPr>
          <p:spPr>
            <a:xfrm>
              <a:off x="4767258" y="8565277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5709680F-771C-41B3-0DBA-A8F03B571D07}"/>
                </a:ext>
              </a:extLst>
            </p:cNvPr>
            <p:cNvSpPr/>
            <p:nvPr/>
          </p:nvSpPr>
          <p:spPr>
            <a:xfrm>
              <a:off x="5138070" y="899348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B46C1A5E-6237-B514-8542-A6FFCC321E59}"/>
                </a:ext>
              </a:extLst>
            </p:cNvPr>
            <p:cNvSpPr/>
            <p:nvPr/>
          </p:nvSpPr>
          <p:spPr>
            <a:xfrm>
              <a:off x="5138070" y="8779430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AD1174F7-400B-E690-23A4-D1D783A4E19A}"/>
                </a:ext>
              </a:extLst>
            </p:cNvPr>
            <p:cNvSpPr/>
            <p:nvPr/>
          </p:nvSpPr>
          <p:spPr>
            <a:xfrm>
              <a:off x="4767258" y="877943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B6D8392D-FFCE-24C0-C796-0CCD3602A43B}"/>
                </a:ext>
              </a:extLst>
            </p:cNvPr>
            <p:cNvSpPr/>
            <p:nvPr/>
          </p:nvSpPr>
          <p:spPr>
            <a:xfrm>
              <a:off x="4767258" y="7708176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DCA94E6D-502A-8D16-3C37-452EAD9FB203}"/>
                </a:ext>
              </a:extLst>
            </p:cNvPr>
            <p:cNvSpPr/>
            <p:nvPr/>
          </p:nvSpPr>
          <p:spPr>
            <a:xfrm>
              <a:off x="5138070" y="8136387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9C047FF7-6CE6-879E-EE27-7BEE014635B9}"/>
                </a:ext>
              </a:extLst>
            </p:cNvPr>
            <p:cNvSpPr/>
            <p:nvPr/>
          </p:nvSpPr>
          <p:spPr>
            <a:xfrm>
              <a:off x="5138070" y="7922330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BB0332ED-7322-89C7-68E6-6BD248678C9F}"/>
                </a:ext>
              </a:extLst>
            </p:cNvPr>
            <p:cNvSpPr/>
            <p:nvPr/>
          </p:nvSpPr>
          <p:spPr>
            <a:xfrm>
              <a:off x="4767258" y="792233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B939106A-8DFB-1B67-1C7C-ABB0C4A6CFA4}"/>
                </a:ext>
              </a:extLst>
            </p:cNvPr>
            <p:cNvSpPr/>
            <p:nvPr/>
          </p:nvSpPr>
          <p:spPr>
            <a:xfrm>
              <a:off x="4767258" y="6851756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E867A1A7-133E-79AD-D543-A50F69F809E3}"/>
                </a:ext>
              </a:extLst>
            </p:cNvPr>
            <p:cNvSpPr/>
            <p:nvPr/>
          </p:nvSpPr>
          <p:spPr>
            <a:xfrm>
              <a:off x="5138070" y="727996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A71FFDB6-A8FE-9E79-A7CD-D6D0603E3A7C}"/>
                </a:ext>
              </a:extLst>
            </p:cNvPr>
            <p:cNvSpPr/>
            <p:nvPr/>
          </p:nvSpPr>
          <p:spPr>
            <a:xfrm>
              <a:off x="5138070" y="7065909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DBC47975-F401-3A3D-272D-7EDD58A0C8FA}"/>
                </a:ext>
              </a:extLst>
            </p:cNvPr>
            <p:cNvSpPr/>
            <p:nvPr/>
          </p:nvSpPr>
          <p:spPr>
            <a:xfrm>
              <a:off x="4767258" y="7065909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6AB586F7-8939-840D-4110-D5DD52F0BCC6}"/>
                </a:ext>
              </a:extLst>
            </p:cNvPr>
            <p:cNvSpPr/>
            <p:nvPr/>
          </p:nvSpPr>
          <p:spPr>
            <a:xfrm>
              <a:off x="5508881" y="12847671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E506001C-44CB-EA23-83A8-67A496FB2447}"/>
                </a:ext>
              </a:extLst>
            </p:cNvPr>
            <p:cNvSpPr/>
            <p:nvPr/>
          </p:nvSpPr>
          <p:spPr>
            <a:xfrm>
              <a:off x="5879692" y="1327588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3B01AA3B-C659-1754-663F-700BD604E3AE}"/>
                </a:ext>
              </a:extLst>
            </p:cNvPr>
            <p:cNvSpPr/>
            <p:nvPr/>
          </p:nvSpPr>
          <p:spPr>
            <a:xfrm>
              <a:off x="5879692" y="13061824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C3A63E94-3103-0F75-DBF3-30D473AFC21F}"/>
                </a:ext>
              </a:extLst>
            </p:cNvPr>
            <p:cNvSpPr/>
            <p:nvPr/>
          </p:nvSpPr>
          <p:spPr>
            <a:xfrm>
              <a:off x="5508881" y="1306182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A829A2F3-0B45-3356-39F9-35BCCBF0DBDD}"/>
                </a:ext>
              </a:extLst>
            </p:cNvPr>
            <p:cNvSpPr/>
            <p:nvPr/>
          </p:nvSpPr>
          <p:spPr>
            <a:xfrm>
              <a:off x="5508881" y="11991347"/>
              <a:ext cx="741719" cy="856324"/>
            </a:xfrm>
            <a:custGeom>
              <a:avLst/>
              <a:gdLst>
                <a:gd name="connsiteX0" fmla="*/ 0 w 716046"/>
                <a:gd name="connsiteY0" fmla="*/ 620036 h 826684"/>
                <a:gd name="connsiteX1" fmla="*/ 357976 w 716046"/>
                <a:gd name="connsiteY1" fmla="*/ 826684 h 826684"/>
                <a:gd name="connsiteX2" fmla="*/ 716047 w 716046"/>
                <a:gd name="connsiteY2" fmla="*/ 620036 h 826684"/>
                <a:gd name="connsiteX3" fmla="*/ 716047 w 716046"/>
                <a:gd name="connsiteY3" fmla="*/ 206648 h 826684"/>
                <a:gd name="connsiteX4" fmla="*/ 357976 w 716046"/>
                <a:gd name="connsiteY4" fmla="*/ 0 h 826684"/>
                <a:gd name="connsiteX5" fmla="*/ 0 w 716046"/>
                <a:gd name="connsiteY5" fmla="*/ 206648 h 82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684">
                  <a:moveTo>
                    <a:pt x="0" y="620036"/>
                  </a:moveTo>
                  <a:lnTo>
                    <a:pt x="357976" y="826684"/>
                  </a:lnTo>
                  <a:lnTo>
                    <a:pt x="716047" y="620036"/>
                  </a:lnTo>
                  <a:lnTo>
                    <a:pt x="716047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18465E9A-3C50-3EB3-33EA-813A08F3A72F}"/>
                </a:ext>
              </a:extLst>
            </p:cNvPr>
            <p:cNvSpPr/>
            <p:nvPr/>
          </p:nvSpPr>
          <p:spPr>
            <a:xfrm>
              <a:off x="5879692" y="1241946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B4DA9688-DC33-FF87-D995-EEEB53C5EE22}"/>
                </a:ext>
              </a:extLst>
            </p:cNvPr>
            <p:cNvSpPr/>
            <p:nvPr/>
          </p:nvSpPr>
          <p:spPr>
            <a:xfrm>
              <a:off x="5879692" y="12205404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DDB7310C-05D9-2BE3-47A5-45FB87EF7F6C}"/>
                </a:ext>
              </a:extLst>
            </p:cNvPr>
            <p:cNvSpPr/>
            <p:nvPr/>
          </p:nvSpPr>
          <p:spPr>
            <a:xfrm>
              <a:off x="5508881" y="1220540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713C56E8-02F7-9ABF-FFF1-D2B80E030368}"/>
                </a:ext>
              </a:extLst>
            </p:cNvPr>
            <p:cNvSpPr/>
            <p:nvPr/>
          </p:nvSpPr>
          <p:spPr>
            <a:xfrm>
              <a:off x="5508881" y="11134150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8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7B92AC0D-2ECF-42BD-9596-B0D2B49A8C18}"/>
                </a:ext>
              </a:extLst>
            </p:cNvPr>
            <p:cNvSpPr/>
            <p:nvPr/>
          </p:nvSpPr>
          <p:spPr>
            <a:xfrm>
              <a:off x="5879692" y="1156236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E7710DF1-805F-5A6E-1A1C-EBA0480B08E0}"/>
                </a:ext>
              </a:extLst>
            </p:cNvPr>
            <p:cNvSpPr/>
            <p:nvPr/>
          </p:nvSpPr>
          <p:spPr>
            <a:xfrm>
              <a:off x="5879692" y="11348303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9981CBB4-3033-75FD-87A2-C4C8E42A97F6}"/>
                </a:ext>
              </a:extLst>
            </p:cNvPr>
            <p:cNvSpPr/>
            <p:nvPr/>
          </p:nvSpPr>
          <p:spPr>
            <a:xfrm>
              <a:off x="5508881" y="11348303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E36F4A4A-413A-6CB8-A194-F23A01D57D13}"/>
                </a:ext>
              </a:extLst>
            </p:cNvPr>
            <p:cNvSpPr/>
            <p:nvPr/>
          </p:nvSpPr>
          <p:spPr>
            <a:xfrm>
              <a:off x="5508881" y="10277826"/>
              <a:ext cx="741719" cy="856323"/>
            </a:xfrm>
            <a:custGeom>
              <a:avLst/>
              <a:gdLst>
                <a:gd name="connsiteX0" fmla="*/ 0 w 716046"/>
                <a:gd name="connsiteY0" fmla="*/ 620036 h 826683"/>
                <a:gd name="connsiteX1" fmla="*/ 357976 w 716046"/>
                <a:gd name="connsiteY1" fmla="*/ 826684 h 826683"/>
                <a:gd name="connsiteX2" fmla="*/ 716047 w 716046"/>
                <a:gd name="connsiteY2" fmla="*/ 620036 h 826683"/>
                <a:gd name="connsiteX3" fmla="*/ 716047 w 716046"/>
                <a:gd name="connsiteY3" fmla="*/ 206648 h 826683"/>
                <a:gd name="connsiteX4" fmla="*/ 357976 w 716046"/>
                <a:gd name="connsiteY4" fmla="*/ 0 h 826683"/>
                <a:gd name="connsiteX5" fmla="*/ 0 w 716046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6047" y="620036"/>
                  </a:lnTo>
                  <a:lnTo>
                    <a:pt x="716047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106A5B76-969B-2877-6081-E9D126B368B6}"/>
                </a:ext>
              </a:extLst>
            </p:cNvPr>
            <p:cNvSpPr/>
            <p:nvPr/>
          </p:nvSpPr>
          <p:spPr>
            <a:xfrm>
              <a:off x="5879692" y="10706037"/>
              <a:ext cx="9712" cy="428112"/>
            </a:xfrm>
            <a:custGeom>
              <a:avLst/>
              <a:gdLst>
                <a:gd name="connsiteX0" fmla="*/ 0 w 9376"/>
                <a:gd name="connsiteY0" fmla="*/ 0 h 413294"/>
                <a:gd name="connsiteX1" fmla="*/ 0 w 9376"/>
                <a:gd name="connsiteY1" fmla="*/ 413295 h 41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294">
                  <a:moveTo>
                    <a:pt x="0" y="0"/>
                  </a:moveTo>
                  <a:lnTo>
                    <a:pt x="0" y="413295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DBFB96CF-2CF4-431C-3792-4DC01C72EBAA}"/>
                </a:ext>
              </a:extLst>
            </p:cNvPr>
            <p:cNvSpPr/>
            <p:nvPr/>
          </p:nvSpPr>
          <p:spPr>
            <a:xfrm>
              <a:off x="5879692" y="10491883"/>
              <a:ext cx="370908" cy="214153"/>
            </a:xfrm>
            <a:custGeom>
              <a:avLst/>
              <a:gdLst>
                <a:gd name="connsiteX0" fmla="*/ 358070 w 358070"/>
                <a:gd name="connsiteY0" fmla="*/ 0 h 206741"/>
                <a:gd name="connsiteX1" fmla="*/ 0 w 358070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741">
                  <a:moveTo>
                    <a:pt x="358070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46559606-BDE4-8DB3-684C-3EC9042F5F97}"/>
                </a:ext>
              </a:extLst>
            </p:cNvPr>
            <p:cNvSpPr/>
            <p:nvPr/>
          </p:nvSpPr>
          <p:spPr>
            <a:xfrm>
              <a:off x="5508881" y="10491883"/>
              <a:ext cx="370811" cy="214153"/>
            </a:xfrm>
            <a:custGeom>
              <a:avLst/>
              <a:gdLst>
                <a:gd name="connsiteX0" fmla="*/ 357977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48EBE325-98D5-BF9D-9600-EAB2CBD79748}"/>
                </a:ext>
              </a:extLst>
            </p:cNvPr>
            <p:cNvSpPr/>
            <p:nvPr/>
          </p:nvSpPr>
          <p:spPr>
            <a:xfrm>
              <a:off x="5508881" y="9421697"/>
              <a:ext cx="741719" cy="856420"/>
            </a:xfrm>
            <a:custGeom>
              <a:avLst/>
              <a:gdLst>
                <a:gd name="connsiteX0" fmla="*/ 0 w 716046"/>
                <a:gd name="connsiteY0" fmla="*/ 620036 h 826777"/>
                <a:gd name="connsiteX1" fmla="*/ 357976 w 716046"/>
                <a:gd name="connsiteY1" fmla="*/ 826777 h 826777"/>
                <a:gd name="connsiteX2" fmla="*/ 716047 w 716046"/>
                <a:gd name="connsiteY2" fmla="*/ 620036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6047" y="620036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AA91C6AF-5189-F9F4-2B71-09A4F71B1919}"/>
                </a:ext>
              </a:extLst>
            </p:cNvPr>
            <p:cNvSpPr/>
            <p:nvPr/>
          </p:nvSpPr>
          <p:spPr>
            <a:xfrm>
              <a:off x="5879692" y="984990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E6D98A40-57B5-B6ED-53FC-D7763F26D473}"/>
                </a:ext>
              </a:extLst>
            </p:cNvPr>
            <p:cNvSpPr/>
            <p:nvPr/>
          </p:nvSpPr>
          <p:spPr>
            <a:xfrm>
              <a:off x="5879692" y="9635851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33C5F13B-9064-7C98-054D-12DD60BB4DCF}"/>
                </a:ext>
              </a:extLst>
            </p:cNvPr>
            <p:cNvSpPr/>
            <p:nvPr/>
          </p:nvSpPr>
          <p:spPr>
            <a:xfrm>
              <a:off x="5508881" y="9635851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912D1448-A542-00B9-0645-5315C00EF19F}"/>
                </a:ext>
              </a:extLst>
            </p:cNvPr>
            <p:cNvSpPr/>
            <p:nvPr/>
          </p:nvSpPr>
          <p:spPr>
            <a:xfrm>
              <a:off x="5508881" y="8565277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E172B794-4FA3-11CD-AB18-6C4BBE86F596}"/>
                </a:ext>
              </a:extLst>
            </p:cNvPr>
            <p:cNvSpPr/>
            <p:nvPr/>
          </p:nvSpPr>
          <p:spPr>
            <a:xfrm>
              <a:off x="5879692" y="899348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E867216E-2735-132B-38B4-F2B2CE1095F8}"/>
                </a:ext>
              </a:extLst>
            </p:cNvPr>
            <p:cNvSpPr/>
            <p:nvPr/>
          </p:nvSpPr>
          <p:spPr>
            <a:xfrm>
              <a:off x="5879692" y="8779430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8BBFD631-4A2E-556A-AD34-C1AEEF2E0F48}"/>
                </a:ext>
              </a:extLst>
            </p:cNvPr>
            <p:cNvSpPr/>
            <p:nvPr/>
          </p:nvSpPr>
          <p:spPr>
            <a:xfrm>
              <a:off x="5508881" y="877943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30D0B8C7-A481-2722-1CF0-566CA8A435AD}"/>
                </a:ext>
              </a:extLst>
            </p:cNvPr>
            <p:cNvSpPr/>
            <p:nvPr/>
          </p:nvSpPr>
          <p:spPr>
            <a:xfrm>
              <a:off x="5508881" y="7708176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81294D7F-13FC-C141-C996-45A6896BEB5C}"/>
                </a:ext>
              </a:extLst>
            </p:cNvPr>
            <p:cNvSpPr/>
            <p:nvPr/>
          </p:nvSpPr>
          <p:spPr>
            <a:xfrm>
              <a:off x="5879692" y="8136387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B793A36C-C11E-BE89-D873-A84BF396D5E6}"/>
                </a:ext>
              </a:extLst>
            </p:cNvPr>
            <p:cNvSpPr/>
            <p:nvPr/>
          </p:nvSpPr>
          <p:spPr>
            <a:xfrm>
              <a:off x="5879692" y="7922330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58E5BCF9-D5A7-D0E2-9EEE-E26801188B59}"/>
                </a:ext>
              </a:extLst>
            </p:cNvPr>
            <p:cNvSpPr/>
            <p:nvPr/>
          </p:nvSpPr>
          <p:spPr>
            <a:xfrm>
              <a:off x="5508881" y="792233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922290BF-DC60-B00D-AAFC-74E101456737}"/>
                </a:ext>
              </a:extLst>
            </p:cNvPr>
            <p:cNvSpPr/>
            <p:nvPr/>
          </p:nvSpPr>
          <p:spPr>
            <a:xfrm>
              <a:off x="5508881" y="6851756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31695C72-8840-32FC-CCA4-0ED94748FE65}"/>
                </a:ext>
              </a:extLst>
            </p:cNvPr>
            <p:cNvSpPr/>
            <p:nvPr/>
          </p:nvSpPr>
          <p:spPr>
            <a:xfrm>
              <a:off x="5879692" y="727996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3DA166A0-E7FE-E025-90DC-387D198EBBA5}"/>
                </a:ext>
              </a:extLst>
            </p:cNvPr>
            <p:cNvSpPr/>
            <p:nvPr/>
          </p:nvSpPr>
          <p:spPr>
            <a:xfrm>
              <a:off x="5879692" y="7065909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C221894D-B7CC-2744-5F57-56CC03FA7F9C}"/>
                </a:ext>
              </a:extLst>
            </p:cNvPr>
            <p:cNvSpPr/>
            <p:nvPr/>
          </p:nvSpPr>
          <p:spPr>
            <a:xfrm>
              <a:off x="5508881" y="7065909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CCB64F35-0230-BBD8-63BD-198E66CB9796}"/>
                </a:ext>
              </a:extLst>
            </p:cNvPr>
            <p:cNvSpPr/>
            <p:nvPr/>
          </p:nvSpPr>
          <p:spPr>
            <a:xfrm>
              <a:off x="6251960" y="12846603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2 h 826777"/>
                <a:gd name="connsiteX4" fmla="*/ 357977 w 715953"/>
                <a:gd name="connsiteY4" fmla="*/ 0 h 826777"/>
                <a:gd name="connsiteX5" fmla="*/ 0 w 715953"/>
                <a:gd name="connsiteY5" fmla="*/ 206742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2"/>
                  </a:lnTo>
                  <a:lnTo>
                    <a:pt x="357977" y="0"/>
                  </a:lnTo>
                  <a:lnTo>
                    <a:pt x="0" y="206742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66B8BABA-4649-37F2-2E18-91746F72676B}"/>
                </a:ext>
              </a:extLst>
            </p:cNvPr>
            <p:cNvSpPr/>
            <p:nvPr/>
          </p:nvSpPr>
          <p:spPr>
            <a:xfrm>
              <a:off x="6622772" y="1327481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8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B5BFBBF6-2233-B5DC-4407-1192CAA5A145}"/>
                </a:ext>
              </a:extLst>
            </p:cNvPr>
            <p:cNvSpPr/>
            <p:nvPr/>
          </p:nvSpPr>
          <p:spPr>
            <a:xfrm>
              <a:off x="6622772" y="13060756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51F5D53F-E0C9-7D61-C997-A33D5641F6C4}"/>
                </a:ext>
              </a:extLst>
            </p:cNvPr>
            <p:cNvSpPr/>
            <p:nvPr/>
          </p:nvSpPr>
          <p:spPr>
            <a:xfrm>
              <a:off x="6251960" y="13060756"/>
              <a:ext cx="370811" cy="214056"/>
            </a:xfrm>
            <a:custGeom>
              <a:avLst/>
              <a:gdLst>
                <a:gd name="connsiteX0" fmla="*/ 357977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DBED803B-386B-528E-0748-0BD72C3DB5BD}"/>
                </a:ext>
              </a:extLst>
            </p:cNvPr>
            <p:cNvSpPr/>
            <p:nvPr/>
          </p:nvSpPr>
          <p:spPr>
            <a:xfrm>
              <a:off x="6251960" y="11990182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D70CF7DF-0223-8D64-B2B8-96B232F8B417}"/>
                </a:ext>
              </a:extLst>
            </p:cNvPr>
            <p:cNvSpPr/>
            <p:nvPr/>
          </p:nvSpPr>
          <p:spPr>
            <a:xfrm>
              <a:off x="6622772" y="124183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27535A57-8F4F-5F7C-31CA-CB805383B228}"/>
                </a:ext>
              </a:extLst>
            </p:cNvPr>
            <p:cNvSpPr/>
            <p:nvPr/>
          </p:nvSpPr>
          <p:spPr>
            <a:xfrm>
              <a:off x="6622772" y="12204336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61EE4D1C-5B40-7BE8-82DF-3B37861E647B}"/>
                </a:ext>
              </a:extLst>
            </p:cNvPr>
            <p:cNvSpPr/>
            <p:nvPr/>
          </p:nvSpPr>
          <p:spPr>
            <a:xfrm>
              <a:off x="6251960" y="12204336"/>
              <a:ext cx="370811" cy="214056"/>
            </a:xfrm>
            <a:custGeom>
              <a:avLst/>
              <a:gdLst>
                <a:gd name="connsiteX0" fmla="*/ 357977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F6919BF3-AF98-53DC-2EA3-2DFD8619B501}"/>
                </a:ext>
              </a:extLst>
            </p:cNvPr>
            <p:cNvSpPr/>
            <p:nvPr/>
          </p:nvSpPr>
          <p:spPr>
            <a:xfrm>
              <a:off x="6251960" y="11133081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87B393F5-97D9-FE52-E228-F3D99379E565}"/>
                </a:ext>
              </a:extLst>
            </p:cNvPr>
            <p:cNvSpPr/>
            <p:nvPr/>
          </p:nvSpPr>
          <p:spPr>
            <a:xfrm>
              <a:off x="6622772" y="115612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C26211C4-7581-475C-D6F3-FB2226DFBD7C}"/>
                </a:ext>
              </a:extLst>
            </p:cNvPr>
            <p:cNvSpPr/>
            <p:nvPr/>
          </p:nvSpPr>
          <p:spPr>
            <a:xfrm>
              <a:off x="6622772" y="11347235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F811E778-1877-2B29-DA03-C280100B7422}"/>
                </a:ext>
              </a:extLst>
            </p:cNvPr>
            <p:cNvSpPr/>
            <p:nvPr/>
          </p:nvSpPr>
          <p:spPr>
            <a:xfrm>
              <a:off x="6251960" y="11347235"/>
              <a:ext cx="370811" cy="214056"/>
            </a:xfrm>
            <a:custGeom>
              <a:avLst/>
              <a:gdLst>
                <a:gd name="connsiteX0" fmla="*/ 357977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CACD9067-2B4E-02C4-6E22-6A442003EDDC}"/>
                </a:ext>
              </a:extLst>
            </p:cNvPr>
            <p:cNvSpPr/>
            <p:nvPr/>
          </p:nvSpPr>
          <p:spPr>
            <a:xfrm>
              <a:off x="6251960" y="10276758"/>
              <a:ext cx="741623" cy="856323"/>
            </a:xfrm>
            <a:custGeom>
              <a:avLst/>
              <a:gdLst>
                <a:gd name="connsiteX0" fmla="*/ 0 w 715953"/>
                <a:gd name="connsiteY0" fmla="*/ 620036 h 826683"/>
                <a:gd name="connsiteX1" fmla="*/ 357977 w 715953"/>
                <a:gd name="connsiteY1" fmla="*/ 826684 h 826683"/>
                <a:gd name="connsiteX2" fmla="*/ 715953 w 715953"/>
                <a:gd name="connsiteY2" fmla="*/ 620036 h 826683"/>
                <a:gd name="connsiteX3" fmla="*/ 715953 w 715953"/>
                <a:gd name="connsiteY3" fmla="*/ 206648 h 826683"/>
                <a:gd name="connsiteX4" fmla="*/ 357977 w 715953"/>
                <a:gd name="connsiteY4" fmla="*/ 0 h 826683"/>
                <a:gd name="connsiteX5" fmla="*/ 0 w 715953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683">
                  <a:moveTo>
                    <a:pt x="0" y="620036"/>
                  </a:moveTo>
                  <a:lnTo>
                    <a:pt x="357977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7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C4B14EEE-9847-288B-C663-992AEB524879}"/>
                </a:ext>
              </a:extLst>
            </p:cNvPr>
            <p:cNvSpPr/>
            <p:nvPr/>
          </p:nvSpPr>
          <p:spPr>
            <a:xfrm>
              <a:off x="6622772" y="1070487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06098DEF-3C95-B32A-05F9-F56D5ACA998C}"/>
                </a:ext>
              </a:extLst>
            </p:cNvPr>
            <p:cNvSpPr/>
            <p:nvPr/>
          </p:nvSpPr>
          <p:spPr>
            <a:xfrm>
              <a:off x="6622772" y="10490814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C2095669-83E7-C3E7-95FA-9BB29282147F}"/>
                </a:ext>
              </a:extLst>
            </p:cNvPr>
            <p:cNvSpPr/>
            <p:nvPr/>
          </p:nvSpPr>
          <p:spPr>
            <a:xfrm>
              <a:off x="6251960" y="1049081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C905200A-BA63-02B6-ABB2-E575BA922409}"/>
                </a:ext>
              </a:extLst>
            </p:cNvPr>
            <p:cNvSpPr/>
            <p:nvPr/>
          </p:nvSpPr>
          <p:spPr>
            <a:xfrm>
              <a:off x="6251960" y="9420629"/>
              <a:ext cx="741623" cy="856420"/>
            </a:xfrm>
            <a:custGeom>
              <a:avLst/>
              <a:gdLst>
                <a:gd name="connsiteX0" fmla="*/ 0 w 715953"/>
                <a:gd name="connsiteY0" fmla="*/ 620036 h 826777"/>
                <a:gd name="connsiteX1" fmla="*/ 357977 w 715953"/>
                <a:gd name="connsiteY1" fmla="*/ 826777 h 826777"/>
                <a:gd name="connsiteX2" fmla="*/ 715953 w 715953"/>
                <a:gd name="connsiteY2" fmla="*/ 620036 h 826777"/>
                <a:gd name="connsiteX3" fmla="*/ 715953 w 715953"/>
                <a:gd name="connsiteY3" fmla="*/ 206647 h 826777"/>
                <a:gd name="connsiteX4" fmla="*/ 357977 w 715953"/>
                <a:gd name="connsiteY4" fmla="*/ 0 h 826777"/>
                <a:gd name="connsiteX5" fmla="*/ 0 w 715953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036"/>
                  </a:moveTo>
                  <a:lnTo>
                    <a:pt x="357977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7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A99AD9E7-12CE-C8F0-6BC2-81E94296F688}"/>
                </a:ext>
              </a:extLst>
            </p:cNvPr>
            <p:cNvSpPr/>
            <p:nvPr/>
          </p:nvSpPr>
          <p:spPr>
            <a:xfrm>
              <a:off x="6622772" y="984884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6B8D824F-0671-F5D9-D648-AD1CCC95027D}"/>
                </a:ext>
              </a:extLst>
            </p:cNvPr>
            <p:cNvSpPr/>
            <p:nvPr/>
          </p:nvSpPr>
          <p:spPr>
            <a:xfrm>
              <a:off x="6622772" y="9634685"/>
              <a:ext cx="370811" cy="214153"/>
            </a:xfrm>
            <a:custGeom>
              <a:avLst/>
              <a:gdLst>
                <a:gd name="connsiteX0" fmla="*/ 357977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9909A2BC-F398-F6F4-6B13-3BE6769CC23D}"/>
                </a:ext>
              </a:extLst>
            </p:cNvPr>
            <p:cNvSpPr/>
            <p:nvPr/>
          </p:nvSpPr>
          <p:spPr>
            <a:xfrm>
              <a:off x="6251960" y="9634685"/>
              <a:ext cx="370811" cy="214153"/>
            </a:xfrm>
            <a:custGeom>
              <a:avLst/>
              <a:gdLst>
                <a:gd name="connsiteX0" fmla="*/ 357977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A478FF66-A56A-2F34-9CB5-23D7FC9CC82A}"/>
                </a:ext>
              </a:extLst>
            </p:cNvPr>
            <p:cNvSpPr/>
            <p:nvPr/>
          </p:nvSpPr>
          <p:spPr>
            <a:xfrm>
              <a:off x="6251960" y="8564208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8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0A9BDC9B-2A56-9EF6-0F2F-6707412B01DB}"/>
                </a:ext>
              </a:extLst>
            </p:cNvPr>
            <p:cNvSpPr/>
            <p:nvPr/>
          </p:nvSpPr>
          <p:spPr>
            <a:xfrm>
              <a:off x="6622772" y="89924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9D64F91C-234B-1E70-4447-3BE374BCE4F1}"/>
                </a:ext>
              </a:extLst>
            </p:cNvPr>
            <p:cNvSpPr/>
            <p:nvPr/>
          </p:nvSpPr>
          <p:spPr>
            <a:xfrm>
              <a:off x="6622772" y="8778362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D4723FFF-FF04-D87F-A443-E7CA8A22BAD9}"/>
                </a:ext>
              </a:extLst>
            </p:cNvPr>
            <p:cNvSpPr/>
            <p:nvPr/>
          </p:nvSpPr>
          <p:spPr>
            <a:xfrm>
              <a:off x="6251960" y="8778362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7BCBD036-8F21-5E5D-F633-B4F513FAF88B}"/>
                </a:ext>
              </a:extLst>
            </p:cNvPr>
            <p:cNvSpPr/>
            <p:nvPr/>
          </p:nvSpPr>
          <p:spPr>
            <a:xfrm>
              <a:off x="6251960" y="7707108"/>
              <a:ext cx="741623" cy="856420"/>
            </a:xfrm>
            <a:custGeom>
              <a:avLst/>
              <a:gdLst>
                <a:gd name="connsiteX0" fmla="*/ 0 w 715953"/>
                <a:gd name="connsiteY0" fmla="*/ 620036 h 826777"/>
                <a:gd name="connsiteX1" fmla="*/ 357977 w 715953"/>
                <a:gd name="connsiteY1" fmla="*/ 826777 h 826777"/>
                <a:gd name="connsiteX2" fmla="*/ 715953 w 715953"/>
                <a:gd name="connsiteY2" fmla="*/ 620036 h 826777"/>
                <a:gd name="connsiteX3" fmla="*/ 715953 w 715953"/>
                <a:gd name="connsiteY3" fmla="*/ 206647 h 826777"/>
                <a:gd name="connsiteX4" fmla="*/ 357977 w 715953"/>
                <a:gd name="connsiteY4" fmla="*/ 0 h 826777"/>
                <a:gd name="connsiteX5" fmla="*/ 0 w 715953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036"/>
                  </a:moveTo>
                  <a:lnTo>
                    <a:pt x="357977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7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6AD20086-251B-6848-604D-6A87F148ADDC}"/>
                </a:ext>
              </a:extLst>
            </p:cNvPr>
            <p:cNvSpPr/>
            <p:nvPr/>
          </p:nvSpPr>
          <p:spPr>
            <a:xfrm>
              <a:off x="6622772" y="81353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5125B8B8-1F86-9468-FB7B-8DADE18BF3BC}"/>
                </a:ext>
              </a:extLst>
            </p:cNvPr>
            <p:cNvSpPr/>
            <p:nvPr/>
          </p:nvSpPr>
          <p:spPr>
            <a:xfrm>
              <a:off x="6622772" y="7921164"/>
              <a:ext cx="370811" cy="214153"/>
            </a:xfrm>
            <a:custGeom>
              <a:avLst/>
              <a:gdLst>
                <a:gd name="connsiteX0" fmla="*/ 357977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05222362-1DAE-A473-D990-1C5569CCBA34}"/>
                </a:ext>
              </a:extLst>
            </p:cNvPr>
            <p:cNvSpPr/>
            <p:nvPr/>
          </p:nvSpPr>
          <p:spPr>
            <a:xfrm>
              <a:off x="6251960" y="7921164"/>
              <a:ext cx="370811" cy="214153"/>
            </a:xfrm>
            <a:custGeom>
              <a:avLst/>
              <a:gdLst>
                <a:gd name="connsiteX0" fmla="*/ 357977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2481D7D0-82F5-1DDA-4833-44D7C001921B}"/>
                </a:ext>
              </a:extLst>
            </p:cNvPr>
            <p:cNvSpPr/>
            <p:nvPr/>
          </p:nvSpPr>
          <p:spPr>
            <a:xfrm>
              <a:off x="6251960" y="6850687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1E858867-E2DB-54DB-4158-2F0DBA79BBA5}"/>
                </a:ext>
              </a:extLst>
            </p:cNvPr>
            <p:cNvSpPr/>
            <p:nvPr/>
          </p:nvSpPr>
          <p:spPr>
            <a:xfrm>
              <a:off x="6622772" y="727889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F76FB675-DAB8-5F86-CE72-79A541BA9210}"/>
                </a:ext>
              </a:extLst>
            </p:cNvPr>
            <p:cNvSpPr/>
            <p:nvPr/>
          </p:nvSpPr>
          <p:spPr>
            <a:xfrm>
              <a:off x="6622772" y="7064840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4A6588A1-95B9-03DC-2A4B-F8128F500546}"/>
                </a:ext>
              </a:extLst>
            </p:cNvPr>
            <p:cNvSpPr/>
            <p:nvPr/>
          </p:nvSpPr>
          <p:spPr>
            <a:xfrm>
              <a:off x="6251960" y="706484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298063F5-A532-F5E5-A693-84D4788D6580}"/>
                </a:ext>
              </a:extLst>
            </p:cNvPr>
            <p:cNvSpPr/>
            <p:nvPr/>
          </p:nvSpPr>
          <p:spPr>
            <a:xfrm>
              <a:off x="6993582" y="12846603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2 h 826777"/>
                <a:gd name="connsiteX4" fmla="*/ 357976 w 715952"/>
                <a:gd name="connsiteY4" fmla="*/ 0 h 826777"/>
                <a:gd name="connsiteX5" fmla="*/ 0 w 715952"/>
                <a:gd name="connsiteY5" fmla="*/ 206742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2"/>
                  </a:lnTo>
                  <a:lnTo>
                    <a:pt x="357976" y="0"/>
                  </a:lnTo>
                  <a:lnTo>
                    <a:pt x="0" y="206742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7DBD0952-12F6-BCF9-FE2F-B2AAE306C02E}"/>
                </a:ext>
              </a:extLst>
            </p:cNvPr>
            <p:cNvSpPr/>
            <p:nvPr/>
          </p:nvSpPr>
          <p:spPr>
            <a:xfrm>
              <a:off x="7364394" y="1327481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8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75EE4C14-FA87-E51D-43EC-9135C5887264}"/>
                </a:ext>
              </a:extLst>
            </p:cNvPr>
            <p:cNvSpPr/>
            <p:nvPr/>
          </p:nvSpPr>
          <p:spPr>
            <a:xfrm>
              <a:off x="7364394" y="13060756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359C3DFA-77B4-D073-3425-5D74747EE8A8}"/>
                </a:ext>
              </a:extLst>
            </p:cNvPr>
            <p:cNvSpPr/>
            <p:nvPr/>
          </p:nvSpPr>
          <p:spPr>
            <a:xfrm>
              <a:off x="6993582" y="13060756"/>
              <a:ext cx="370811" cy="214056"/>
            </a:xfrm>
            <a:custGeom>
              <a:avLst/>
              <a:gdLst>
                <a:gd name="connsiteX0" fmla="*/ 357977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E40A6AE9-C244-114D-A6ED-0A9A12B63E6A}"/>
                </a:ext>
              </a:extLst>
            </p:cNvPr>
            <p:cNvSpPr/>
            <p:nvPr/>
          </p:nvSpPr>
          <p:spPr>
            <a:xfrm>
              <a:off x="6993582" y="11990182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3650C611-B639-4DFE-DA97-95BCC16EA6D4}"/>
                </a:ext>
              </a:extLst>
            </p:cNvPr>
            <p:cNvSpPr/>
            <p:nvPr/>
          </p:nvSpPr>
          <p:spPr>
            <a:xfrm>
              <a:off x="7364394" y="124183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EC6B6C6E-461B-7EAB-7F48-785F10072029}"/>
                </a:ext>
              </a:extLst>
            </p:cNvPr>
            <p:cNvSpPr/>
            <p:nvPr/>
          </p:nvSpPr>
          <p:spPr>
            <a:xfrm>
              <a:off x="7364394" y="12204336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F8156408-A408-F84B-ED2C-794EA2CF67D6}"/>
                </a:ext>
              </a:extLst>
            </p:cNvPr>
            <p:cNvSpPr/>
            <p:nvPr/>
          </p:nvSpPr>
          <p:spPr>
            <a:xfrm>
              <a:off x="6993582" y="12204336"/>
              <a:ext cx="370811" cy="214056"/>
            </a:xfrm>
            <a:custGeom>
              <a:avLst/>
              <a:gdLst>
                <a:gd name="connsiteX0" fmla="*/ 357977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4422B1FF-7CDD-7834-8836-CC9730943E03}"/>
                </a:ext>
              </a:extLst>
            </p:cNvPr>
            <p:cNvSpPr/>
            <p:nvPr/>
          </p:nvSpPr>
          <p:spPr>
            <a:xfrm>
              <a:off x="6993582" y="11133081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E5B1E30B-2CBF-1A97-DB03-B82003F51969}"/>
                </a:ext>
              </a:extLst>
            </p:cNvPr>
            <p:cNvSpPr/>
            <p:nvPr/>
          </p:nvSpPr>
          <p:spPr>
            <a:xfrm>
              <a:off x="7364394" y="115612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4321FE0F-CD3E-6BC2-F989-DBB66967EA36}"/>
                </a:ext>
              </a:extLst>
            </p:cNvPr>
            <p:cNvSpPr/>
            <p:nvPr/>
          </p:nvSpPr>
          <p:spPr>
            <a:xfrm>
              <a:off x="7364394" y="11347235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D8648DCB-8BB5-1C30-DED5-AAA0EC2F28FF}"/>
                </a:ext>
              </a:extLst>
            </p:cNvPr>
            <p:cNvSpPr/>
            <p:nvPr/>
          </p:nvSpPr>
          <p:spPr>
            <a:xfrm>
              <a:off x="6993582" y="11347235"/>
              <a:ext cx="370811" cy="214056"/>
            </a:xfrm>
            <a:custGeom>
              <a:avLst/>
              <a:gdLst>
                <a:gd name="connsiteX0" fmla="*/ 357977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C1FD46E7-84ED-5E0D-72B1-D547BD116747}"/>
                </a:ext>
              </a:extLst>
            </p:cNvPr>
            <p:cNvSpPr/>
            <p:nvPr/>
          </p:nvSpPr>
          <p:spPr>
            <a:xfrm>
              <a:off x="6993582" y="10276758"/>
              <a:ext cx="741622" cy="856323"/>
            </a:xfrm>
            <a:custGeom>
              <a:avLst/>
              <a:gdLst>
                <a:gd name="connsiteX0" fmla="*/ 0 w 715952"/>
                <a:gd name="connsiteY0" fmla="*/ 620036 h 826683"/>
                <a:gd name="connsiteX1" fmla="*/ 357976 w 715952"/>
                <a:gd name="connsiteY1" fmla="*/ 826684 h 826683"/>
                <a:gd name="connsiteX2" fmla="*/ 715953 w 715952"/>
                <a:gd name="connsiteY2" fmla="*/ 620036 h 826683"/>
                <a:gd name="connsiteX3" fmla="*/ 715953 w 715952"/>
                <a:gd name="connsiteY3" fmla="*/ 206648 h 826683"/>
                <a:gd name="connsiteX4" fmla="*/ 357976 w 715952"/>
                <a:gd name="connsiteY4" fmla="*/ 0 h 826683"/>
                <a:gd name="connsiteX5" fmla="*/ 0 w 715952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412BEB27-3142-1718-FDCD-A0CD02836890}"/>
                </a:ext>
              </a:extLst>
            </p:cNvPr>
            <p:cNvSpPr/>
            <p:nvPr/>
          </p:nvSpPr>
          <p:spPr>
            <a:xfrm>
              <a:off x="7364394" y="1070487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EC1469D5-32DE-8FFC-6C36-C7CBD8562BF1}"/>
                </a:ext>
              </a:extLst>
            </p:cNvPr>
            <p:cNvSpPr/>
            <p:nvPr/>
          </p:nvSpPr>
          <p:spPr>
            <a:xfrm>
              <a:off x="7364394" y="1049081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94778057-50DB-ECD9-573A-32ED48E989CD}"/>
                </a:ext>
              </a:extLst>
            </p:cNvPr>
            <p:cNvSpPr/>
            <p:nvPr/>
          </p:nvSpPr>
          <p:spPr>
            <a:xfrm>
              <a:off x="6993582" y="1049081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EF119CF3-256B-B5F5-E8EC-6A2472144685}"/>
                </a:ext>
              </a:extLst>
            </p:cNvPr>
            <p:cNvSpPr/>
            <p:nvPr/>
          </p:nvSpPr>
          <p:spPr>
            <a:xfrm>
              <a:off x="6993582" y="9420629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647 h 826777"/>
                <a:gd name="connsiteX4" fmla="*/ 357976 w 715952"/>
                <a:gd name="connsiteY4" fmla="*/ 0 h 826777"/>
                <a:gd name="connsiteX5" fmla="*/ 0 w 715952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8B2473A7-B819-39ED-0A3E-BC1D367E2041}"/>
                </a:ext>
              </a:extLst>
            </p:cNvPr>
            <p:cNvSpPr/>
            <p:nvPr/>
          </p:nvSpPr>
          <p:spPr>
            <a:xfrm>
              <a:off x="7364394" y="984884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B6AE350C-3FE1-6321-C21E-F89B678D725D}"/>
                </a:ext>
              </a:extLst>
            </p:cNvPr>
            <p:cNvSpPr/>
            <p:nvPr/>
          </p:nvSpPr>
          <p:spPr>
            <a:xfrm>
              <a:off x="7364394" y="9634685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C5AEE513-C2BA-75DC-55A6-A408FFE3F8DD}"/>
                </a:ext>
              </a:extLst>
            </p:cNvPr>
            <p:cNvSpPr/>
            <p:nvPr/>
          </p:nvSpPr>
          <p:spPr>
            <a:xfrm>
              <a:off x="6993582" y="9634685"/>
              <a:ext cx="370811" cy="214153"/>
            </a:xfrm>
            <a:custGeom>
              <a:avLst/>
              <a:gdLst>
                <a:gd name="connsiteX0" fmla="*/ 357977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E9CBB2BE-212C-971C-B810-3E7BF72433FD}"/>
                </a:ext>
              </a:extLst>
            </p:cNvPr>
            <p:cNvSpPr/>
            <p:nvPr/>
          </p:nvSpPr>
          <p:spPr>
            <a:xfrm>
              <a:off x="6993582" y="8564208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8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E4466777-5070-CF84-CAFE-2513A3BF4AFE}"/>
                </a:ext>
              </a:extLst>
            </p:cNvPr>
            <p:cNvSpPr/>
            <p:nvPr/>
          </p:nvSpPr>
          <p:spPr>
            <a:xfrm>
              <a:off x="7364394" y="89924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0BF45B91-D7B7-CABF-8413-B9B92DEA456A}"/>
                </a:ext>
              </a:extLst>
            </p:cNvPr>
            <p:cNvSpPr/>
            <p:nvPr/>
          </p:nvSpPr>
          <p:spPr>
            <a:xfrm>
              <a:off x="7364394" y="8778362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047FB386-B639-4BF5-2CB2-18D9424597D7}"/>
                </a:ext>
              </a:extLst>
            </p:cNvPr>
            <p:cNvSpPr/>
            <p:nvPr/>
          </p:nvSpPr>
          <p:spPr>
            <a:xfrm>
              <a:off x="6993582" y="8778362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59019299-89CE-E450-AFC0-5A49ED334325}"/>
                </a:ext>
              </a:extLst>
            </p:cNvPr>
            <p:cNvSpPr/>
            <p:nvPr/>
          </p:nvSpPr>
          <p:spPr>
            <a:xfrm>
              <a:off x="6993582" y="7707108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647 h 826777"/>
                <a:gd name="connsiteX4" fmla="*/ 357976 w 715952"/>
                <a:gd name="connsiteY4" fmla="*/ 0 h 826777"/>
                <a:gd name="connsiteX5" fmla="*/ 0 w 715952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D072F51B-72CB-43A0-7A88-E3D9885857A1}"/>
                </a:ext>
              </a:extLst>
            </p:cNvPr>
            <p:cNvSpPr/>
            <p:nvPr/>
          </p:nvSpPr>
          <p:spPr>
            <a:xfrm>
              <a:off x="7364394" y="81353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379DB567-CF8A-14BC-08EF-2E91BE987895}"/>
                </a:ext>
              </a:extLst>
            </p:cNvPr>
            <p:cNvSpPr/>
            <p:nvPr/>
          </p:nvSpPr>
          <p:spPr>
            <a:xfrm>
              <a:off x="7364394" y="7921164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24C5C5C2-8255-1C97-BDFB-5479E7326629}"/>
                </a:ext>
              </a:extLst>
            </p:cNvPr>
            <p:cNvSpPr/>
            <p:nvPr/>
          </p:nvSpPr>
          <p:spPr>
            <a:xfrm>
              <a:off x="6993582" y="7921164"/>
              <a:ext cx="370811" cy="214153"/>
            </a:xfrm>
            <a:custGeom>
              <a:avLst/>
              <a:gdLst>
                <a:gd name="connsiteX0" fmla="*/ 357977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4CAE4795-CAC0-907E-3732-E0DA1BCEF83E}"/>
                </a:ext>
              </a:extLst>
            </p:cNvPr>
            <p:cNvSpPr/>
            <p:nvPr/>
          </p:nvSpPr>
          <p:spPr>
            <a:xfrm>
              <a:off x="6993582" y="6850687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F55EC397-7F32-B31E-96D4-60DF735CF1AA}"/>
                </a:ext>
              </a:extLst>
            </p:cNvPr>
            <p:cNvSpPr/>
            <p:nvPr/>
          </p:nvSpPr>
          <p:spPr>
            <a:xfrm>
              <a:off x="7364394" y="727889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F1DCA7B4-A1A1-5887-4D9B-CF312395E878}"/>
                </a:ext>
              </a:extLst>
            </p:cNvPr>
            <p:cNvSpPr/>
            <p:nvPr/>
          </p:nvSpPr>
          <p:spPr>
            <a:xfrm>
              <a:off x="7364394" y="706484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0B2C0303-39BF-8630-FC0A-0D410810A66B}"/>
                </a:ext>
              </a:extLst>
            </p:cNvPr>
            <p:cNvSpPr/>
            <p:nvPr/>
          </p:nvSpPr>
          <p:spPr>
            <a:xfrm>
              <a:off x="6993582" y="706484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D15A20E8-2A48-63A7-2EFA-AEBBAD678AA5}"/>
                </a:ext>
              </a:extLst>
            </p:cNvPr>
            <p:cNvSpPr/>
            <p:nvPr/>
          </p:nvSpPr>
          <p:spPr>
            <a:xfrm>
              <a:off x="7732777" y="12846603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2 h 826777"/>
                <a:gd name="connsiteX4" fmla="*/ 357976 w 715952"/>
                <a:gd name="connsiteY4" fmla="*/ 0 h 826777"/>
                <a:gd name="connsiteX5" fmla="*/ 0 w 715952"/>
                <a:gd name="connsiteY5" fmla="*/ 206742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2"/>
                  </a:lnTo>
                  <a:lnTo>
                    <a:pt x="357976" y="0"/>
                  </a:lnTo>
                  <a:lnTo>
                    <a:pt x="0" y="206742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63C69899-4FC4-788B-B081-B23E087AE474}"/>
                </a:ext>
              </a:extLst>
            </p:cNvPr>
            <p:cNvSpPr/>
            <p:nvPr/>
          </p:nvSpPr>
          <p:spPr>
            <a:xfrm>
              <a:off x="8103589" y="1327481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8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F2827E11-0E62-FBFA-1481-A81CBD351DC8}"/>
                </a:ext>
              </a:extLst>
            </p:cNvPr>
            <p:cNvSpPr/>
            <p:nvPr/>
          </p:nvSpPr>
          <p:spPr>
            <a:xfrm>
              <a:off x="8103589" y="13060756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C7B6A05B-AB2D-7A2B-D125-4973C500546D}"/>
                </a:ext>
              </a:extLst>
            </p:cNvPr>
            <p:cNvSpPr/>
            <p:nvPr/>
          </p:nvSpPr>
          <p:spPr>
            <a:xfrm>
              <a:off x="7732777" y="1306075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0654B120-1251-1465-4365-16CC7540ED55}"/>
                </a:ext>
              </a:extLst>
            </p:cNvPr>
            <p:cNvSpPr/>
            <p:nvPr/>
          </p:nvSpPr>
          <p:spPr>
            <a:xfrm>
              <a:off x="7732777" y="11990182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7F9ECA23-0FC3-6B2A-52C4-762CF491F181}"/>
                </a:ext>
              </a:extLst>
            </p:cNvPr>
            <p:cNvSpPr/>
            <p:nvPr/>
          </p:nvSpPr>
          <p:spPr>
            <a:xfrm>
              <a:off x="8103589" y="124183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51B3299F-DCA5-6C1B-7C39-7B1B33964990}"/>
                </a:ext>
              </a:extLst>
            </p:cNvPr>
            <p:cNvSpPr/>
            <p:nvPr/>
          </p:nvSpPr>
          <p:spPr>
            <a:xfrm>
              <a:off x="8103589" y="12204336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82942087-F50F-770E-D401-28FA7CC58902}"/>
                </a:ext>
              </a:extLst>
            </p:cNvPr>
            <p:cNvSpPr/>
            <p:nvPr/>
          </p:nvSpPr>
          <p:spPr>
            <a:xfrm>
              <a:off x="7732777" y="1220433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420008ED-6D75-7E4A-B2B6-CDEB7E461E67}"/>
                </a:ext>
              </a:extLst>
            </p:cNvPr>
            <p:cNvSpPr/>
            <p:nvPr/>
          </p:nvSpPr>
          <p:spPr>
            <a:xfrm>
              <a:off x="7732777" y="11133081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CAC2FD45-65DB-5307-9DA3-B3D214936D5B}"/>
                </a:ext>
              </a:extLst>
            </p:cNvPr>
            <p:cNvSpPr/>
            <p:nvPr/>
          </p:nvSpPr>
          <p:spPr>
            <a:xfrm>
              <a:off x="8103589" y="115612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B45AE987-BF24-13FE-F64A-526CDB7DBC11}"/>
                </a:ext>
              </a:extLst>
            </p:cNvPr>
            <p:cNvSpPr/>
            <p:nvPr/>
          </p:nvSpPr>
          <p:spPr>
            <a:xfrm>
              <a:off x="8103589" y="11347235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50CC173F-18CE-B868-2BC9-39086ECB588A}"/>
                </a:ext>
              </a:extLst>
            </p:cNvPr>
            <p:cNvSpPr/>
            <p:nvPr/>
          </p:nvSpPr>
          <p:spPr>
            <a:xfrm>
              <a:off x="7732777" y="11347235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EAA21942-DDD1-E521-D6A1-4F8216572481}"/>
                </a:ext>
              </a:extLst>
            </p:cNvPr>
            <p:cNvSpPr/>
            <p:nvPr/>
          </p:nvSpPr>
          <p:spPr>
            <a:xfrm>
              <a:off x="7732777" y="10276758"/>
              <a:ext cx="741622" cy="856323"/>
            </a:xfrm>
            <a:custGeom>
              <a:avLst/>
              <a:gdLst>
                <a:gd name="connsiteX0" fmla="*/ 0 w 715952"/>
                <a:gd name="connsiteY0" fmla="*/ 620036 h 826683"/>
                <a:gd name="connsiteX1" fmla="*/ 357976 w 715952"/>
                <a:gd name="connsiteY1" fmla="*/ 826684 h 826683"/>
                <a:gd name="connsiteX2" fmla="*/ 715953 w 715952"/>
                <a:gd name="connsiteY2" fmla="*/ 620036 h 826683"/>
                <a:gd name="connsiteX3" fmla="*/ 715953 w 715952"/>
                <a:gd name="connsiteY3" fmla="*/ 206648 h 826683"/>
                <a:gd name="connsiteX4" fmla="*/ 357976 w 715952"/>
                <a:gd name="connsiteY4" fmla="*/ 0 h 826683"/>
                <a:gd name="connsiteX5" fmla="*/ 0 w 715952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45E73235-DCF7-EBAF-0B9E-3BAD6E928A98}"/>
                </a:ext>
              </a:extLst>
            </p:cNvPr>
            <p:cNvSpPr/>
            <p:nvPr/>
          </p:nvSpPr>
          <p:spPr>
            <a:xfrm>
              <a:off x="8103589" y="1070487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82EB03F2-2057-99A4-7EF1-3EB81B4BFB1E}"/>
                </a:ext>
              </a:extLst>
            </p:cNvPr>
            <p:cNvSpPr/>
            <p:nvPr/>
          </p:nvSpPr>
          <p:spPr>
            <a:xfrm>
              <a:off x="8103589" y="1049081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CE8D1253-B8E2-6D97-CA7E-691CC88B49B7}"/>
                </a:ext>
              </a:extLst>
            </p:cNvPr>
            <p:cNvSpPr/>
            <p:nvPr/>
          </p:nvSpPr>
          <p:spPr>
            <a:xfrm>
              <a:off x="7732777" y="1049081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F47A121F-480C-A743-506A-3AD51E61DDB5}"/>
                </a:ext>
              </a:extLst>
            </p:cNvPr>
            <p:cNvSpPr/>
            <p:nvPr/>
          </p:nvSpPr>
          <p:spPr>
            <a:xfrm>
              <a:off x="7732777" y="9420629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647 h 826777"/>
                <a:gd name="connsiteX4" fmla="*/ 357976 w 715952"/>
                <a:gd name="connsiteY4" fmla="*/ 0 h 826777"/>
                <a:gd name="connsiteX5" fmla="*/ 0 w 715952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98E26793-6608-B0C8-EED5-D97710525A4A}"/>
                </a:ext>
              </a:extLst>
            </p:cNvPr>
            <p:cNvSpPr/>
            <p:nvPr/>
          </p:nvSpPr>
          <p:spPr>
            <a:xfrm>
              <a:off x="8103589" y="984884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F1586B63-1A01-2C19-1287-D07B41921094}"/>
                </a:ext>
              </a:extLst>
            </p:cNvPr>
            <p:cNvSpPr/>
            <p:nvPr/>
          </p:nvSpPr>
          <p:spPr>
            <a:xfrm>
              <a:off x="8103589" y="9634685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8615A118-D550-94E7-51A1-C54B2AC38A7B}"/>
                </a:ext>
              </a:extLst>
            </p:cNvPr>
            <p:cNvSpPr/>
            <p:nvPr/>
          </p:nvSpPr>
          <p:spPr>
            <a:xfrm>
              <a:off x="7732777" y="9634685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0F807322-9EB3-4843-01FB-AADFB2AD0ABE}"/>
                </a:ext>
              </a:extLst>
            </p:cNvPr>
            <p:cNvSpPr/>
            <p:nvPr/>
          </p:nvSpPr>
          <p:spPr>
            <a:xfrm>
              <a:off x="7732777" y="8564208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8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5EB54B84-F485-6B3D-6D3C-EB22C0A13AA5}"/>
                </a:ext>
              </a:extLst>
            </p:cNvPr>
            <p:cNvSpPr/>
            <p:nvPr/>
          </p:nvSpPr>
          <p:spPr>
            <a:xfrm>
              <a:off x="8103589" y="89924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BA9BACB4-2CE2-8A0A-C358-6AD732F56115}"/>
                </a:ext>
              </a:extLst>
            </p:cNvPr>
            <p:cNvSpPr/>
            <p:nvPr/>
          </p:nvSpPr>
          <p:spPr>
            <a:xfrm>
              <a:off x="8103589" y="8778362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978EA011-2E40-76FB-3820-36C4376C3E2C}"/>
                </a:ext>
              </a:extLst>
            </p:cNvPr>
            <p:cNvSpPr/>
            <p:nvPr/>
          </p:nvSpPr>
          <p:spPr>
            <a:xfrm>
              <a:off x="7732777" y="8778362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D5853D7B-3989-5A5B-4A7C-2549C47FD184}"/>
                </a:ext>
              </a:extLst>
            </p:cNvPr>
            <p:cNvSpPr/>
            <p:nvPr/>
          </p:nvSpPr>
          <p:spPr>
            <a:xfrm>
              <a:off x="7732777" y="7707108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647 h 826777"/>
                <a:gd name="connsiteX4" fmla="*/ 357976 w 715952"/>
                <a:gd name="connsiteY4" fmla="*/ 0 h 826777"/>
                <a:gd name="connsiteX5" fmla="*/ 0 w 715952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AD69E0F5-B8DB-10ED-2843-896612B2EE67}"/>
                </a:ext>
              </a:extLst>
            </p:cNvPr>
            <p:cNvSpPr/>
            <p:nvPr/>
          </p:nvSpPr>
          <p:spPr>
            <a:xfrm>
              <a:off x="8103589" y="81353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34B69CC5-884F-D2C9-77A9-D7D3DC6CA26D}"/>
                </a:ext>
              </a:extLst>
            </p:cNvPr>
            <p:cNvSpPr/>
            <p:nvPr/>
          </p:nvSpPr>
          <p:spPr>
            <a:xfrm>
              <a:off x="8103589" y="7921164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01267A17-A8C2-202C-B5EE-133F8CC15754}"/>
                </a:ext>
              </a:extLst>
            </p:cNvPr>
            <p:cNvSpPr/>
            <p:nvPr/>
          </p:nvSpPr>
          <p:spPr>
            <a:xfrm>
              <a:off x="7732777" y="7921164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C63F096B-CB8D-C946-A9EB-92AC49D67886}"/>
                </a:ext>
              </a:extLst>
            </p:cNvPr>
            <p:cNvSpPr/>
            <p:nvPr/>
          </p:nvSpPr>
          <p:spPr>
            <a:xfrm>
              <a:off x="7732777" y="6850687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E7A584DC-CC1B-EE33-AFFB-CE54D0E042D0}"/>
                </a:ext>
              </a:extLst>
            </p:cNvPr>
            <p:cNvSpPr/>
            <p:nvPr/>
          </p:nvSpPr>
          <p:spPr>
            <a:xfrm>
              <a:off x="8103589" y="727889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620182CB-A58A-FF82-09FD-AABEF256906F}"/>
                </a:ext>
              </a:extLst>
            </p:cNvPr>
            <p:cNvSpPr/>
            <p:nvPr/>
          </p:nvSpPr>
          <p:spPr>
            <a:xfrm>
              <a:off x="8103589" y="706484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52F1B3CE-BBBE-D4C3-892C-A4F613D41277}"/>
                </a:ext>
              </a:extLst>
            </p:cNvPr>
            <p:cNvSpPr/>
            <p:nvPr/>
          </p:nvSpPr>
          <p:spPr>
            <a:xfrm>
              <a:off x="7732777" y="706484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CEE2F76F-1C36-88A3-87DB-2678782F8594}"/>
                </a:ext>
              </a:extLst>
            </p:cNvPr>
            <p:cNvSpPr/>
            <p:nvPr/>
          </p:nvSpPr>
          <p:spPr>
            <a:xfrm>
              <a:off x="8474400" y="12846603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2 h 826777"/>
                <a:gd name="connsiteX4" fmla="*/ 357976 w 716046"/>
                <a:gd name="connsiteY4" fmla="*/ 0 h 826777"/>
                <a:gd name="connsiteX5" fmla="*/ 0 w 716046"/>
                <a:gd name="connsiteY5" fmla="*/ 206742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2"/>
                  </a:lnTo>
                  <a:lnTo>
                    <a:pt x="357976" y="0"/>
                  </a:lnTo>
                  <a:lnTo>
                    <a:pt x="0" y="206742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01CDC70F-00E0-68BE-C64E-B946D10D83A5}"/>
                </a:ext>
              </a:extLst>
            </p:cNvPr>
            <p:cNvSpPr/>
            <p:nvPr/>
          </p:nvSpPr>
          <p:spPr>
            <a:xfrm>
              <a:off x="8845211" y="1327481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8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DB88BB45-4277-FE20-E838-D152A3F50FCA}"/>
                </a:ext>
              </a:extLst>
            </p:cNvPr>
            <p:cNvSpPr/>
            <p:nvPr/>
          </p:nvSpPr>
          <p:spPr>
            <a:xfrm>
              <a:off x="8845211" y="13060756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EF29DF06-75D1-F46C-A217-2C122F436878}"/>
                </a:ext>
              </a:extLst>
            </p:cNvPr>
            <p:cNvSpPr/>
            <p:nvPr/>
          </p:nvSpPr>
          <p:spPr>
            <a:xfrm>
              <a:off x="8474400" y="1306075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C18E5900-94C3-A728-884B-678D3EDCD895}"/>
                </a:ext>
              </a:extLst>
            </p:cNvPr>
            <p:cNvSpPr/>
            <p:nvPr/>
          </p:nvSpPr>
          <p:spPr>
            <a:xfrm>
              <a:off x="8474400" y="11990182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E8D0DA9F-9BEF-2717-AA1D-F92CC64F986D}"/>
                </a:ext>
              </a:extLst>
            </p:cNvPr>
            <p:cNvSpPr/>
            <p:nvPr/>
          </p:nvSpPr>
          <p:spPr>
            <a:xfrm>
              <a:off x="8845211" y="124183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DAABA3F3-CF34-F7C0-0A64-014D1AFDBF94}"/>
                </a:ext>
              </a:extLst>
            </p:cNvPr>
            <p:cNvSpPr/>
            <p:nvPr/>
          </p:nvSpPr>
          <p:spPr>
            <a:xfrm>
              <a:off x="8845211" y="12204336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FA769E2A-5F12-8ED8-CF43-28A67BF6AB12}"/>
                </a:ext>
              </a:extLst>
            </p:cNvPr>
            <p:cNvSpPr/>
            <p:nvPr/>
          </p:nvSpPr>
          <p:spPr>
            <a:xfrm>
              <a:off x="8474400" y="1220433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44E7F385-96D8-06B3-E754-59C469D80EA6}"/>
                </a:ext>
              </a:extLst>
            </p:cNvPr>
            <p:cNvSpPr/>
            <p:nvPr/>
          </p:nvSpPr>
          <p:spPr>
            <a:xfrm>
              <a:off x="8474400" y="11133081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7EB3DCBE-7E23-1F13-9A22-7A61CFBCBFD8}"/>
                </a:ext>
              </a:extLst>
            </p:cNvPr>
            <p:cNvSpPr/>
            <p:nvPr/>
          </p:nvSpPr>
          <p:spPr>
            <a:xfrm>
              <a:off x="8845211" y="115612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39B6BC04-A439-93C4-D9C7-4137E71FE43D}"/>
                </a:ext>
              </a:extLst>
            </p:cNvPr>
            <p:cNvSpPr/>
            <p:nvPr/>
          </p:nvSpPr>
          <p:spPr>
            <a:xfrm>
              <a:off x="8845211" y="11347235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4B5DF522-7C7E-C44A-CB57-A05D15F3AAC2}"/>
                </a:ext>
              </a:extLst>
            </p:cNvPr>
            <p:cNvSpPr/>
            <p:nvPr/>
          </p:nvSpPr>
          <p:spPr>
            <a:xfrm>
              <a:off x="8474400" y="11347235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17B5D265-8389-516B-351F-701AFCCEF81C}"/>
                </a:ext>
              </a:extLst>
            </p:cNvPr>
            <p:cNvSpPr/>
            <p:nvPr/>
          </p:nvSpPr>
          <p:spPr>
            <a:xfrm>
              <a:off x="8474400" y="10276758"/>
              <a:ext cx="741719" cy="856323"/>
            </a:xfrm>
            <a:custGeom>
              <a:avLst/>
              <a:gdLst>
                <a:gd name="connsiteX0" fmla="*/ 0 w 716046"/>
                <a:gd name="connsiteY0" fmla="*/ 620036 h 826683"/>
                <a:gd name="connsiteX1" fmla="*/ 357976 w 716046"/>
                <a:gd name="connsiteY1" fmla="*/ 826684 h 826683"/>
                <a:gd name="connsiteX2" fmla="*/ 716047 w 716046"/>
                <a:gd name="connsiteY2" fmla="*/ 620036 h 826683"/>
                <a:gd name="connsiteX3" fmla="*/ 716047 w 716046"/>
                <a:gd name="connsiteY3" fmla="*/ 206648 h 826683"/>
                <a:gd name="connsiteX4" fmla="*/ 357976 w 716046"/>
                <a:gd name="connsiteY4" fmla="*/ 0 h 826683"/>
                <a:gd name="connsiteX5" fmla="*/ 0 w 716046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6047" y="620036"/>
                  </a:lnTo>
                  <a:lnTo>
                    <a:pt x="716047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CE6EF9AA-3739-7707-33AE-AA2A531BB65F}"/>
                </a:ext>
              </a:extLst>
            </p:cNvPr>
            <p:cNvSpPr/>
            <p:nvPr/>
          </p:nvSpPr>
          <p:spPr>
            <a:xfrm>
              <a:off x="8845211" y="1070487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B1DD2E02-8E22-FA90-6CC8-21A0A9CEC24A}"/>
                </a:ext>
              </a:extLst>
            </p:cNvPr>
            <p:cNvSpPr/>
            <p:nvPr/>
          </p:nvSpPr>
          <p:spPr>
            <a:xfrm>
              <a:off x="8845211" y="10490814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58C126BD-F247-5727-C659-211EF6D2AC6E}"/>
                </a:ext>
              </a:extLst>
            </p:cNvPr>
            <p:cNvSpPr/>
            <p:nvPr/>
          </p:nvSpPr>
          <p:spPr>
            <a:xfrm>
              <a:off x="8474400" y="1049081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7436A2C5-BB46-7154-4615-4F183B00C7BE}"/>
                </a:ext>
              </a:extLst>
            </p:cNvPr>
            <p:cNvSpPr/>
            <p:nvPr/>
          </p:nvSpPr>
          <p:spPr>
            <a:xfrm>
              <a:off x="8474400" y="9420629"/>
              <a:ext cx="741719" cy="856420"/>
            </a:xfrm>
            <a:custGeom>
              <a:avLst/>
              <a:gdLst>
                <a:gd name="connsiteX0" fmla="*/ 0 w 716046"/>
                <a:gd name="connsiteY0" fmla="*/ 620036 h 826777"/>
                <a:gd name="connsiteX1" fmla="*/ 357976 w 716046"/>
                <a:gd name="connsiteY1" fmla="*/ 826777 h 826777"/>
                <a:gd name="connsiteX2" fmla="*/ 716047 w 716046"/>
                <a:gd name="connsiteY2" fmla="*/ 620036 h 826777"/>
                <a:gd name="connsiteX3" fmla="*/ 716047 w 716046"/>
                <a:gd name="connsiteY3" fmla="*/ 206647 h 826777"/>
                <a:gd name="connsiteX4" fmla="*/ 357976 w 716046"/>
                <a:gd name="connsiteY4" fmla="*/ 0 h 826777"/>
                <a:gd name="connsiteX5" fmla="*/ 0 w 716046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6047" y="620036"/>
                  </a:lnTo>
                  <a:lnTo>
                    <a:pt x="716047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656481C3-D550-9503-CF2B-C6CEB6997007}"/>
                </a:ext>
              </a:extLst>
            </p:cNvPr>
            <p:cNvSpPr/>
            <p:nvPr/>
          </p:nvSpPr>
          <p:spPr>
            <a:xfrm>
              <a:off x="8845211" y="984884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5AFE15A4-3445-B193-AE04-FDAE59EC188A}"/>
                </a:ext>
              </a:extLst>
            </p:cNvPr>
            <p:cNvSpPr/>
            <p:nvPr/>
          </p:nvSpPr>
          <p:spPr>
            <a:xfrm>
              <a:off x="8845211" y="9634685"/>
              <a:ext cx="370908" cy="214153"/>
            </a:xfrm>
            <a:custGeom>
              <a:avLst/>
              <a:gdLst>
                <a:gd name="connsiteX0" fmla="*/ 358070 w 358070"/>
                <a:gd name="connsiteY0" fmla="*/ 0 h 206741"/>
                <a:gd name="connsiteX1" fmla="*/ 0 w 358070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741">
                  <a:moveTo>
                    <a:pt x="358070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8B76F1C2-AD48-4CD8-E70E-791372BBAF4A}"/>
                </a:ext>
              </a:extLst>
            </p:cNvPr>
            <p:cNvSpPr/>
            <p:nvPr/>
          </p:nvSpPr>
          <p:spPr>
            <a:xfrm>
              <a:off x="8474400" y="9634685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53120563-2D5F-2F12-5BD1-E9C7933F1CAD}"/>
                </a:ext>
              </a:extLst>
            </p:cNvPr>
            <p:cNvSpPr/>
            <p:nvPr/>
          </p:nvSpPr>
          <p:spPr>
            <a:xfrm>
              <a:off x="8474400" y="8564208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8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A5DD5E93-C1CE-5A3F-5D8E-B4F4D82372D0}"/>
                </a:ext>
              </a:extLst>
            </p:cNvPr>
            <p:cNvSpPr/>
            <p:nvPr/>
          </p:nvSpPr>
          <p:spPr>
            <a:xfrm>
              <a:off x="8845211" y="89924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54ABB39D-7810-1031-7270-326E7AFA04AC}"/>
                </a:ext>
              </a:extLst>
            </p:cNvPr>
            <p:cNvSpPr/>
            <p:nvPr/>
          </p:nvSpPr>
          <p:spPr>
            <a:xfrm>
              <a:off x="8845211" y="8778362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78C6E378-B2C3-7755-A3AE-3917668A206A}"/>
                </a:ext>
              </a:extLst>
            </p:cNvPr>
            <p:cNvSpPr/>
            <p:nvPr/>
          </p:nvSpPr>
          <p:spPr>
            <a:xfrm>
              <a:off x="8474400" y="8778362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889E734D-E208-6B5E-1EB2-6649F0B63CA0}"/>
                </a:ext>
              </a:extLst>
            </p:cNvPr>
            <p:cNvSpPr/>
            <p:nvPr/>
          </p:nvSpPr>
          <p:spPr>
            <a:xfrm>
              <a:off x="8474400" y="7707108"/>
              <a:ext cx="741719" cy="856420"/>
            </a:xfrm>
            <a:custGeom>
              <a:avLst/>
              <a:gdLst>
                <a:gd name="connsiteX0" fmla="*/ 0 w 716046"/>
                <a:gd name="connsiteY0" fmla="*/ 620036 h 826777"/>
                <a:gd name="connsiteX1" fmla="*/ 357976 w 716046"/>
                <a:gd name="connsiteY1" fmla="*/ 826777 h 826777"/>
                <a:gd name="connsiteX2" fmla="*/ 716047 w 716046"/>
                <a:gd name="connsiteY2" fmla="*/ 620036 h 826777"/>
                <a:gd name="connsiteX3" fmla="*/ 716047 w 716046"/>
                <a:gd name="connsiteY3" fmla="*/ 206647 h 826777"/>
                <a:gd name="connsiteX4" fmla="*/ 357976 w 716046"/>
                <a:gd name="connsiteY4" fmla="*/ 0 h 826777"/>
                <a:gd name="connsiteX5" fmla="*/ 0 w 716046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6047" y="620036"/>
                  </a:lnTo>
                  <a:lnTo>
                    <a:pt x="716047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01A6D073-2D64-AA41-6455-87DCA80BC7B0}"/>
                </a:ext>
              </a:extLst>
            </p:cNvPr>
            <p:cNvSpPr/>
            <p:nvPr/>
          </p:nvSpPr>
          <p:spPr>
            <a:xfrm>
              <a:off x="8845211" y="81353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83EB2052-2C2E-457F-9C7A-CEF1D45B28AE}"/>
                </a:ext>
              </a:extLst>
            </p:cNvPr>
            <p:cNvSpPr/>
            <p:nvPr/>
          </p:nvSpPr>
          <p:spPr>
            <a:xfrm>
              <a:off x="8845211" y="7921164"/>
              <a:ext cx="370908" cy="214153"/>
            </a:xfrm>
            <a:custGeom>
              <a:avLst/>
              <a:gdLst>
                <a:gd name="connsiteX0" fmla="*/ 358070 w 358070"/>
                <a:gd name="connsiteY0" fmla="*/ 0 h 206741"/>
                <a:gd name="connsiteX1" fmla="*/ 0 w 358070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741">
                  <a:moveTo>
                    <a:pt x="358070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B0ADAA79-EAB5-AC6C-E8C3-FAB258237CF7}"/>
                </a:ext>
              </a:extLst>
            </p:cNvPr>
            <p:cNvSpPr/>
            <p:nvPr/>
          </p:nvSpPr>
          <p:spPr>
            <a:xfrm>
              <a:off x="8474400" y="7921164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DC0EF5A1-BA95-8175-6E65-F8FA6798A998}"/>
                </a:ext>
              </a:extLst>
            </p:cNvPr>
            <p:cNvSpPr/>
            <p:nvPr/>
          </p:nvSpPr>
          <p:spPr>
            <a:xfrm>
              <a:off x="8474400" y="6850687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16940192-75DA-9ED0-DD38-DADB38DCDDD7}"/>
                </a:ext>
              </a:extLst>
            </p:cNvPr>
            <p:cNvSpPr/>
            <p:nvPr/>
          </p:nvSpPr>
          <p:spPr>
            <a:xfrm>
              <a:off x="8845211" y="727889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EC6DA67B-08BE-A29E-C34F-DAB0565586AE}"/>
                </a:ext>
              </a:extLst>
            </p:cNvPr>
            <p:cNvSpPr/>
            <p:nvPr/>
          </p:nvSpPr>
          <p:spPr>
            <a:xfrm>
              <a:off x="8845211" y="7064840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968E8AE4-5801-05F5-A5AE-4F61B046384B}"/>
                </a:ext>
              </a:extLst>
            </p:cNvPr>
            <p:cNvSpPr/>
            <p:nvPr/>
          </p:nvSpPr>
          <p:spPr>
            <a:xfrm>
              <a:off x="8474400" y="706484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772AB980-4DE2-2938-0295-79FAC902A6C9}"/>
                </a:ext>
              </a:extLst>
            </p:cNvPr>
            <p:cNvSpPr/>
            <p:nvPr/>
          </p:nvSpPr>
          <p:spPr>
            <a:xfrm>
              <a:off x="9224666" y="12846603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6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2 h 826777"/>
                <a:gd name="connsiteX4" fmla="*/ 357976 w 715953"/>
                <a:gd name="connsiteY4" fmla="*/ 0 h 826777"/>
                <a:gd name="connsiteX5" fmla="*/ 0 w 715953"/>
                <a:gd name="connsiteY5" fmla="*/ 206742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2"/>
                  </a:lnTo>
                  <a:lnTo>
                    <a:pt x="357976" y="0"/>
                  </a:lnTo>
                  <a:lnTo>
                    <a:pt x="0" y="206742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399B50B1-A924-B38D-25C9-17E4D12A4B51}"/>
                </a:ext>
              </a:extLst>
            </p:cNvPr>
            <p:cNvSpPr/>
            <p:nvPr/>
          </p:nvSpPr>
          <p:spPr>
            <a:xfrm>
              <a:off x="9595478" y="1327481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8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9679F569-960E-023F-B6D3-AB70EA379C64}"/>
                </a:ext>
              </a:extLst>
            </p:cNvPr>
            <p:cNvSpPr/>
            <p:nvPr/>
          </p:nvSpPr>
          <p:spPr>
            <a:xfrm>
              <a:off x="9595478" y="13060756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5C9E6ED1-DA39-B20D-5885-D767F2882EF7}"/>
                </a:ext>
              </a:extLst>
            </p:cNvPr>
            <p:cNvSpPr/>
            <p:nvPr/>
          </p:nvSpPr>
          <p:spPr>
            <a:xfrm>
              <a:off x="9224666" y="1306075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F3F4327E-905F-017F-15D2-0FCFD860423D}"/>
                </a:ext>
              </a:extLst>
            </p:cNvPr>
            <p:cNvSpPr/>
            <p:nvPr/>
          </p:nvSpPr>
          <p:spPr>
            <a:xfrm>
              <a:off x="9224666" y="11990182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6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6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7B79EFA1-4E40-030D-792E-DC8C60C9C691}"/>
                </a:ext>
              </a:extLst>
            </p:cNvPr>
            <p:cNvSpPr/>
            <p:nvPr/>
          </p:nvSpPr>
          <p:spPr>
            <a:xfrm>
              <a:off x="9595478" y="124183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763D4624-5B46-445B-4D1F-9124481880CB}"/>
                </a:ext>
              </a:extLst>
            </p:cNvPr>
            <p:cNvSpPr/>
            <p:nvPr/>
          </p:nvSpPr>
          <p:spPr>
            <a:xfrm>
              <a:off x="9595478" y="12204336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96757401-1D7C-B68E-8B28-013A1A141902}"/>
                </a:ext>
              </a:extLst>
            </p:cNvPr>
            <p:cNvSpPr/>
            <p:nvPr/>
          </p:nvSpPr>
          <p:spPr>
            <a:xfrm>
              <a:off x="9224666" y="1220433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A9A1DCBE-3F7F-256C-76C4-E97781601A5D}"/>
                </a:ext>
              </a:extLst>
            </p:cNvPr>
            <p:cNvSpPr/>
            <p:nvPr/>
          </p:nvSpPr>
          <p:spPr>
            <a:xfrm>
              <a:off x="9224666" y="11133081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6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6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F5C43C66-5D83-4D7F-9DCD-570D4B0A5648}"/>
                </a:ext>
              </a:extLst>
            </p:cNvPr>
            <p:cNvSpPr/>
            <p:nvPr/>
          </p:nvSpPr>
          <p:spPr>
            <a:xfrm>
              <a:off x="9595478" y="115612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592E25A9-E3F7-BEE3-393C-6F7EEFD280B7}"/>
                </a:ext>
              </a:extLst>
            </p:cNvPr>
            <p:cNvSpPr/>
            <p:nvPr/>
          </p:nvSpPr>
          <p:spPr>
            <a:xfrm>
              <a:off x="9595478" y="11347235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E66EBAA2-2E7E-9508-9572-BE374316B3CF}"/>
                </a:ext>
              </a:extLst>
            </p:cNvPr>
            <p:cNvSpPr/>
            <p:nvPr/>
          </p:nvSpPr>
          <p:spPr>
            <a:xfrm>
              <a:off x="9224666" y="11347235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46FB4E3B-C01B-CE95-00C5-7CF1087D51E9}"/>
                </a:ext>
              </a:extLst>
            </p:cNvPr>
            <p:cNvSpPr/>
            <p:nvPr/>
          </p:nvSpPr>
          <p:spPr>
            <a:xfrm>
              <a:off x="9224666" y="10276758"/>
              <a:ext cx="741623" cy="856323"/>
            </a:xfrm>
            <a:custGeom>
              <a:avLst/>
              <a:gdLst>
                <a:gd name="connsiteX0" fmla="*/ 0 w 715953"/>
                <a:gd name="connsiteY0" fmla="*/ 620036 h 826683"/>
                <a:gd name="connsiteX1" fmla="*/ 357976 w 715953"/>
                <a:gd name="connsiteY1" fmla="*/ 826684 h 826683"/>
                <a:gd name="connsiteX2" fmla="*/ 715953 w 715953"/>
                <a:gd name="connsiteY2" fmla="*/ 620036 h 826683"/>
                <a:gd name="connsiteX3" fmla="*/ 715953 w 715953"/>
                <a:gd name="connsiteY3" fmla="*/ 206648 h 826683"/>
                <a:gd name="connsiteX4" fmla="*/ 357976 w 715953"/>
                <a:gd name="connsiteY4" fmla="*/ 0 h 826683"/>
                <a:gd name="connsiteX5" fmla="*/ 0 w 715953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6BC969CB-1843-F1C8-2F36-FE28A63E87F1}"/>
                </a:ext>
              </a:extLst>
            </p:cNvPr>
            <p:cNvSpPr/>
            <p:nvPr/>
          </p:nvSpPr>
          <p:spPr>
            <a:xfrm>
              <a:off x="9595478" y="1070487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EA7F6276-B7A9-8F67-CAD6-09F7011C3C9C}"/>
                </a:ext>
              </a:extLst>
            </p:cNvPr>
            <p:cNvSpPr/>
            <p:nvPr/>
          </p:nvSpPr>
          <p:spPr>
            <a:xfrm>
              <a:off x="9595478" y="10490814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B0721A1E-68D9-9CDF-466B-143DD98CE4F3}"/>
                </a:ext>
              </a:extLst>
            </p:cNvPr>
            <p:cNvSpPr/>
            <p:nvPr/>
          </p:nvSpPr>
          <p:spPr>
            <a:xfrm>
              <a:off x="9224666" y="1049081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44FEADC7-10C0-9731-3F07-706EAA466613}"/>
                </a:ext>
              </a:extLst>
            </p:cNvPr>
            <p:cNvSpPr/>
            <p:nvPr/>
          </p:nvSpPr>
          <p:spPr>
            <a:xfrm>
              <a:off x="9224666" y="9420629"/>
              <a:ext cx="741623" cy="856420"/>
            </a:xfrm>
            <a:custGeom>
              <a:avLst/>
              <a:gdLst>
                <a:gd name="connsiteX0" fmla="*/ 0 w 715953"/>
                <a:gd name="connsiteY0" fmla="*/ 620036 h 826777"/>
                <a:gd name="connsiteX1" fmla="*/ 357976 w 715953"/>
                <a:gd name="connsiteY1" fmla="*/ 826777 h 826777"/>
                <a:gd name="connsiteX2" fmla="*/ 715953 w 715953"/>
                <a:gd name="connsiteY2" fmla="*/ 620036 h 826777"/>
                <a:gd name="connsiteX3" fmla="*/ 715953 w 715953"/>
                <a:gd name="connsiteY3" fmla="*/ 206647 h 826777"/>
                <a:gd name="connsiteX4" fmla="*/ 357976 w 715953"/>
                <a:gd name="connsiteY4" fmla="*/ 0 h 826777"/>
                <a:gd name="connsiteX5" fmla="*/ 0 w 715953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76F8D4A0-82F2-5863-66FE-6286D749AABD}"/>
                </a:ext>
              </a:extLst>
            </p:cNvPr>
            <p:cNvSpPr/>
            <p:nvPr/>
          </p:nvSpPr>
          <p:spPr>
            <a:xfrm>
              <a:off x="9595478" y="984884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EC8E69C3-D5F2-30EA-0A76-BE4AC3ECC419}"/>
                </a:ext>
              </a:extLst>
            </p:cNvPr>
            <p:cNvSpPr/>
            <p:nvPr/>
          </p:nvSpPr>
          <p:spPr>
            <a:xfrm>
              <a:off x="9595478" y="9634685"/>
              <a:ext cx="370811" cy="214153"/>
            </a:xfrm>
            <a:custGeom>
              <a:avLst/>
              <a:gdLst>
                <a:gd name="connsiteX0" fmla="*/ 357977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1862A95F-2AEF-6DAD-2B61-F4CFD75D4852}"/>
                </a:ext>
              </a:extLst>
            </p:cNvPr>
            <p:cNvSpPr/>
            <p:nvPr/>
          </p:nvSpPr>
          <p:spPr>
            <a:xfrm>
              <a:off x="9224666" y="9634685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A6151748-E4F4-5D87-31FF-3BDB89E9B1CE}"/>
                </a:ext>
              </a:extLst>
            </p:cNvPr>
            <p:cNvSpPr/>
            <p:nvPr/>
          </p:nvSpPr>
          <p:spPr>
            <a:xfrm>
              <a:off x="9224666" y="8564208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6 w 715953"/>
                <a:gd name="connsiteY1" fmla="*/ 826778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6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D78B7F46-6454-8565-074B-2F517B7B4A73}"/>
                </a:ext>
              </a:extLst>
            </p:cNvPr>
            <p:cNvSpPr/>
            <p:nvPr/>
          </p:nvSpPr>
          <p:spPr>
            <a:xfrm>
              <a:off x="9595478" y="89924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id="{7FE77A9E-DD88-9C40-4994-D9C3084ED0D4}"/>
                </a:ext>
              </a:extLst>
            </p:cNvPr>
            <p:cNvSpPr/>
            <p:nvPr/>
          </p:nvSpPr>
          <p:spPr>
            <a:xfrm>
              <a:off x="9595478" y="8778362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id="{D2BE129B-5CFB-0BFE-C0BA-7C1EE9DAB96F}"/>
                </a:ext>
              </a:extLst>
            </p:cNvPr>
            <p:cNvSpPr/>
            <p:nvPr/>
          </p:nvSpPr>
          <p:spPr>
            <a:xfrm>
              <a:off x="9224666" y="8778362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CFA44BBA-1DF0-416F-3DC6-EAC261C4ED82}"/>
                </a:ext>
              </a:extLst>
            </p:cNvPr>
            <p:cNvSpPr/>
            <p:nvPr/>
          </p:nvSpPr>
          <p:spPr>
            <a:xfrm>
              <a:off x="9224666" y="7707108"/>
              <a:ext cx="741623" cy="856420"/>
            </a:xfrm>
            <a:custGeom>
              <a:avLst/>
              <a:gdLst>
                <a:gd name="connsiteX0" fmla="*/ 0 w 715953"/>
                <a:gd name="connsiteY0" fmla="*/ 620036 h 826777"/>
                <a:gd name="connsiteX1" fmla="*/ 357976 w 715953"/>
                <a:gd name="connsiteY1" fmla="*/ 826777 h 826777"/>
                <a:gd name="connsiteX2" fmla="*/ 715953 w 715953"/>
                <a:gd name="connsiteY2" fmla="*/ 620036 h 826777"/>
                <a:gd name="connsiteX3" fmla="*/ 715953 w 715953"/>
                <a:gd name="connsiteY3" fmla="*/ 206647 h 826777"/>
                <a:gd name="connsiteX4" fmla="*/ 357976 w 715953"/>
                <a:gd name="connsiteY4" fmla="*/ 0 h 826777"/>
                <a:gd name="connsiteX5" fmla="*/ 0 w 715953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7F2DDE3D-CBEF-B4E0-6824-1C7014ABF7E7}"/>
                </a:ext>
              </a:extLst>
            </p:cNvPr>
            <p:cNvSpPr/>
            <p:nvPr/>
          </p:nvSpPr>
          <p:spPr>
            <a:xfrm>
              <a:off x="9595478" y="81353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id="{AE0F5719-E26A-7242-0065-3F3C806C7CC4}"/>
                </a:ext>
              </a:extLst>
            </p:cNvPr>
            <p:cNvSpPr/>
            <p:nvPr/>
          </p:nvSpPr>
          <p:spPr>
            <a:xfrm>
              <a:off x="9595478" y="7921164"/>
              <a:ext cx="370811" cy="214153"/>
            </a:xfrm>
            <a:custGeom>
              <a:avLst/>
              <a:gdLst>
                <a:gd name="connsiteX0" fmla="*/ 357977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id="{3B5506AE-C6E6-90FF-7D28-E5D0AFDE1180}"/>
                </a:ext>
              </a:extLst>
            </p:cNvPr>
            <p:cNvSpPr/>
            <p:nvPr/>
          </p:nvSpPr>
          <p:spPr>
            <a:xfrm>
              <a:off x="9224666" y="7921164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id="{B556E937-A11C-0C4D-856D-F2E1F012FC35}"/>
                </a:ext>
              </a:extLst>
            </p:cNvPr>
            <p:cNvSpPr/>
            <p:nvPr/>
          </p:nvSpPr>
          <p:spPr>
            <a:xfrm>
              <a:off x="9224666" y="6850687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6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6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3" name="Freeform: Shape 422">
              <a:extLst>
                <a:ext uri="{FF2B5EF4-FFF2-40B4-BE49-F238E27FC236}">
                  <a16:creationId xmlns:a16="http://schemas.microsoft.com/office/drawing/2014/main" id="{550DC98E-F2D3-52C0-B606-F290437DA8BD}"/>
                </a:ext>
              </a:extLst>
            </p:cNvPr>
            <p:cNvSpPr/>
            <p:nvPr/>
          </p:nvSpPr>
          <p:spPr>
            <a:xfrm>
              <a:off x="9595478" y="727889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4" name="Freeform: Shape 423">
              <a:extLst>
                <a:ext uri="{FF2B5EF4-FFF2-40B4-BE49-F238E27FC236}">
                  <a16:creationId xmlns:a16="http://schemas.microsoft.com/office/drawing/2014/main" id="{D3E18E76-61AE-186E-D79B-2657F5033EF5}"/>
                </a:ext>
              </a:extLst>
            </p:cNvPr>
            <p:cNvSpPr/>
            <p:nvPr/>
          </p:nvSpPr>
          <p:spPr>
            <a:xfrm>
              <a:off x="9595478" y="7064840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5" name="Freeform: Shape 424">
              <a:extLst>
                <a:ext uri="{FF2B5EF4-FFF2-40B4-BE49-F238E27FC236}">
                  <a16:creationId xmlns:a16="http://schemas.microsoft.com/office/drawing/2014/main" id="{F5728016-F6E5-ADA6-8B5F-A16EFD082A63}"/>
                </a:ext>
              </a:extLst>
            </p:cNvPr>
            <p:cNvSpPr/>
            <p:nvPr/>
          </p:nvSpPr>
          <p:spPr>
            <a:xfrm>
              <a:off x="9224666" y="706484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6" name="Freeform: Shape 425">
              <a:extLst>
                <a:ext uri="{FF2B5EF4-FFF2-40B4-BE49-F238E27FC236}">
                  <a16:creationId xmlns:a16="http://schemas.microsoft.com/office/drawing/2014/main" id="{AD9EB215-F497-6AEF-3E7D-91BDF290D2A8}"/>
                </a:ext>
              </a:extLst>
            </p:cNvPr>
            <p:cNvSpPr/>
            <p:nvPr/>
          </p:nvSpPr>
          <p:spPr>
            <a:xfrm>
              <a:off x="9966290" y="12846603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2 h 826777"/>
                <a:gd name="connsiteX4" fmla="*/ 357976 w 716046"/>
                <a:gd name="connsiteY4" fmla="*/ 0 h 826777"/>
                <a:gd name="connsiteX5" fmla="*/ 0 w 716046"/>
                <a:gd name="connsiteY5" fmla="*/ 206742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2"/>
                  </a:lnTo>
                  <a:lnTo>
                    <a:pt x="357976" y="0"/>
                  </a:lnTo>
                  <a:lnTo>
                    <a:pt x="0" y="206742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7" name="Freeform: Shape 426">
              <a:extLst>
                <a:ext uri="{FF2B5EF4-FFF2-40B4-BE49-F238E27FC236}">
                  <a16:creationId xmlns:a16="http://schemas.microsoft.com/office/drawing/2014/main" id="{A0E4C92C-7C66-4F01-04D3-69BFB6044B22}"/>
                </a:ext>
              </a:extLst>
            </p:cNvPr>
            <p:cNvSpPr/>
            <p:nvPr/>
          </p:nvSpPr>
          <p:spPr>
            <a:xfrm>
              <a:off x="10337100" y="1327481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8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8" name="Freeform: Shape 427">
              <a:extLst>
                <a:ext uri="{FF2B5EF4-FFF2-40B4-BE49-F238E27FC236}">
                  <a16:creationId xmlns:a16="http://schemas.microsoft.com/office/drawing/2014/main" id="{4E1A7B82-EF50-F25A-BB8D-56CD44D11DE0}"/>
                </a:ext>
              </a:extLst>
            </p:cNvPr>
            <p:cNvSpPr/>
            <p:nvPr/>
          </p:nvSpPr>
          <p:spPr>
            <a:xfrm>
              <a:off x="10337100" y="13060756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9" name="Freeform: Shape 428">
              <a:extLst>
                <a:ext uri="{FF2B5EF4-FFF2-40B4-BE49-F238E27FC236}">
                  <a16:creationId xmlns:a16="http://schemas.microsoft.com/office/drawing/2014/main" id="{0B357652-E5AA-8148-C31C-7077AAD82B7A}"/>
                </a:ext>
              </a:extLst>
            </p:cNvPr>
            <p:cNvSpPr/>
            <p:nvPr/>
          </p:nvSpPr>
          <p:spPr>
            <a:xfrm>
              <a:off x="9966288" y="1306075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0" name="Freeform: Shape 429">
              <a:extLst>
                <a:ext uri="{FF2B5EF4-FFF2-40B4-BE49-F238E27FC236}">
                  <a16:creationId xmlns:a16="http://schemas.microsoft.com/office/drawing/2014/main" id="{8086229A-8FAD-F996-ED3F-7F317449F334}"/>
                </a:ext>
              </a:extLst>
            </p:cNvPr>
            <p:cNvSpPr/>
            <p:nvPr/>
          </p:nvSpPr>
          <p:spPr>
            <a:xfrm>
              <a:off x="9966290" y="11990182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1" name="Freeform: Shape 430">
              <a:extLst>
                <a:ext uri="{FF2B5EF4-FFF2-40B4-BE49-F238E27FC236}">
                  <a16:creationId xmlns:a16="http://schemas.microsoft.com/office/drawing/2014/main" id="{AF1CB7CA-98A1-0C5E-DF5C-379431EDF1C6}"/>
                </a:ext>
              </a:extLst>
            </p:cNvPr>
            <p:cNvSpPr/>
            <p:nvPr/>
          </p:nvSpPr>
          <p:spPr>
            <a:xfrm>
              <a:off x="10337100" y="124183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2" name="Freeform: Shape 431">
              <a:extLst>
                <a:ext uri="{FF2B5EF4-FFF2-40B4-BE49-F238E27FC236}">
                  <a16:creationId xmlns:a16="http://schemas.microsoft.com/office/drawing/2014/main" id="{F2B40AAD-198F-302C-2B02-5C45762E0F50}"/>
                </a:ext>
              </a:extLst>
            </p:cNvPr>
            <p:cNvSpPr/>
            <p:nvPr/>
          </p:nvSpPr>
          <p:spPr>
            <a:xfrm>
              <a:off x="10337100" y="12204336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3" name="Freeform: Shape 432">
              <a:extLst>
                <a:ext uri="{FF2B5EF4-FFF2-40B4-BE49-F238E27FC236}">
                  <a16:creationId xmlns:a16="http://schemas.microsoft.com/office/drawing/2014/main" id="{D23899C1-1602-BE73-7E68-7AF5A96F04F9}"/>
                </a:ext>
              </a:extLst>
            </p:cNvPr>
            <p:cNvSpPr/>
            <p:nvPr/>
          </p:nvSpPr>
          <p:spPr>
            <a:xfrm>
              <a:off x="9966288" y="1220433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4" name="Freeform: Shape 433">
              <a:extLst>
                <a:ext uri="{FF2B5EF4-FFF2-40B4-BE49-F238E27FC236}">
                  <a16:creationId xmlns:a16="http://schemas.microsoft.com/office/drawing/2014/main" id="{20D6C7BC-6F58-C967-A655-E5CC6CCD1790}"/>
                </a:ext>
              </a:extLst>
            </p:cNvPr>
            <p:cNvSpPr/>
            <p:nvPr/>
          </p:nvSpPr>
          <p:spPr>
            <a:xfrm>
              <a:off x="9966290" y="11133081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5" name="Freeform: Shape 434">
              <a:extLst>
                <a:ext uri="{FF2B5EF4-FFF2-40B4-BE49-F238E27FC236}">
                  <a16:creationId xmlns:a16="http://schemas.microsoft.com/office/drawing/2014/main" id="{EC9F6DF5-D9C4-4FAB-7D2B-A424AE36D352}"/>
                </a:ext>
              </a:extLst>
            </p:cNvPr>
            <p:cNvSpPr/>
            <p:nvPr/>
          </p:nvSpPr>
          <p:spPr>
            <a:xfrm>
              <a:off x="10337100" y="115612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6" name="Freeform: Shape 435">
              <a:extLst>
                <a:ext uri="{FF2B5EF4-FFF2-40B4-BE49-F238E27FC236}">
                  <a16:creationId xmlns:a16="http://schemas.microsoft.com/office/drawing/2014/main" id="{803EF9D5-410B-8471-B96A-22366DE7F522}"/>
                </a:ext>
              </a:extLst>
            </p:cNvPr>
            <p:cNvSpPr/>
            <p:nvPr/>
          </p:nvSpPr>
          <p:spPr>
            <a:xfrm>
              <a:off x="10337100" y="11347235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7" name="Freeform: Shape 436">
              <a:extLst>
                <a:ext uri="{FF2B5EF4-FFF2-40B4-BE49-F238E27FC236}">
                  <a16:creationId xmlns:a16="http://schemas.microsoft.com/office/drawing/2014/main" id="{6B5E4F24-B650-C55A-E1D0-7E8EB97D643B}"/>
                </a:ext>
              </a:extLst>
            </p:cNvPr>
            <p:cNvSpPr/>
            <p:nvPr/>
          </p:nvSpPr>
          <p:spPr>
            <a:xfrm>
              <a:off x="9966288" y="11347235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8" name="Freeform: Shape 437">
              <a:extLst>
                <a:ext uri="{FF2B5EF4-FFF2-40B4-BE49-F238E27FC236}">
                  <a16:creationId xmlns:a16="http://schemas.microsoft.com/office/drawing/2014/main" id="{8C9B3249-B9AA-AB42-1F75-2A39DC63EB6E}"/>
                </a:ext>
              </a:extLst>
            </p:cNvPr>
            <p:cNvSpPr/>
            <p:nvPr/>
          </p:nvSpPr>
          <p:spPr>
            <a:xfrm>
              <a:off x="9966290" y="10276758"/>
              <a:ext cx="741719" cy="856323"/>
            </a:xfrm>
            <a:custGeom>
              <a:avLst/>
              <a:gdLst>
                <a:gd name="connsiteX0" fmla="*/ 0 w 716046"/>
                <a:gd name="connsiteY0" fmla="*/ 620036 h 826683"/>
                <a:gd name="connsiteX1" fmla="*/ 357976 w 716046"/>
                <a:gd name="connsiteY1" fmla="*/ 826684 h 826683"/>
                <a:gd name="connsiteX2" fmla="*/ 716047 w 716046"/>
                <a:gd name="connsiteY2" fmla="*/ 620036 h 826683"/>
                <a:gd name="connsiteX3" fmla="*/ 716047 w 716046"/>
                <a:gd name="connsiteY3" fmla="*/ 206648 h 826683"/>
                <a:gd name="connsiteX4" fmla="*/ 357976 w 716046"/>
                <a:gd name="connsiteY4" fmla="*/ 0 h 826683"/>
                <a:gd name="connsiteX5" fmla="*/ 0 w 716046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6047" y="620036"/>
                  </a:lnTo>
                  <a:lnTo>
                    <a:pt x="716047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9" name="Freeform: Shape 438">
              <a:extLst>
                <a:ext uri="{FF2B5EF4-FFF2-40B4-BE49-F238E27FC236}">
                  <a16:creationId xmlns:a16="http://schemas.microsoft.com/office/drawing/2014/main" id="{A546C6F6-70B9-8EBC-F166-7C2FA9A579A7}"/>
                </a:ext>
              </a:extLst>
            </p:cNvPr>
            <p:cNvSpPr/>
            <p:nvPr/>
          </p:nvSpPr>
          <p:spPr>
            <a:xfrm>
              <a:off x="10337100" y="1070487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0" name="Freeform: Shape 439">
              <a:extLst>
                <a:ext uri="{FF2B5EF4-FFF2-40B4-BE49-F238E27FC236}">
                  <a16:creationId xmlns:a16="http://schemas.microsoft.com/office/drawing/2014/main" id="{9E2BE772-0117-2092-F56E-38058D26E500}"/>
                </a:ext>
              </a:extLst>
            </p:cNvPr>
            <p:cNvSpPr/>
            <p:nvPr/>
          </p:nvSpPr>
          <p:spPr>
            <a:xfrm>
              <a:off x="10337100" y="10490814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1" name="Freeform: Shape 440">
              <a:extLst>
                <a:ext uri="{FF2B5EF4-FFF2-40B4-BE49-F238E27FC236}">
                  <a16:creationId xmlns:a16="http://schemas.microsoft.com/office/drawing/2014/main" id="{C62C61E1-B283-6BBE-1154-097EE7C2CDE1}"/>
                </a:ext>
              </a:extLst>
            </p:cNvPr>
            <p:cNvSpPr/>
            <p:nvPr/>
          </p:nvSpPr>
          <p:spPr>
            <a:xfrm>
              <a:off x="9966288" y="1049081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2" name="Freeform: Shape 441">
              <a:extLst>
                <a:ext uri="{FF2B5EF4-FFF2-40B4-BE49-F238E27FC236}">
                  <a16:creationId xmlns:a16="http://schemas.microsoft.com/office/drawing/2014/main" id="{3C210480-072F-8DE2-3E1D-2071E620DD9C}"/>
                </a:ext>
              </a:extLst>
            </p:cNvPr>
            <p:cNvSpPr/>
            <p:nvPr/>
          </p:nvSpPr>
          <p:spPr>
            <a:xfrm>
              <a:off x="9966290" y="9420629"/>
              <a:ext cx="741719" cy="856420"/>
            </a:xfrm>
            <a:custGeom>
              <a:avLst/>
              <a:gdLst>
                <a:gd name="connsiteX0" fmla="*/ 0 w 716046"/>
                <a:gd name="connsiteY0" fmla="*/ 620036 h 826777"/>
                <a:gd name="connsiteX1" fmla="*/ 357976 w 716046"/>
                <a:gd name="connsiteY1" fmla="*/ 826777 h 826777"/>
                <a:gd name="connsiteX2" fmla="*/ 716047 w 716046"/>
                <a:gd name="connsiteY2" fmla="*/ 620036 h 826777"/>
                <a:gd name="connsiteX3" fmla="*/ 716047 w 716046"/>
                <a:gd name="connsiteY3" fmla="*/ 206647 h 826777"/>
                <a:gd name="connsiteX4" fmla="*/ 357976 w 716046"/>
                <a:gd name="connsiteY4" fmla="*/ 0 h 826777"/>
                <a:gd name="connsiteX5" fmla="*/ 0 w 716046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6047" y="620036"/>
                  </a:lnTo>
                  <a:lnTo>
                    <a:pt x="716047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3" name="Freeform: Shape 442">
              <a:extLst>
                <a:ext uri="{FF2B5EF4-FFF2-40B4-BE49-F238E27FC236}">
                  <a16:creationId xmlns:a16="http://schemas.microsoft.com/office/drawing/2014/main" id="{82036A08-2E9C-A485-0174-EF7F78393780}"/>
                </a:ext>
              </a:extLst>
            </p:cNvPr>
            <p:cNvSpPr/>
            <p:nvPr/>
          </p:nvSpPr>
          <p:spPr>
            <a:xfrm>
              <a:off x="10337100" y="984884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4" name="Freeform: Shape 443">
              <a:extLst>
                <a:ext uri="{FF2B5EF4-FFF2-40B4-BE49-F238E27FC236}">
                  <a16:creationId xmlns:a16="http://schemas.microsoft.com/office/drawing/2014/main" id="{FEFF4165-896B-866A-E5A1-BCC944B83266}"/>
                </a:ext>
              </a:extLst>
            </p:cNvPr>
            <p:cNvSpPr/>
            <p:nvPr/>
          </p:nvSpPr>
          <p:spPr>
            <a:xfrm>
              <a:off x="10337100" y="9634685"/>
              <a:ext cx="370908" cy="214153"/>
            </a:xfrm>
            <a:custGeom>
              <a:avLst/>
              <a:gdLst>
                <a:gd name="connsiteX0" fmla="*/ 358070 w 358070"/>
                <a:gd name="connsiteY0" fmla="*/ 0 h 206741"/>
                <a:gd name="connsiteX1" fmla="*/ 0 w 358070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741">
                  <a:moveTo>
                    <a:pt x="358070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5" name="Freeform: Shape 444">
              <a:extLst>
                <a:ext uri="{FF2B5EF4-FFF2-40B4-BE49-F238E27FC236}">
                  <a16:creationId xmlns:a16="http://schemas.microsoft.com/office/drawing/2014/main" id="{7700D7D7-734D-AC09-F62C-E0DD9CAA5D44}"/>
                </a:ext>
              </a:extLst>
            </p:cNvPr>
            <p:cNvSpPr/>
            <p:nvPr/>
          </p:nvSpPr>
          <p:spPr>
            <a:xfrm>
              <a:off x="9966288" y="9634685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6" name="Freeform: Shape 445">
              <a:extLst>
                <a:ext uri="{FF2B5EF4-FFF2-40B4-BE49-F238E27FC236}">
                  <a16:creationId xmlns:a16="http://schemas.microsoft.com/office/drawing/2014/main" id="{DA568A25-C127-3233-9B0D-3F7D7893178B}"/>
                </a:ext>
              </a:extLst>
            </p:cNvPr>
            <p:cNvSpPr/>
            <p:nvPr/>
          </p:nvSpPr>
          <p:spPr>
            <a:xfrm>
              <a:off x="9966290" y="8564208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8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7" name="Freeform: Shape 446">
              <a:extLst>
                <a:ext uri="{FF2B5EF4-FFF2-40B4-BE49-F238E27FC236}">
                  <a16:creationId xmlns:a16="http://schemas.microsoft.com/office/drawing/2014/main" id="{74490FA2-F5CC-10EA-EBDD-15EEAF8B11F3}"/>
                </a:ext>
              </a:extLst>
            </p:cNvPr>
            <p:cNvSpPr/>
            <p:nvPr/>
          </p:nvSpPr>
          <p:spPr>
            <a:xfrm>
              <a:off x="10337100" y="89924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8" name="Freeform: Shape 447">
              <a:extLst>
                <a:ext uri="{FF2B5EF4-FFF2-40B4-BE49-F238E27FC236}">
                  <a16:creationId xmlns:a16="http://schemas.microsoft.com/office/drawing/2014/main" id="{DB76C66C-A067-B1D1-9747-AB0AFB4F649A}"/>
                </a:ext>
              </a:extLst>
            </p:cNvPr>
            <p:cNvSpPr/>
            <p:nvPr/>
          </p:nvSpPr>
          <p:spPr>
            <a:xfrm>
              <a:off x="10337100" y="8778362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9" name="Freeform: Shape 448">
              <a:extLst>
                <a:ext uri="{FF2B5EF4-FFF2-40B4-BE49-F238E27FC236}">
                  <a16:creationId xmlns:a16="http://schemas.microsoft.com/office/drawing/2014/main" id="{3B5DD1A7-259E-D612-2D4B-A53EFD1249C5}"/>
                </a:ext>
              </a:extLst>
            </p:cNvPr>
            <p:cNvSpPr/>
            <p:nvPr/>
          </p:nvSpPr>
          <p:spPr>
            <a:xfrm>
              <a:off x="9966288" y="8778362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0" name="Freeform: Shape 449">
              <a:extLst>
                <a:ext uri="{FF2B5EF4-FFF2-40B4-BE49-F238E27FC236}">
                  <a16:creationId xmlns:a16="http://schemas.microsoft.com/office/drawing/2014/main" id="{29B265B6-328F-222A-FABC-A985D1E329EF}"/>
                </a:ext>
              </a:extLst>
            </p:cNvPr>
            <p:cNvSpPr/>
            <p:nvPr/>
          </p:nvSpPr>
          <p:spPr>
            <a:xfrm>
              <a:off x="9966290" y="7707108"/>
              <a:ext cx="741719" cy="856420"/>
            </a:xfrm>
            <a:custGeom>
              <a:avLst/>
              <a:gdLst>
                <a:gd name="connsiteX0" fmla="*/ 0 w 716046"/>
                <a:gd name="connsiteY0" fmla="*/ 620036 h 826777"/>
                <a:gd name="connsiteX1" fmla="*/ 357976 w 716046"/>
                <a:gd name="connsiteY1" fmla="*/ 826777 h 826777"/>
                <a:gd name="connsiteX2" fmla="*/ 716047 w 716046"/>
                <a:gd name="connsiteY2" fmla="*/ 620036 h 826777"/>
                <a:gd name="connsiteX3" fmla="*/ 716047 w 716046"/>
                <a:gd name="connsiteY3" fmla="*/ 206647 h 826777"/>
                <a:gd name="connsiteX4" fmla="*/ 357976 w 716046"/>
                <a:gd name="connsiteY4" fmla="*/ 0 h 826777"/>
                <a:gd name="connsiteX5" fmla="*/ 0 w 716046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6047" y="620036"/>
                  </a:lnTo>
                  <a:lnTo>
                    <a:pt x="716047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1" name="Freeform: Shape 450">
              <a:extLst>
                <a:ext uri="{FF2B5EF4-FFF2-40B4-BE49-F238E27FC236}">
                  <a16:creationId xmlns:a16="http://schemas.microsoft.com/office/drawing/2014/main" id="{C9658E9F-C77C-FEE5-8C19-0534D497EF1E}"/>
                </a:ext>
              </a:extLst>
            </p:cNvPr>
            <p:cNvSpPr/>
            <p:nvPr/>
          </p:nvSpPr>
          <p:spPr>
            <a:xfrm>
              <a:off x="10337100" y="81353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2" name="Freeform: Shape 451">
              <a:extLst>
                <a:ext uri="{FF2B5EF4-FFF2-40B4-BE49-F238E27FC236}">
                  <a16:creationId xmlns:a16="http://schemas.microsoft.com/office/drawing/2014/main" id="{318C3BC6-B8DA-8672-1FFB-224AF0D5EE46}"/>
                </a:ext>
              </a:extLst>
            </p:cNvPr>
            <p:cNvSpPr/>
            <p:nvPr/>
          </p:nvSpPr>
          <p:spPr>
            <a:xfrm>
              <a:off x="10337100" y="7921164"/>
              <a:ext cx="370908" cy="214153"/>
            </a:xfrm>
            <a:custGeom>
              <a:avLst/>
              <a:gdLst>
                <a:gd name="connsiteX0" fmla="*/ 358070 w 358070"/>
                <a:gd name="connsiteY0" fmla="*/ 0 h 206741"/>
                <a:gd name="connsiteX1" fmla="*/ 0 w 358070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741">
                  <a:moveTo>
                    <a:pt x="358070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3" name="Freeform: Shape 452">
              <a:extLst>
                <a:ext uri="{FF2B5EF4-FFF2-40B4-BE49-F238E27FC236}">
                  <a16:creationId xmlns:a16="http://schemas.microsoft.com/office/drawing/2014/main" id="{D574EAA0-5F96-7001-5CF6-D2AC73F8D474}"/>
                </a:ext>
              </a:extLst>
            </p:cNvPr>
            <p:cNvSpPr/>
            <p:nvPr/>
          </p:nvSpPr>
          <p:spPr>
            <a:xfrm>
              <a:off x="9966288" y="7921164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4" name="Freeform: Shape 453">
              <a:extLst>
                <a:ext uri="{FF2B5EF4-FFF2-40B4-BE49-F238E27FC236}">
                  <a16:creationId xmlns:a16="http://schemas.microsoft.com/office/drawing/2014/main" id="{A73579F4-7FF6-D046-0724-3112E04E85ED}"/>
                </a:ext>
              </a:extLst>
            </p:cNvPr>
            <p:cNvSpPr/>
            <p:nvPr/>
          </p:nvSpPr>
          <p:spPr>
            <a:xfrm>
              <a:off x="9966290" y="6850687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5" name="Freeform: Shape 454">
              <a:extLst>
                <a:ext uri="{FF2B5EF4-FFF2-40B4-BE49-F238E27FC236}">
                  <a16:creationId xmlns:a16="http://schemas.microsoft.com/office/drawing/2014/main" id="{44A42DAE-0DC8-1AE8-DD0A-01D6BDA1E2ED}"/>
                </a:ext>
              </a:extLst>
            </p:cNvPr>
            <p:cNvSpPr/>
            <p:nvPr/>
          </p:nvSpPr>
          <p:spPr>
            <a:xfrm>
              <a:off x="10337100" y="727889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6" name="Freeform: Shape 455">
              <a:extLst>
                <a:ext uri="{FF2B5EF4-FFF2-40B4-BE49-F238E27FC236}">
                  <a16:creationId xmlns:a16="http://schemas.microsoft.com/office/drawing/2014/main" id="{1D4E9494-D82D-3300-4398-AA16EE5F759A}"/>
                </a:ext>
              </a:extLst>
            </p:cNvPr>
            <p:cNvSpPr/>
            <p:nvPr/>
          </p:nvSpPr>
          <p:spPr>
            <a:xfrm>
              <a:off x="10337100" y="7064840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7" name="Freeform: Shape 456">
              <a:extLst>
                <a:ext uri="{FF2B5EF4-FFF2-40B4-BE49-F238E27FC236}">
                  <a16:creationId xmlns:a16="http://schemas.microsoft.com/office/drawing/2014/main" id="{F098CF18-22AF-5179-7F22-6BFE74C4944B}"/>
                </a:ext>
              </a:extLst>
            </p:cNvPr>
            <p:cNvSpPr/>
            <p:nvPr/>
          </p:nvSpPr>
          <p:spPr>
            <a:xfrm>
              <a:off x="9966288" y="706484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8" name="Freeform: Shape 457">
              <a:extLst>
                <a:ext uri="{FF2B5EF4-FFF2-40B4-BE49-F238E27FC236}">
                  <a16:creationId xmlns:a16="http://schemas.microsoft.com/office/drawing/2014/main" id="{5F263C85-EA2E-0D27-D107-468268589BCD}"/>
                </a:ext>
              </a:extLst>
            </p:cNvPr>
            <p:cNvSpPr/>
            <p:nvPr/>
          </p:nvSpPr>
          <p:spPr>
            <a:xfrm>
              <a:off x="10705483" y="12846603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2 h 826777"/>
                <a:gd name="connsiteX4" fmla="*/ 357976 w 715952"/>
                <a:gd name="connsiteY4" fmla="*/ 0 h 826777"/>
                <a:gd name="connsiteX5" fmla="*/ 0 w 715952"/>
                <a:gd name="connsiteY5" fmla="*/ 206742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2"/>
                  </a:lnTo>
                  <a:lnTo>
                    <a:pt x="357976" y="0"/>
                  </a:lnTo>
                  <a:lnTo>
                    <a:pt x="0" y="206742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9" name="Freeform: Shape 458">
              <a:extLst>
                <a:ext uri="{FF2B5EF4-FFF2-40B4-BE49-F238E27FC236}">
                  <a16:creationId xmlns:a16="http://schemas.microsoft.com/office/drawing/2014/main" id="{2CFABFC2-9458-FD3F-7F80-D660B1F1F1DE}"/>
                </a:ext>
              </a:extLst>
            </p:cNvPr>
            <p:cNvSpPr/>
            <p:nvPr/>
          </p:nvSpPr>
          <p:spPr>
            <a:xfrm>
              <a:off x="11076294" y="1327481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8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0" name="Freeform: Shape 459">
              <a:extLst>
                <a:ext uri="{FF2B5EF4-FFF2-40B4-BE49-F238E27FC236}">
                  <a16:creationId xmlns:a16="http://schemas.microsoft.com/office/drawing/2014/main" id="{8FF78EA1-1BBD-F5FF-1F17-49D9B0D094F0}"/>
                </a:ext>
              </a:extLst>
            </p:cNvPr>
            <p:cNvSpPr/>
            <p:nvPr/>
          </p:nvSpPr>
          <p:spPr>
            <a:xfrm>
              <a:off x="11076294" y="13060756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1" name="Freeform: Shape 460">
              <a:extLst>
                <a:ext uri="{FF2B5EF4-FFF2-40B4-BE49-F238E27FC236}">
                  <a16:creationId xmlns:a16="http://schemas.microsoft.com/office/drawing/2014/main" id="{310FE0C9-2C13-CAD2-86E3-65D57BDD3765}"/>
                </a:ext>
              </a:extLst>
            </p:cNvPr>
            <p:cNvSpPr/>
            <p:nvPr/>
          </p:nvSpPr>
          <p:spPr>
            <a:xfrm>
              <a:off x="10705483" y="1306075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2" name="Freeform: Shape 461">
              <a:extLst>
                <a:ext uri="{FF2B5EF4-FFF2-40B4-BE49-F238E27FC236}">
                  <a16:creationId xmlns:a16="http://schemas.microsoft.com/office/drawing/2014/main" id="{715F63C4-3649-2262-ECAD-3AED05FC9036}"/>
                </a:ext>
              </a:extLst>
            </p:cNvPr>
            <p:cNvSpPr/>
            <p:nvPr/>
          </p:nvSpPr>
          <p:spPr>
            <a:xfrm>
              <a:off x="10705483" y="11990182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3" name="Freeform: Shape 462">
              <a:extLst>
                <a:ext uri="{FF2B5EF4-FFF2-40B4-BE49-F238E27FC236}">
                  <a16:creationId xmlns:a16="http://schemas.microsoft.com/office/drawing/2014/main" id="{828EC839-5D1E-F7F1-2408-E0A830A35EEC}"/>
                </a:ext>
              </a:extLst>
            </p:cNvPr>
            <p:cNvSpPr/>
            <p:nvPr/>
          </p:nvSpPr>
          <p:spPr>
            <a:xfrm>
              <a:off x="11076294" y="124183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4" name="Freeform: Shape 463">
              <a:extLst>
                <a:ext uri="{FF2B5EF4-FFF2-40B4-BE49-F238E27FC236}">
                  <a16:creationId xmlns:a16="http://schemas.microsoft.com/office/drawing/2014/main" id="{2C05ED20-8E58-9613-E573-B8AE5D6FCEA3}"/>
                </a:ext>
              </a:extLst>
            </p:cNvPr>
            <p:cNvSpPr/>
            <p:nvPr/>
          </p:nvSpPr>
          <p:spPr>
            <a:xfrm>
              <a:off x="11076294" y="12204336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5" name="Freeform: Shape 464">
              <a:extLst>
                <a:ext uri="{FF2B5EF4-FFF2-40B4-BE49-F238E27FC236}">
                  <a16:creationId xmlns:a16="http://schemas.microsoft.com/office/drawing/2014/main" id="{CB3D527B-3F48-2793-E0D5-E30239E98D25}"/>
                </a:ext>
              </a:extLst>
            </p:cNvPr>
            <p:cNvSpPr/>
            <p:nvPr/>
          </p:nvSpPr>
          <p:spPr>
            <a:xfrm>
              <a:off x="10705483" y="1220433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6" name="Freeform: Shape 465">
              <a:extLst>
                <a:ext uri="{FF2B5EF4-FFF2-40B4-BE49-F238E27FC236}">
                  <a16:creationId xmlns:a16="http://schemas.microsoft.com/office/drawing/2014/main" id="{E3AE98ED-AEBA-3787-D03C-3A0BA09E834F}"/>
                </a:ext>
              </a:extLst>
            </p:cNvPr>
            <p:cNvSpPr/>
            <p:nvPr/>
          </p:nvSpPr>
          <p:spPr>
            <a:xfrm>
              <a:off x="10705483" y="11133081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7" name="Freeform: Shape 466">
              <a:extLst>
                <a:ext uri="{FF2B5EF4-FFF2-40B4-BE49-F238E27FC236}">
                  <a16:creationId xmlns:a16="http://schemas.microsoft.com/office/drawing/2014/main" id="{D118AB67-21E7-50C6-1046-CC756F31D182}"/>
                </a:ext>
              </a:extLst>
            </p:cNvPr>
            <p:cNvSpPr/>
            <p:nvPr/>
          </p:nvSpPr>
          <p:spPr>
            <a:xfrm>
              <a:off x="11076294" y="115612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8" name="Freeform: Shape 467">
              <a:extLst>
                <a:ext uri="{FF2B5EF4-FFF2-40B4-BE49-F238E27FC236}">
                  <a16:creationId xmlns:a16="http://schemas.microsoft.com/office/drawing/2014/main" id="{8096A165-159E-B3C1-B8EC-917679F52B64}"/>
                </a:ext>
              </a:extLst>
            </p:cNvPr>
            <p:cNvSpPr/>
            <p:nvPr/>
          </p:nvSpPr>
          <p:spPr>
            <a:xfrm>
              <a:off x="11076294" y="11347235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9" name="Freeform: Shape 468">
              <a:extLst>
                <a:ext uri="{FF2B5EF4-FFF2-40B4-BE49-F238E27FC236}">
                  <a16:creationId xmlns:a16="http://schemas.microsoft.com/office/drawing/2014/main" id="{C23B5BF5-B8C6-C8CD-8B64-657844D3903D}"/>
                </a:ext>
              </a:extLst>
            </p:cNvPr>
            <p:cNvSpPr/>
            <p:nvPr/>
          </p:nvSpPr>
          <p:spPr>
            <a:xfrm>
              <a:off x="10705483" y="11347235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0" name="Freeform: Shape 469">
              <a:extLst>
                <a:ext uri="{FF2B5EF4-FFF2-40B4-BE49-F238E27FC236}">
                  <a16:creationId xmlns:a16="http://schemas.microsoft.com/office/drawing/2014/main" id="{DD2B5B05-C7AE-F518-8B41-CB0658937164}"/>
                </a:ext>
              </a:extLst>
            </p:cNvPr>
            <p:cNvSpPr/>
            <p:nvPr/>
          </p:nvSpPr>
          <p:spPr>
            <a:xfrm>
              <a:off x="10705483" y="10276758"/>
              <a:ext cx="741622" cy="856323"/>
            </a:xfrm>
            <a:custGeom>
              <a:avLst/>
              <a:gdLst>
                <a:gd name="connsiteX0" fmla="*/ 0 w 715952"/>
                <a:gd name="connsiteY0" fmla="*/ 620036 h 826683"/>
                <a:gd name="connsiteX1" fmla="*/ 357976 w 715952"/>
                <a:gd name="connsiteY1" fmla="*/ 826684 h 826683"/>
                <a:gd name="connsiteX2" fmla="*/ 715953 w 715952"/>
                <a:gd name="connsiteY2" fmla="*/ 620036 h 826683"/>
                <a:gd name="connsiteX3" fmla="*/ 715953 w 715952"/>
                <a:gd name="connsiteY3" fmla="*/ 206648 h 826683"/>
                <a:gd name="connsiteX4" fmla="*/ 357976 w 715952"/>
                <a:gd name="connsiteY4" fmla="*/ 0 h 826683"/>
                <a:gd name="connsiteX5" fmla="*/ 0 w 715952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1" name="Freeform: Shape 470">
              <a:extLst>
                <a:ext uri="{FF2B5EF4-FFF2-40B4-BE49-F238E27FC236}">
                  <a16:creationId xmlns:a16="http://schemas.microsoft.com/office/drawing/2014/main" id="{A3BBB7F0-C694-340B-A2CD-F0424198C737}"/>
                </a:ext>
              </a:extLst>
            </p:cNvPr>
            <p:cNvSpPr/>
            <p:nvPr/>
          </p:nvSpPr>
          <p:spPr>
            <a:xfrm>
              <a:off x="11076294" y="1070487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2" name="Freeform: Shape 471">
              <a:extLst>
                <a:ext uri="{FF2B5EF4-FFF2-40B4-BE49-F238E27FC236}">
                  <a16:creationId xmlns:a16="http://schemas.microsoft.com/office/drawing/2014/main" id="{5DC51959-47E7-65E7-ED34-E825BFF4A103}"/>
                </a:ext>
              </a:extLst>
            </p:cNvPr>
            <p:cNvSpPr/>
            <p:nvPr/>
          </p:nvSpPr>
          <p:spPr>
            <a:xfrm>
              <a:off x="11076294" y="1049081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3" name="Freeform: Shape 472">
              <a:extLst>
                <a:ext uri="{FF2B5EF4-FFF2-40B4-BE49-F238E27FC236}">
                  <a16:creationId xmlns:a16="http://schemas.microsoft.com/office/drawing/2014/main" id="{E4BA0C8E-8DFD-5043-2F44-A8BC7375882D}"/>
                </a:ext>
              </a:extLst>
            </p:cNvPr>
            <p:cNvSpPr/>
            <p:nvPr/>
          </p:nvSpPr>
          <p:spPr>
            <a:xfrm>
              <a:off x="10705483" y="1049081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4" name="Freeform: Shape 473">
              <a:extLst>
                <a:ext uri="{FF2B5EF4-FFF2-40B4-BE49-F238E27FC236}">
                  <a16:creationId xmlns:a16="http://schemas.microsoft.com/office/drawing/2014/main" id="{C9760966-D799-9F25-CC89-CAD0FE7985FF}"/>
                </a:ext>
              </a:extLst>
            </p:cNvPr>
            <p:cNvSpPr/>
            <p:nvPr/>
          </p:nvSpPr>
          <p:spPr>
            <a:xfrm>
              <a:off x="10705483" y="9420629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647 h 826777"/>
                <a:gd name="connsiteX4" fmla="*/ 357976 w 715952"/>
                <a:gd name="connsiteY4" fmla="*/ 0 h 826777"/>
                <a:gd name="connsiteX5" fmla="*/ 0 w 715952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5" name="Freeform: Shape 474">
              <a:extLst>
                <a:ext uri="{FF2B5EF4-FFF2-40B4-BE49-F238E27FC236}">
                  <a16:creationId xmlns:a16="http://schemas.microsoft.com/office/drawing/2014/main" id="{391A8242-FE2E-D636-473A-0DA9E642D018}"/>
                </a:ext>
              </a:extLst>
            </p:cNvPr>
            <p:cNvSpPr/>
            <p:nvPr/>
          </p:nvSpPr>
          <p:spPr>
            <a:xfrm>
              <a:off x="11076294" y="984884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6" name="Freeform: Shape 475">
              <a:extLst>
                <a:ext uri="{FF2B5EF4-FFF2-40B4-BE49-F238E27FC236}">
                  <a16:creationId xmlns:a16="http://schemas.microsoft.com/office/drawing/2014/main" id="{4390F41B-0DCA-B700-EEA3-0DAFD40F6E29}"/>
                </a:ext>
              </a:extLst>
            </p:cNvPr>
            <p:cNvSpPr/>
            <p:nvPr/>
          </p:nvSpPr>
          <p:spPr>
            <a:xfrm>
              <a:off x="11076294" y="9634685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7" name="Freeform: Shape 476">
              <a:extLst>
                <a:ext uri="{FF2B5EF4-FFF2-40B4-BE49-F238E27FC236}">
                  <a16:creationId xmlns:a16="http://schemas.microsoft.com/office/drawing/2014/main" id="{624698F0-0D74-3801-F956-D339D550FBC7}"/>
                </a:ext>
              </a:extLst>
            </p:cNvPr>
            <p:cNvSpPr/>
            <p:nvPr/>
          </p:nvSpPr>
          <p:spPr>
            <a:xfrm>
              <a:off x="10705483" y="9634685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8" name="Freeform: Shape 477">
              <a:extLst>
                <a:ext uri="{FF2B5EF4-FFF2-40B4-BE49-F238E27FC236}">
                  <a16:creationId xmlns:a16="http://schemas.microsoft.com/office/drawing/2014/main" id="{732B44EF-E457-DD65-04C0-04D9BB0CFAE4}"/>
                </a:ext>
              </a:extLst>
            </p:cNvPr>
            <p:cNvSpPr/>
            <p:nvPr/>
          </p:nvSpPr>
          <p:spPr>
            <a:xfrm>
              <a:off x="10705483" y="8564208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8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9" name="Freeform: Shape 478">
              <a:extLst>
                <a:ext uri="{FF2B5EF4-FFF2-40B4-BE49-F238E27FC236}">
                  <a16:creationId xmlns:a16="http://schemas.microsoft.com/office/drawing/2014/main" id="{209BE1C0-5E0F-5620-FF71-081070F58286}"/>
                </a:ext>
              </a:extLst>
            </p:cNvPr>
            <p:cNvSpPr/>
            <p:nvPr/>
          </p:nvSpPr>
          <p:spPr>
            <a:xfrm>
              <a:off x="11076294" y="89924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0" name="Freeform: Shape 479">
              <a:extLst>
                <a:ext uri="{FF2B5EF4-FFF2-40B4-BE49-F238E27FC236}">
                  <a16:creationId xmlns:a16="http://schemas.microsoft.com/office/drawing/2014/main" id="{14909D61-5081-8425-85A3-93A804BD2B46}"/>
                </a:ext>
              </a:extLst>
            </p:cNvPr>
            <p:cNvSpPr/>
            <p:nvPr/>
          </p:nvSpPr>
          <p:spPr>
            <a:xfrm>
              <a:off x="11076294" y="8778362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1" name="Freeform: Shape 480">
              <a:extLst>
                <a:ext uri="{FF2B5EF4-FFF2-40B4-BE49-F238E27FC236}">
                  <a16:creationId xmlns:a16="http://schemas.microsoft.com/office/drawing/2014/main" id="{2E91BFC8-A60C-F737-60B8-F73F325F9629}"/>
                </a:ext>
              </a:extLst>
            </p:cNvPr>
            <p:cNvSpPr/>
            <p:nvPr/>
          </p:nvSpPr>
          <p:spPr>
            <a:xfrm>
              <a:off x="10705483" y="8778362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2" name="Freeform: Shape 481">
              <a:extLst>
                <a:ext uri="{FF2B5EF4-FFF2-40B4-BE49-F238E27FC236}">
                  <a16:creationId xmlns:a16="http://schemas.microsoft.com/office/drawing/2014/main" id="{13DEF1BD-2879-12FA-9534-20F3F1CCAC0A}"/>
                </a:ext>
              </a:extLst>
            </p:cNvPr>
            <p:cNvSpPr/>
            <p:nvPr/>
          </p:nvSpPr>
          <p:spPr>
            <a:xfrm>
              <a:off x="10705483" y="7707108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647 h 826777"/>
                <a:gd name="connsiteX4" fmla="*/ 357976 w 715952"/>
                <a:gd name="connsiteY4" fmla="*/ 0 h 826777"/>
                <a:gd name="connsiteX5" fmla="*/ 0 w 715952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3" name="Freeform: Shape 482">
              <a:extLst>
                <a:ext uri="{FF2B5EF4-FFF2-40B4-BE49-F238E27FC236}">
                  <a16:creationId xmlns:a16="http://schemas.microsoft.com/office/drawing/2014/main" id="{542FFED9-B488-16CD-9CB0-796587D803C4}"/>
                </a:ext>
              </a:extLst>
            </p:cNvPr>
            <p:cNvSpPr/>
            <p:nvPr/>
          </p:nvSpPr>
          <p:spPr>
            <a:xfrm>
              <a:off x="11076294" y="81353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4" name="Freeform: Shape 483">
              <a:extLst>
                <a:ext uri="{FF2B5EF4-FFF2-40B4-BE49-F238E27FC236}">
                  <a16:creationId xmlns:a16="http://schemas.microsoft.com/office/drawing/2014/main" id="{CA77E16E-DB36-3B87-C00C-EDD47A6C77DA}"/>
                </a:ext>
              </a:extLst>
            </p:cNvPr>
            <p:cNvSpPr/>
            <p:nvPr/>
          </p:nvSpPr>
          <p:spPr>
            <a:xfrm>
              <a:off x="11076294" y="7921164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5" name="Freeform: Shape 484">
              <a:extLst>
                <a:ext uri="{FF2B5EF4-FFF2-40B4-BE49-F238E27FC236}">
                  <a16:creationId xmlns:a16="http://schemas.microsoft.com/office/drawing/2014/main" id="{54040300-7132-1246-6592-F9B4C0447564}"/>
                </a:ext>
              </a:extLst>
            </p:cNvPr>
            <p:cNvSpPr/>
            <p:nvPr/>
          </p:nvSpPr>
          <p:spPr>
            <a:xfrm>
              <a:off x="10705483" y="7921164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6" name="Freeform: Shape 485">
              <a:extLst>
                <a:ext uri="{FF2B5EF4-FFF2-40B4-BE49-F238E27FC236}">
                  <a16:creationId xmlns:a16="http://schemas.microsoft.com/office/drawing/2014/main" id="{D88FC938-C1E4-C0F7-B147-14D48AEAD963}"/>
                </a:ext>
              </a:extLst>
            </p:cNvPr>
            <p:cNvSpPr/>
            <p:nvPr/>
          </p:nvSpPr>
          <p:spPr>
            <a:xfrm>
              <a:off x="10705483" y="6850687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7" name="Freeform: Shape 486">
              <a:extLst>
                <a:ext uri="{FF2B5EF4-FFF2-40B4-BE49-F238E27FC236}">
                  <a16:creationId xmlns:a16="http://schemas.microsoft.com/office/drawing/2014/main" id="{118B9DF4-2CE0-4F05-F2D0-778B34C47411}"/>
                </a:ext>
              </a:extLst>
            </p:cNvPr>
            <p:cNvSpPr/>
            <p:nvPr/>
          </p:nvSpPr>
          <p:spPr>
            <a:xfrm>
              <a:off x="11076294" y="727889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8" name="Freeform: Shape 487">
              <a:extLst>
                <a:ext uri="{FF2B5EF4-FFF2-40B4-BE49-F238E27FC236}">
                  <a16:creationId xmlns:a16="http://schemas.microsoft.com/office/drawing/2014/main" id="{F359C336-0970-4C43-E558-0E947E623CD8}"/>
                </a:ext>
              </a:extLst>
            </p:cNvPr>
            <p:cNvSpPr/>
            <p:nvPr/>
          </p:nvSpPr>
          <p:spPr>
            <a:xfrm>
              <a:off x="11076294" y="706484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9" name="Freeform: Shape 488">
              <a:extLst>
                <a:ext uri="{FF2B5EF4-FFF2-40B4-BE49-F238E27FC236}">
                  <a16:creationId xmlns:a16="http://schemas.microsoft.com/office/drawing/2014/main" id="{868DDA56-0CDE-8ACC-7EA3-CBAE757AC1A2}"/>
                </a:ext>
              </a:extLst>
            </p:cNvPr>
            <p:cNvSpPr/>
            <p:nvPr/>
          </p:nvSpPr>
          <p:spPr>
            <a:xfrm>
              <a:off x="10705483" y="706484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0" name="Freeform: Shape 489">
              <a:extLst>
                <a:ext uri="{FF2B5EF4-FFF2-40B4-BE49-F238E27FC236}">
                  <a16:creationId xmlns:a16="http://schemas.microsoft.com/office/drawing/2014/main" id="{9F71D9B8-942E-9CEE-F65A-B130E8A783AC}"/>
                </a:ext>
              </a:extLst>
            </p:cNvPr>
            <p:cNvSpPr/>
            <p:nvPr/>
          </p:nvSpPr>
          <p:spPr>
            <a:xfrm>
              <a:off x="11447106" y="12846603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8070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2 h 826777"/>
                <a:gd name="connsiteX4" fmla="*/ 358070 w 716046"/>
                <a:gd name="connsiteY4" fmla="*/ 0 h 826777"/>
                <a:gd name="connsiteX5" fmla="*/ 0 w 716046"/>
                <a:gd name="connsiteY5" fmla="*/ 206742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8070" y="826777"/>
                  </a:lnTo>
                  <a:lnTo>
                    <a:pt x="716047" y="620130"/>
                  </a:lnTo>
                  <a:lnTo>
                    <a:pt x="716047" y="206742"/>
                  </a:lnTo>
                  <a:lnTo>
                    <a:pt x="358070" y="0"/>
                  </a:lnTo>
                  <a:lnTo>
                    <a:pt x="0" y="206742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1" name="Freeform: Shape 490">
              <a:extLst>
                <a:ext uri="{FF2B5EF4-FFF2-40B4-BE49-F238E27FC236}">
                  <a16:creationId xmlns:a16="http://schemas.microsoft.com/office/drawing/2014/main" id="{C0C073DF-0319-9836-B4B0-4F3E1C931E4B}"/>
                </a:ext>
              </a:extLst>
            </p:cNvPr>
            <p:cNvSpPr/>
            <p:nvPr/>
          </p:nvSpPr>
          <p:spPr>
            <a:xfrm>
              <a:off x="11818014" y="13274812"/>
              <a:ext cx="9712" cy="428210"/>
            </a:xfrm>
            <a:custGeom>
              <a:avLst/>
              <a:gdLst>
                <a:gd name="connsiteX0" fmla="*/ -1 w 9376"/>
                <a:gd name="connsiteY0" fmla="*/ 0 h 413388"/>
                <a:gd name="connsiteX1" fmla="*/ -1 w 9376"/>
                <a:gd name="connsiteY1" fmla="*/ 413388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-1" y="0"/>
                  </a:moveTo>
                  <a:lnTo>
                    <a:pt x="-1" y="41338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2" name="Freeform: Shape 491">
              <a:extLst>
                <a:ext uri="{FF2B5EF4-FFF2-40B4-BE49-F238E27FC236}">
                  <a16:creationId xmlns:a16="http://schemas.microsoft.com/office/drawing/2014/main" id="{3CBA4A5A-6CBB-FFA0-C142-8283007D11F5}"/>
                </a:ext>
              </a:extLst>
            </p:cNvPr>
            <p:cNvSpPr/>
            <p:nvPr/>
          </p:nvSpPr>
          <p:spPr>
            <a:xfrm>
              <a:off x="11818014" y="13060756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-1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-1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3" name="Freeform: Shape 492">
              <a:extLst>
                <a:ext uri="{FF2B5EF4-FFF2-40B4-BE49-F238E27FC236}">
                  <a16:creationId xmlns:a16="http://schemas.microsoft.com/office/drawing/2014/main" id="{83D91728-2F27-6592-0184-836136D9B43B}"/>
                </a:ext>
              </a:extLst>
            </p:cNvPr>
            <p:cNvSpPr/>
            <p:nvPr/>
          </p:nvSpPr>
          <p:spPr>
            <a:xfrm>
              <a:off x="11447106" y="13060756"/>
              <a:ext cx="370908" cy="214056"/>
            </a:xfrm>
            <a:custGeom>
              <a:avLst/>
              <a:gdLst>
                <a:gd name="connsiteX0" fmla="*/ 358070 w 358070"/>
                <a:gd name="connsiteY0" fmla="*/ 206648 h 206647"/>
                <a:gd name="connsiteX1" fmla="*/ 0 w 358070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4" name="Freeform: Shape 493">
              <a:extLst>
                <a:ext uri="{FF2B5EF4-FFF2-40B4-BE49-F238E27FC236}">
                  <a16:creationId xmlns:a16="http://schemas.microsoft.com/office/drawing/2014/main" id="{D02AEED5-DD80-29C1-6871-B2F20F32831B}"/>
                </a:ext>
              </a:extLst>
            </p:cNvPr>
            <p:cNvSpPr/>
            <p:nvPr/>
          </p:nvSpPr>
          <p:spPr>
            <a:xfrm>
              <a:off x="11447106" y="11990182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8070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8070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8070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8070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5" name="Freeform: Shape 494">
              <a:extLst>
                <a:ext uri="{FF2B5EF4-FFF2-40B4-BE49-F238E27FC236}">
                  <a16:creationId xmlns:a16="http://schemas.microsoft.com/office/drawing/2014/main" id="{DCD56E18-C333-5D1C-78A8-DEE6FFE3FD7D}"/>
                </a:ext>
              </a:extLst>
            </p:cNvPr>
            <p:cNvSpPr/>
            <p:nvPr/>
          </p:nvSpPr>
          <p:spPr>
            <a:xfrm>
              <a:off x="11818014" y="12418392"/>
              <a:ext cx="9712" cy="428210"/>
            </a:xfrm>
            <a:custGeom>
              <a:avLst/>
              <a:gdLst>
                <a:gd name="connsiteX0" fmla="*/ -1 w 9376"/>
                <a:gd name="connsiteY0" fmla="*/ 0 h 413388"/>
                <a:gd name="connsiteX1" fmla="*/ -1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-1" y="0"/>
                  </a:moveTo>
                  <a:lnTo>
                    <a:pt x="-1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6" name="Freeform: Shape 495">
              <a:extLst>
                <a:ext uri="{FF2B5EF4-FFF2-40B4-BE49-F238E27FC236}">
                  <a16:creationId xmlns:a16="http://schemas.microsoft.com/office/drawing/2014/main" id="{0A3E10A4-F48D-6CC1-54EC-FA79DA0B3437}"/>
                </a:ext>
              </a:extLst>
            </p:cNvPr>
            <p:cNvSpPr/>
            <p:nvPr/>
          </p:nvSpPr>
          <p:spPr>
            <a:xfrm>
              <a:off x="11818014" y="12204336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-1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-1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7" name="Freeform: Shape 496">
              <a:extLst>
                <a:ext uri="{FF2B5EF4-FFF2-40B4-BE49-F238E27FC236}">
                  <a16:creationId xmlns:a16="http://schemas.microsoft.com/office/drawing/2014/main" id="{E23F746E-5F28-5237-EA8E-0A38170BCE0C}"/>
                </a:ext>
              </a:extLst>
            </p:cNvPr>
            <p:cNvSpPr/>
            <p:nvPr/>
          </p:nvSpPr>
          <p:spPr>
            <a:xfrm>
              <a:off x="11447106" y="12204336"/>
              <a:ext cx="370908" cy="214056"/>
            </a:xfrm>
            <a:custGeom>
              <a:avLst/>
              <a:gdLst>
                <a:gd name="connsiteX0" fmla="*/ 358070 w 358070"/>
                <a:gd name="connsiteY0" fmla="*/ 206648 h 206647"/>
                <a:gd name="connsiteX1" fmla="*/ 0 w 358070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8" name="Freeform: Shape 497">
              <a:extLst>
                <a:ext uri="{FF2B5EF4-FFF2-40B4-BE49-F238E27FC236}">
                  <a16:creationId xmlns:a16="http://schemas.microsoft.com/office/drawing/2014/main" id="{0A7A8DD3-10C8-B8DB-20D3-0595D9E5D733}"/>
                </a:ext>
              </a:extLst>
            </p:cNvPr>
            <p:cNvSpPr/>
            <p:nvPr/>
          </p:nvSpPr>
          <p:spPr>
            <a:xfrm>
              <a:off x="11447106" y="11133081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8070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8070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8070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8070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9" name="Freeform: Shape 498">
              <a:extLst>
                <a:ext uri="{FF2B5EF4-FFF2-40B4-BE49-F238E27FC236}">
                  <a16:creationId xmlns:a16="http://schemas.microsoft.com/office/drawing/2014/main" id="{425E747D-01AC-87B5-79D6-4EE514434251}"/>
                </a:ext>
              </a:extLst>
            </p:cNvPr>
            <p:cNvSpPr/>
            <p:nvPr/>
          </p:nvSpPr>
          <p:spPr>
            <a:xfrm>
              <a:off x="11818014" y="11561292"/>
              <a:ext cx="9712" cy="428210"/>
            </a:xfrm>
            <a:custGeom>
              <a:avLst/>
              <a:gdLst>
                <a:gd name="connsiteX0" fmla="*/ -1 w 9376"/>
                <a:gd name="connsiteY0" fmla="*/ 0 h 413388"/>
                <a:gd name="connsiteX1" fmla="*/ -1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-1" y="0"/>
                  </a:moveTo>
                  <a:lnTo>
                    <a:pt x="-1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0" name="Freeform: Shape 499">
              <a:extLst>
                <a:ext uri="{FF2B5EF4-FFF2-40B4-BE49-F238E27FC236}">
                  <a16:creationId xmlns:a16="http://schemas.microsoft.com/office/drawing/2014/main" id="{A7722C81-FE4F-F7F8-7EE3-C3FA50088937}"/>
                </a:ext>
              </a:extLst>
            </p:cNvPr>
            <p:cNvSpPr/>
            <p:nvPr/>
          </p:nvSpPr>
          <p:spPr>
            <a:xfrm>
              <a:off x="11818014" y="11347235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-1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-1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1" name="Freeform: Shape 500">
              <a:extLst>
                <a:ext uri="{FF2B5EF4-FFF2-40B4-BE49-F238E27FC236}">
                  <a16:creationId xmlns:a16="http://schemas.microsoft.com/office/drawing/2014/main" id="{197C28DE-0BFE-EE9A-2C85-91E4956CD915}"/>
                </a:ext>
              </a:extLst>
            </p:cNvPr>
            <p:cNvSpPr/>
            <p:nvPr/>
          </p:nvSpPr>
          <p:spPr>
            <a:xfrm>
              <a:off x="11447106" y="11347235"/>
              <a:ext cx="370908" cy="214056"/>
            </a:xfrm>
            <a:custGeom>
              <a:avLst/>
              <a:gdLst>
                <a:gd name="connsiteX0" fmla="*/ 358070 w 358070"/>
                <a:gd name="connsiteY0" fmla="*/ 206648 h 206647"/>
                <a:gd name="connsiteX1" fmla="*/ 0 w 358070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2" name="Freeform: Shape 501">
              <a:extLst>
                <a:ext uri="{FF2B5EF4-FFF2-40B4-BE49-F238E27FC236}">
                  <a16:creationId xmlns:a16="http://schemas.microsoft.com/office/drawing/2014/main" id="{954CE611-0809-5EF0-C40B-487F03CA438A}"/>
                </a:ext>
              </a:extLst>
            </p:cNvPr>
            <p:cNvSpPr/>
            <p:nvPr/>
          </p:nvSpPr>
          <p:spPr>
            <a:xfrm>
              <a:off x="11447106" y="10276758"/>
              <a:ext cx="741719" cy="856323"/>
            </a:xfrm>
            <a:custGeom>
              <a:avLst/>
              <a:gdLst>
                <a:gd name="connsiteX0" fmla="*/ 0 w 716046"/>
                <a:gd name="connsiteY0" fmla="*/ 620036 h 826683"/>
                <a:gd name="connsiteX1" fmla="*/ 358070 w 716046"/>
                <a:gd name="connsiteY1" fmla="*/ 826684 h 826683"/>
                <a:gd name="connsiteX2" fmla="*/ 716047 w 716046"/>
                <a:gd name="connsiteY2" fmla="*/ 620036 h 826683"/>
                <a:gd name="connsiteX3" fmla="*/ 716047 w 716046"/>
                <a:gd name="connsiteY3" fmla="*/ 206648 h 826683"/>
                <a:gd name="connsiteX4" fmla="*/ 358070 w 716046"/>
                <a:gd name="connsiteY4" fmla="*/ 0 h 826683"/>
                <a:gd name="connsiteX5" fmla="*/ 0 w 716046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683">
                  <a:moveTo>
                    <a:pt x="0" y="620036"/>
                  </a:moveTo>
                  <a:lnTo>
                    <a:pt x="358070" y="826684"/>
                  </a:lnTo>
                  <a:lnTo>
                    <a:pt x="716047" y="620036"/>
                  </a:lnTo>
                  <a:lnTo>
                    <a:pt x="716047" y="206648"/>
                  </a:lnTo>
                  <a:lnTo>
                    <a:pt x="358070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3" name="Freeform: Shape 502">
              <a:extLst>
                <a:ext uri="{FF2B5EF4-FFF2-40B4-BE49-F238E27FC236}">
                  <a16:creationId xmlns:a16="http://schemas.microsoft.com/office/drawing/2014/main" id="{F399A8A3-F0EE-B135-487F-2166273A13D5}"/>
                </a:ext>
              </a:extLst>
            </p:cNvPr>
            <p:cNvSpPr/>
            <p:nvPr/>
          </p:nvSpPr>
          <p:spPr>
            <a:xfrm>
              <a:off x="11818014" y="10704871"/>
              <a:ext cx="9712" cy="428210"/>
            </a:xfrm>
            <a:custGeom>
              <a:avLst/>
              <a:gdLst>
                <a:gd name="connsiteX0" fmla="*/ -1 w 9376"/>
                <a:gd name="connsiteY0" fmla="*/ 0 h 413388"/>
                <a:gd name="connsiteX1" fmla="*/ -1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-1" y="0"/>
                  </a:moveTo>
                  <a:lnTo>
                    <a:pt x="-1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4" name="Freeform: Shape 503">
              <a:extLst>
                <a:ext uri="{FF2B5EF4-FFF2-40B4-BE49-F238E27FC236}">
                  <a16:creationId xmlns:a16="http://schemas.microsoft.com/office/drawing/2014/main" id="{DB2DA1C4-C861-95C8-3317-0ED21033D832}"/>
                </a:ext>
              </a:extLst>
            </p:cNvPr>
            <p:cNvSpPr/>
            <p:nvPr/>
          </p:nvSpPr>
          <p:spPr>
            <a:xfrm>
              <a:off x="11818014" y="1049081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-1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-1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5" name="Freeform: Shape 504">
              <a:extLst>
                <a:ext uri="{FF2B5EF4-FFF2-40B4-BE49-F238E27FC236}">
                  <a16:creationId xmlns:a16="http://schemas.microsoft.com/office/drawing/2014/main" id="{9B746171-2F31-8182-1BD2-30061C59DCB6}"/>
                </a:ext>
              </a:extLst>
            </p:cNvPr>
            <p:cNvSpPr/>
            <p:nvPr/>
          </p:nvSpPr>
          <p:spPr>
            <a:xfrm>
              <a:off x="11447106" y="10490814"/>
              <a:ext cx="370908" cy="214056"/>
            </a:xfrm>
            <a:custGeom>
              <a:avLst/>
              <a:gdLst>
                <a:gd name="connsiteX0" fmla="*/ 358070 w 358070"/>
                <a:gd name="connsiteY0" fmla="*/ 206647 h 206647"/>
                <a:gd name="connsiteX1" fmla="*/ 0 w 358070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6" name="Freeform: Shape 505">
              <a:extLst>
                <a:ext uri="{FF2B5EF4-FFF2-40B4-BE49-F238E27FC236}">
                  <a16:creationId xmlns:a16="http://schemas.microsoft.com/office/drawing/2014/main" id="{1617084C-655C-5FB3-0CF1-704D172A8760}"/>
                </a:ext>
              </a:extLst>
            </p:cNvPr>
            <p:cNvSpPr/>
            <p:nvPr/>
          </p:nvSpPr>
          <p:spPr>
            <a:xfrm>
              <a:off x="11447106" y="9420629"/>
              <a:ext cx="741719" cy="856420"/>
            </a:xfrm>
            <a:custGeom>
              <a:avLst/>
              <a:gdLst>
                <a:gd name="connsiteX0" fmla="*/ 0 w 716046"/>
                <a:gd name="connsiteY0" fmla="*/ 620036 h 826777"/>
                <a:gd name="connsiteX1" fmla="*/ 358070 w 716046"/>
                <a:gd name="connsiteY1" fmla="*/ 826777 h 826777"/>
                <a:gd name="connsiteX2" fmla="*/ 716047 w 716046"/>
                <a:gd name="connsiteY2" fmla="*/ 620036 h 826777"/>
                <a:gd name="connsiteX3" fmla="*/ 716047 w 716046"/>
                <a:gd name="connsiteY3" fmla="*/ 206647 h 826777"/>
                <a:gd name="connsiteX4" fmla="*/ 358070 w 716046"/>
                <a:gd name="connsiteY4" fmla="*/ 0 h 826777"/>
                <a:gd name="connsiteX5" fmla="*/ 0 w 716046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036"/>
                  </a:moveTo>
                  <a:lnTo>
                    <a:pt x="358070" y="826777"/>
                  </a:lnTo>
                  <a:lnTo>
                    <a:pt x="716047" y="620036"/>
                  </a:lnTo>
                  <a:lnTo>
                    <a:pt x="716047" y="206647"/>
                  </a:lnTo>
                  <a:lnTo>
                    <a:pt x="358070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7" name="Freeform: Shape 506">
              <a:extLst>
                <a:ext uri="{FF2B5EF4-FFF2-40B4-BE49-F238E27FC236}">
                  <a16:creationId xmlns:a16="http://schemas.microsoft.com/office/drawing/2014/main" id="{FFCB4E2A-9F7D-7241-4828-F074471869BC}"/>
                </a:ext>
              </a:extLst>
            </p:cNvPr>
            <p:cNvSpPr/>
            <p:nvPr/>
          </p:nvSpPr>
          <p:spPr>
            <a:xfrm>
              <a:off x="11818014" y="9848840"/>
              <a:ext cx="9712" cy="428210"/>
            </a:xfrm>
            <a:custGeom>
              <a:avLst/>
              <a:gdLst>
                <a:gd name="connsiteX0" fmla="*/ -1 w 9376"/>
                <a:gd name="connsiteY0" fmla="*/ 0 h 413388"/>
                <a:gd name="connsiteX1" fmla="*/ -1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-1" y="0"/>
                  </a:moveTo>
                  <a:lnTo>
                    <a:pt x="-1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8" name="Freeform: Shape 507">
              <a:extLst>
                <a:ext uri="{FF2B5EF4-FFF2-40B4-BE49-F238E27FC236}">
                  <a16:creationId xmlns:a16="http://schemas.microsoft.com/office/drawing/2014/main" id="{F06AE0EC-CA9E-3721-2512-724C6E033076}"/>
                </a:ext>
              </a:extLst>
            </p:cNvPr>
            <p:cNvSpPr/>
            <p:nvPr/>
          </p:nvSpPr>
          <p:spPr>
            <a:xfrm>
              <a:off x="11818014" y="9634685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-1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-1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9" name="Freeform: Shape 508">
              <a:extLst>
                <a:ext uri="{FF2B5EF4-FFF2-40B4-BE49-F238E27FC236}">
                  <a16:creationId xmlns:a16="http://schemas.microsoft.com/office/drawing/2014/main" id="{28F4A44B-843C-0726-03CD-535C339D743E}"/>
                </a:ext>
              </a:extLst>
            </p:cNvPr>
            <p:cNvSpPr/>
            <p:nvPr/>
          </p:nvSpPr>
          <p:spPr>
            <a:xfrm>
              <a:off x="11447106" y="9634685"/>
              <a:ext cx="370908" cy="214153"/>
            </a:xfrm>
            <a:custGeom>
              <a:avLst/>
              <a:gdLst>
                <a:gd name="connsiteX0" fmla="*/ 358070 w 358070"/>
                <a:gd name="connsiteY0" fmla="*/ 206741 h 206741"/>
                <a:gd name="connsiteX1" fmla="*/ 0 w 358070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741">
                  <a:moveTo>
                    <a:pt x="358070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0" name="Freeform: Shape 509">
              <a:extLst>
                <a:ext uri="{FF2B5EF4-FFF2-40B4-BE49-F238E27FC236}">
                  <a16:creationId xmlns:a16="http://schemas.microsoft.com/office/drawing/2014/main" id="{B4B86990-ED7A-E7C0-EE21-8280DB74E37C}"/>
                </a:ext>
              </a:extLst>
            </p:cNvPr>
            <p:cNvSpPr/>
            <p:nvPr/>
          </p:nvSpPr>
          <p:spPr>
            <a:xfrm>
              <a:off x="11447106" y="8564208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8070 w 716046"/>
                <a:gd name="connsiteY1" fmla="*/ 826778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8070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8070" y="826778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8070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1" name="Freeform: Shape 510">
              <a:extLst>
                <a:ext uri="{FF2B5EF4-FFF2-40B4-BE49-F238E27FC236}">
                  <a16:creationId xmlns:a16="http://schemas.microsoft.com/office/drawing/2014/main" id="{B9B3ED11-78E3-403B-D132-82BE36BBE344}"/>
                </a:ext>
              </a:extLst>
            </p:cNvPr>
            <p:cNvSpPr/>
            <p:nvPr/>
          </p:nvSpPr>
          <p:spPr>
            <a:xfrm>
              <a:off x="11818014" y="8992418"/>
              <a:ext cx="9712" cy="428210"/>
            </a:xfrm>
            <a:custGeom>
              <a:avLst/>
              <a:gdLst>
                <a:gd name="connsiteX0" fmla="*/ -1 w 9376"/>
                <a:gd name="connsiteY0" fmla="*/ 0 h 413388"/>
                <a:gd name="connsiteX1" fmla="*/ -1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-1" y="0"/>
                  </a:moveTo>
                  <a:lnTo>
                    <a:pt x="-1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2" name="Freeform: Shape 511">
              <a:extLst>
                <a:ext uri="{FF2B5EF4-FFF2-40B4-BE49-F238E27FC236}">
                  <a16:creationId xmlns:a16="http://schemas.microsoft.com/office/drawing/2014/main" id="{6CC744C1-D932-59A4-7FA5-987E46FDB811}"/>
                </a:ext>
              </a:extLst>
            </p:cNvPr>
            <p:cNvSpPr/>
            <p:nvPr/>
          </p:nvSpPr>
          <p:spPr>
            <a:xfrm>
              <a:off x="11818014" y="8778362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-1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-1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3" name="Freeform: Shape 512">
              <a:extLst>
                <a:ext uri="{FF2B5EF4-FFF2-40B4-BE49-F238E27FC236}">
                  <a16:creationId xmlns:a16="http://schemas.microsoft.com/office/drawing/2014/main" id="{7DF791FC-D308-D8A4-5E9F-14728ECB02D4}"/>
                </a:ext>
              </a:extLst>
            </p:cNvPr>
            <p:cNvSpPr/>
            <p:nvPr/>
          </p:nvSpPr>
          <p:spPr>
            <a:xfrm>
              <a:off x="11447106" y="8778362"/>
              <a:ext cx="370908" cy="214056"/>
            </a:xfrm>
            <a:custGeom>
              <a:avLst/>
              <a:gdLst>
                <a:gd name="connsiteX0" fmla="*/ 358070 w 358070"/>
                <a:gd name="connsiteY0" fmla="*/ 206647 h 206647"/>
                <a:gd name="connsiteX1" fmla="*/ 0 w 358070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4" name="Freeform: Shape 513">
              <a:extLst>
                <a:ext uri="{FF2B5EF4-FFF2-40B4-BE49-F238E27FC236}">
                  <a16:creationId xmlns:a16="http://schemas.microsoft.com/office/drawing/2014/main" id="{B9C08C1A-0375-530A-6411-2809D08DD8A6}"/>
                </a:ext>
              </a:extLst>
            </p:cNvPr>
            <p:cNvSpPr/>
            <p:nvPr/>
          </p:nvSpPr>
          <p:spPr>
            <a:xfrm>
              <a:off x="11447106" y="7707108"/>
              <a:ext cx="741719" cy="856420"/>
            </a:xfrm>
            <a:custGeom>
              <a:avLst/>
              <a:gdLst>
                <a:gd name="connsiteX0" fmla="*/ 0 w 716046"/>
                <a:gd name="connsiteY0" fmla="*/ 620036 h 826777"/>
                <a:gd name="connsiteX1" fmla="*/ 358070 w 716046"/>
                <a:gd name="connsiteY1" fmla="*/ 826777 h 826777"/>
                <a:gd name="connsiteX2" fmla="*/ 716047 w 716046"/>
                <a:gd name="connsiteY2" fmla="*/ 620036 h 826777"/>
                <a:gd name="connsiteX3" fmla="*/ 716047 w 716046"/>
                <a:gd name="connsiteY3" fmla="*/ 206647 h 826777"/>
                <a:gd name="connsiteX4" fmla="*/ 358070 w 716046"/>
                <a:gd name="connsiteY4" fmla="*/ 0 h 826777"/>
                <a:gd name="connsiteX5" fmla="*/ 0 w 716046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036"/>
                  </a:moveTo>
                  <a:lnTo>
                    <a:pt x="358070" y="826777"/>
                  </a:lnTo>
                  <a:lnTo>
                    <a:pt x="716047" y="620036"/>
                  </a:lnTo>
                  <a:lnTo>
                    <a:pt x="716047" y="206647"/>
                  </a:lnTo>
                  <a:lnTo>
                    <a:pt x="358070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5" name="Freeform: Shape 514">
              <a:extLst>
                <a:ext uri="{FF2B5EF4-FFF2-40B4-BE49-F238E27FC236}">
                  <a16:creationId xmlns:a16="http://schemas.microsoft.com/office/drawing/2014/main" id="{A9B30969-197A-9818-115A-985BFF00DBBE}"/>
                </a:ext>
              </a:extLst>
            </p:cNvPr>
            <p:cNvSpPr/>
            <p:nvPr/>
          </p:nvSpPr>
          <p:spPr>
            <a:xfrm>
              <a:off x="11818014" y="8135318"/>
              <a:ext cx="9712" cy="428210"/>
            </a:xfrm>
            <a:custGeom>
              <a:avLst/>
              <a:gdLst>
                <a:gd name="connsiteX0" fmla="*/ -1 w 9376"/>
                <a:gd name="connsiteY0" fmla="*/ 0 h 413388"/>
                <a:gd name="connsiteX1" fmla="*/ -1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-1" y="0"/>
                  </a:moveTo>
                  <a:lnTo>
                    <a:pt x="-1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6" name="Freeform: Shape 515">
              <a:extLst>
                <a:ext uri="{FF2B5EF4-FFF2-40B4-BE49-F238E27FC236}">
                  <a16:creationId xmlns:a16="http://schemas.microsoft.com/office/drawing/2014/main" id="{372E0505-D39A-AA70-51C0-F1869D4DAF7A}"/>
                </a:ext>
              </a:extLst>
            </p:cNvPr>
            <p:cNvSpPr/>
            <p:nvPr/>
          </p:nvSpPr>
          <p:spPr>
            <a:xfrm>
              <a:off x="11818014" y="7921164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-1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-1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7" name="Freeform: Shape 516">
              <a:extLst>
                <a:ext uri="{FF2B5EF4-FFF2-40B4-BE49-F238E27FC236}">
                  <a16:creationId xmlns:a16="http://schemas.microsoft.com/office/drawing/2014/main" id="{11D5A5A4-751D-FE08-DF62-E939369CB249}"/>
                </a:ext>
              </a:extLst>
            </p:cNvPr>
            <p:cNvSpPr/>
            <p:nvPr/>
          </p:nvSpPr>
          <p:spPr>
            <a:xfrm>
              <a:off x="11447106" y="7921164"/>
              <a:ext cx="370908" cy="214153"/>
            </a:xfrm>
            <a:custGeom>
              <a:avLst/>
              <a:gdLst>
                <a:gd name="connsiteX0" fmla="*/ 358070 w 358070"/>
                <a:gd name="connsiteY0" fmla="*/ 206741 h 206741"/>
                <a:gd name="connsiteX1" fmla="*/ 0 w 358070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741">
                  <a:moveTo>
                    <a:pt x="358070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8" name="Freeform: Shape 517">
              <a:extLst>
                <a:ext uri="{FF2B5EF4-FFF2-40B4-BE49-F238E27FC236}">
                  <a16:creationId xmlns:a16="http://schemas.microsoft.com/office/drawing/2014/main" id="{A901B146-1A63-6DC6-A02F-297222F2A708}"/>
                </a:ext>
              </a:extLst>
            </p:cNvPr>
            <p:cNvSpPr/>
            <p:nvPr/>
          </p:nvSpPr>
          <p:spPr>
            <a:xfrm>
              <a:off x="11447106" y="6850687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8070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8070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8070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8070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9" name="Freeform: Shape 518">
              <a:extLst>
                <a:ext uri="{FF2B5EF4-FFF2-40B4-BE49-F238E27FC236}">
                  <a16:creationId xmlns:a16="http://schemas.microsoft.com/office/drawing/2014/main" id="{B18C3CEE-274F-E608-F526-A20960EC7CFB}"/>
                </a:ext>
              </a:extLst>
            </p:cNvPr>
            <p:cNvSpPr/>
            <p:nvPr/>
          </p:nvSpPr>
          <p:spPr>
            <a:xfrm>
              <a:off x="11818014" y="7278898"/>
              <a:ext cx="9712" cy="428210"/>
            </a:xfrm>
            <a:custGeom>
              <a:avLst/>
              <a:gdLst>
                <a:gd name="connsiteX0" fmla="*/ -1 w 9376"/>
                <a:gd name="connsiteY0" fmla="*/ 0 h 413388"/>
                <a:gd name="connsiteX1" fmla="*/ -1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-1" y="0"/>
                  </a:moveTo>
                  <a:lnTo>
                    <a:pt x="-1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20" name="Freeform: Shape 519">
              <a:extLst>
                <a:ext uri="{FF2B5EF4-FFF2-40B4-BE49-F238E27FC236}">
                  <a16:creationId xmlns:a16="http://schemas.microsoft.com/office/drawing/2014/main" id="{79708D0E-5330-9613-3F28-7A212114CF35}"/>
                </a:ext>
              </a:extLst>
            </p:cNvPr>
            <p:cNvSpPr/>
            <p:nvPr/>
          </p:nvSpPr>
          <p:spPr>
            <a:xfrm>
              <a:off x="11818014" y="706484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-1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-1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21" name="Freeform: Shape 520">
              <a:extLst>
                <a:ext uri="{FF2B5EF4-FFF2-40B4-BE49-F238E27FC236}">
                  <a16:creationId xmlns:a16="http://schemas.microsoft.com/office/drawing/2014/main" id="{F20E2BB3-24D4-06D1-F4C6-3D309D2F5F19}"/>
                </a:ext>
              </a:extLst>
            </p:cNvPr>
            <p:cNvSpPr/>
            <p:nvPr/>
          </p:nvSpPr>
          <p:spPr>
            <a:xfrm>
              <a:off x="11447106" y="7064840"/>
              <a:ext cx="370908" cy="214056"/>
            </a:xfrm>
            <a:custGeom>
              <a:avLst/>
              <a:gdLst>
                <a:gd name="connsiteX0" fmla="*/ 358070 w 358070"/>
                <a:gd name="connsiteY0" fmla="*/ 206647 h 206647"/>
                <a:gd name="connsiteX1" fmla="*/ 0 w 358070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</p:grpSp>
      <p:sp>
        <p:nvSpPr>
          <p:cNvPr id="522" name="Rectangle 521">
            <a:extLst>
              <a:ext uri="{FF2B5EF4-FFF2-40B4-BE49-F238E27FC236}">
                <a16:creationId xmlns:a16="http://schemas.microsoft.com/office/drawing/2014/main" id="{4C5149A8-47E3-7698-CD48-26336981DB78}"/>
              </a:ext>
            </a:extLst>
          </p:cNvPr>
          <p:cNvSpPr/>
          <p:nvPr userDrawn="1"/>
        </p:nvSpPr>
        <p:spPr>
          <a:xfrm>
            <a:off x="-1" y="0"/>
            <a:ext cx="12188825" cy="68580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524" name="Title 1">
            <a:extLst>
              <a:ext uri="{FF2B5EF4-FFF2-40B4-BE49-F238E27FC236}">
                <a16:creationId xmlns:a16="http://schemas.microsoft.com/office/drawing/2014/main" id="{99A8E752-119D-7D9D-D39E-AB8779D443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163" y="4221088"/>
            <a:ext cx="8564626" cy="1053707"/>
          </a:xfrm>
        </p:spPr>
        <p:txBody>
          <a:bodyPr>
            <a:noAutofit/>
          </a:bodyPr>
          <a:lstStyle>
            <a:lvl1pPr algn="l">
              <a:defRPr lang="en-US" sz="8000" kern="120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+mj-cs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525" name="Subtitle 2">
            <a:extLst>
              <a:ext uri="{FF2B5EF4-FFF2-40B4-BE49-F238E27FC236}">
                <a16:creationId xmlns:a16="http://schemas.microsoft.com/office/drawing/2014/main" id="{B445FDE7-E97D-D2F0-F2E9-E8B8E2BACE3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4162" y="5456063"/>
            <a:ext cx="8532178" cy="508250"/>
          </a:xfrm>
        </p:spPr>
        <p:txBody>
          <a:bodyPr anchor="ctr">
            <a:noAutofit/>
          </a:bodyPr>
          <a:lstStyle>
            <a:lvl1pPr marL="0" indent="0" algn="l">
              <a:buNone/>
              <a:defRPr lang="en-US" sz="3000" kern="1200" smtClean="0">
                <a:solidFill>
                  <a:schemeClr val="bg1"/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  <a:lvl2pPr marL="6094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915643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ver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8C60AEFB-BA5F-DFF0-C58C-3BDF414FA7D4}"/>
              </a:ext>
            </a:extLst>
          </p:cNvPr>
          <p:cNvGrpSpPr/>
          <p:nvPr userDrawn="1"/>
        </p:nvGrpSpPr>
        <p:grpSpPr>
          <a:xfrm>
            <a:off x="313735" y="2298"/>
            <a:ext cx="11875090" cy="6853404"/>
            <a:chOff x="313735" y="6850687"/>
            <a:chExt cx="11875090" cy="6853404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1662576-E9FF-663E-0D33-FABA1893B38E}"/>
                </a:ext>
              </a:extLst>
            </p:cNvPr>
            <p:cNvSpPr/>
            <p:nvPr/>
          </p:nvSpPr>
          <p:spPr>
            <a:xfrm>
              <a:off x="313735" y="12847671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44F89F8-1D1C-A517-E4A2-6FE544E96CA2}"/>
                </a:ext>
              </a:extLst>
            </p:cNvPr>
            <p:cNvSpPr/>
            <p:nvPr/>
          </p:nvSpPr>
          <p:spPr>
            <a:xfrm>
              <a:off x="684546" y="1327588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560BC98-8DE7-ACF9-BD7C-267566A34C3C}"/>
                </a:ext>
              </a:extLst>
            </p:cNvPr>
            <p:cNvSpPr/>
            <p:nvPr/>
          </p:nvSpPr>
          <p:spPr>
            <a:xfrm>
              <a:off x="684546" y="1306182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56011CD-BD11-650D-DDE5-3F82EC7E3F5C}"/>
                </a:ext>
              </a:extLst>
            </p:cNvPr>
            <p:cNvSpPr/>
            <p:nvPr/>
          </p:nvSpPr>
          <p:spPr>
            <a:xfrm>
              <a:off x="313735" y="1306182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347F766-1662-9854-34E7-478E08A3BA99}"/>
                </a:ext>
              </a:extLst>
            </p:cNvPr>
            <p:cNvSpPr/>
            <p:nvPr/>
          </p:nvSpPr>
          <p:spPr>
            <a:xfrm>
              <a:off x="313735" y="11991347"/>
              <a:ext cx="741622" cy="856324"/>
            </a:xfrm>
            <a:custGeom>
              <a:avLst/>
              <a:gdLst>
                <a:gd name="connsiteX0" fmla="*/ 0 w 715952"/>
                <a:gd name="connsiteY0" fmla="*/ 620036 h 826684"/>
                <a:gd name="connsiteX1" fmla="*/ 357976 w 715952"/>
                <a:gd name="connsiteY1" fmla="*/ 826684 h 826684"/>
                <a:gd name="connsiteX2" fmla="*/ 715953 w 715952"/>
                <a:gd name="connsiteY2" fmla="*/ 620036 h 826684"/>
                <a:gd name="connsiteX3" fmla="*/ 715953 w 715952"/>
                <a:gd name="connsiteY3" fmla="*/ 206648 h 826684"/>
                <a:gd name="connsiteX4" fmla="*/ 357976 w 715952"/>
                <a:gd name="connsiteY4" fmla="*/ 0 h 826684"/>
                <a:gd name="connsiteX5" fmla="*/ 0 w 715952"/>
                <a:gd name="connsiteY5" fmla="*/ 206648 h 82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4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95CAA95-42DD-1F87-904B-60BAF2152EEA}"/>
                </a:ext>
              </a:extLst>
            </p:cNvPr>
            <p:cNvSpPr/>
            <p:nvPr/>
          </p:nvSpPr>
          <p:spPr>
            <a:xfrm>
              <a:off x="684546" y="1241946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4105123-3D25-A579-F6E7-A3608CEA69EE}"/>
                </a:ext>
              </a:extLst>
            </p:cNvPr>
            <p:cNvSpPr/>
            <p:nvPr/>
          </p:nvSpPr>
          <p:spPr>
            <a:xfrm>
              <a:off x="684546" y="1220540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E6A7FDE-2091-549B-0C07-E934A9B35D9E}"/>
                </a:ext>
              </a:extLst>
            </p:cNvPr>
            <p:cNvSpPr/>
            <p:nvPr/>
          </p:nvSpPr>
          <p:spPr>
            <a:xfrm>
              <a:off x="313735" y="1220540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57687F7-69BF-C0C5-2139-B20AC754F1B8}"/>
                </a:ext>
              </a:extLst>
            </p:cNvPr>
            <p:cNvSpPr/>
            <p:nvPr/>
          </p:nvSpPr>
          <p:spPr>
            <a:xfrm>
              <a:off x="313735" y="11134150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8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9CD2B0B-862D-E81F-C111-DC3AAD196F3E}"/>
                </a:ext>
              </a:extLst>
            </p:cNvPr>
            <p:cNvSpPr/>
            <p:nvPr/>
          </p:nvSpPr>
          <p:spPr>
            <a:xfrm>
              <a:off x="684546" y="1156236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BD27A7B-C44D-9F6F-B825-AB8ED3B1ED5C}"/>
                </a:ext>
              </a:extLst>
            </p:cNvPr>
            <p:cNvSpPr/>
            <p:nvPr/>
          </p:nvSpPr>
          <p:spPr>
            <a:xfrm>
              <a:off x="684546" y="11348303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D9EF41F-BC7B-6CF2-B6E6-A146F91EA4E1}"/>
                </a:ext>
              </a:extLst>
            </p:cNvPr>
            <p:cNvSpPr/>
            <p:nvPr/>
          </p:nvSpPr>
          <p:spPr>
            <a:xfrm>
              <a:off x="313735" y="11348303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A65BD44-8BA0-8B67-0A64-44E8C2791A49}"/>
                </a:ext>
              </a:extLst>
            </p:cNvPr>
            <p:cNvSpPr/>
            <p:nvPr/>
          </p:nvSpPr>
          <p:spPr>
            <a:xfrm>
              <a:off x="313735" y="10277826"/>
              <a:ext cx="741622" cy="856323"/>
            </a:xfrm>
            <a:custGeom>
              <a:avLst/>
              <a:gdLst>
                <a:gd name="connsiteX0" fmla="*/ 0 w 715952"/>
                <a:gd name="connsiteY0" fmla="*/ 620036 h 826683"/>
                <a:gd name="connsiteX1" fmla="*/ 357976 w 715952"/>
                <a:gd name="connsiteY1" fmla="*/ 826684 h 826683"/>
                <a:gd name="connsiteX2" fmla="*/ 715953 w 715952"/>
                <a:gd name="connsiteY2" fmla="*/ 620036 h 826683"/>
                <a:gd name="connsiteX3" fmla="*/ 715953 w 715952"/>
                <a:gd name="connsiteY3" fmla="*/ 206648 h 826683"/>
                <a:gd name="connsiteX4" fmla="*/ 357976 w 715952"/>
                <a:gd name="connsiteY4" fmla="*/ 0 h 826683"/>
                <a:gd name="connsiteX5" fmla="*/ 0 w 715952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0F779AF-44CD-889A-D67E-B5EA16176107}"/>
                </a:ext>
              </a:extLst>
            </p:cNvPr>
            <p:cNvSpPr/>
            <p:nvPr/>
          </p:nvSpPr>
          <p:spPr>
            <a:xfrm>
              <a:off x="684546" y="10706037"/>
              <a:ext cx="9712" cy="428112"/>
            </a:xfrm>
            <a:custGeom>
              <a:avLst/>
              <a:gdLst>
                <a:gd name="connsiteX0" fmla="*/ 0 w 9376"/>
                <a:gd name="connsiteY0" fmla="*/ 0 h 413294"/>
                <a:gd name="connsiteX1" fmla="*/ 0 w 9376"/>
                <a:gd name="connsiteY1" fmla="*/ 413295 h 41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294">
                  <a:moveTo>
                    <a:pt x="0" y="0"/>
                  </a:moveTo>
                  <a:lnTo>
                    <a:pt x="0" y="413295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56770D2-0323-1CE3-E307-006DF18C1453}"/>
                </a:ext>
              </a:extLst>
            </p:cNvPr>
            <p:cNvSpPr/>
            <p:nvPr/>
          </p:nvSpPr>
          <p:spPr>
            <a:xfrm>
              <a:off x="684546" y="10491883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AA488AC-9AD8-8609-9D0E-A9120A086618}"/>
                </a:ext>
              </a:extLst>
            </p:cNvPr>
            <p:cNvSpPr/>
            <p:nvPr/>
          </p:nvSpPr>
          <p:spPr>
            <a:xfrm>
              <a:off x="313735" y="10491883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24C0F93-DE0E-6D06-E24F-843A2884391F}"/>
                </a:ext>
              </a:extLst>
            </p:cNvPr>
            <p:cNvSpPr/>
            <p:nvPr/>
          </p:nvSpPr>
          <p:spPr>
            <a:xfrm>
              <a:off x="313735" y="9421697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7E140F-812F-2637-47C3-B47B52081610}"/>
                </a:ext>
              </a:extLst>
            </p:cNvPr>
            <p:cNvSpPr/>
            <p:nvPr/>
          </p:nvSpPr>
          <p:spPr>
            <a:xfrm>
              <a:off x="684546" y="984990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7256BC8-C1C2-9FE4-703E-56E8DB0431F4}"/>
                </a:ext>
              </a:extLst>
            </p:cNvPr>
            <p:cNvSpPr/>
            <p:nvPr/>
          </p:nvSpPr>
          <p:spPr>
            <a:xfrm>
              <a:off x="684546" y="9635851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CC5514F-02AF-2AC7-D3A5-B939E3AF3822}"/>
                </a:ext>
              </a:extLst>
            </p:cNvPr>
            <p:cNvSpPr/>
            <p:nvPr/>
          </p:nvSpPr>
          <p:spPr>
            <a:xfrm>
              <a:off x="313735" y="9635851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B54B9FF-6E0F-DCC7-00FF-27C696CE3662}"/>
                </a:ext>
              </a:extLst>
            </p:cNvPr>
            <p:cNvSpPr/>
            <p:nvPr/>
          </p:nvSpPr>
          <p:spPr>
            <a:xfrm>
              <a:off x="313735" y="8565277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CE18BFC9-CE59-72A7-3EF1-8F8AD9146BBB}"/>
                </a:ext>
              </a:extLst>
            </p:cNvPr>
            <p:cNvSpPr/>
            <p:nvPr/>
          </p:nvSpPr>
          <p:spPr>
            <a:xfrm>
              <a:off x="684546" y="899348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FE76BC4-5C3A-3B91-B867-E0BBA9556F8A}"/>
                </a:ext>
              </a:extLst>
            </p:cNvPr>
            <p:cNvSpPr/>
            <p:nvPr/>
          </p:nvSpPr>
          <p:spPr>
            <a:xfrm>
              <a:off x="684546" y="87794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2E3ADDD-3EF0-2DEE-E450-0EB18F2836F7}"/>
                </a:ext>
              </a:extLst>
            </p:cNvPr>
            <p:cNvSpPr/>
            <p:nvPr/>
          </p:nvSpPr>
          <p:spPr>
            <a:xfrm>
              <a:off x="313735" y="877943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5A86540-A133-D8DB-50FB-9620F167FA93}"/>
                </a:ext>
              </a:extLst>
            </p:cNvPr>
            <p:cNvSpPr/>
            <p:nvPr/>
          </p:nvSpPr>
          <p:spPr>
            <a:xfrm>
              <a:off x="313735" y="770817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58A2B8E-48BA-1156-5F70-CA13D8D521E7}"/>
                </a:ext>
              </a:extLst>
            </p:cNvPr>
            <p:cNvSpPr/>
            <p:nvPr/>
          </p:nvSpPr>
          <p:spPr>
            <a:xfrm>
              <a:off x="684546" y="8136387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CAFA798-4370-B975-E450-3EDBCEA52008}"/>
                </a:ext>
              </a:extLst>
            </p:cNvPr>
            <p:cNvSpPr/>
            <p:nvPr/>
          </p:nvSpPr>
          <p:spPr>
            <a:xfrm>
              <a:off x="684546" y="79223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8FC6EAA6-CEE7-1A91-D020-A3703D9D2E0C}"/>
                </a:ext>
              </a:extLst>
            </p:cNvPr>
            <p:cNvSpPr/>
            <p:nvPr/>
          </p:nvSpPr>
          <p:spPr>
            <a:xfrm>
              <a:off x="313735" y="792233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3CCA1A48-2389-ECA3-13C5-90DE774F9B63}"/>
                </a:ext>
              </a:extLst>
            </p:cNvPr>
            <p:cNvSpPr/>
            <p:nvPr/>
          </p:nvSpPr>
          <p:spPr>
            <a:xfrm>
              <a:off x="313735" y="685175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2A8ED22-4C92-CA3A-E610-18B188E89879}"/>
                </a:ext>
              </a:extLst>
            </p:cNvPr>
            <p:cNvSpPr/>
            <p:nvPr/>
          </p:nvSpPr>
          <p:spPr>
            <a:xfrm>
              <a:off x="684546" y="727996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93FDFBB-D9DB-17CC-06EB-B6106F3ED64C}"/>
                </a:ext>
              </a:extLst>
            </p:cNvPr>
            <p:cNvSpPr/>
            <p:nvPr/>
          </p:nvSpPr>
          <p:spPr>
            <a:xfrm>
              <a:off x="684546" y="7065909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9438D37-5616-2556-CDA9-7A45D3045102}"/>
                </a:ext>
              </a:extLst>
            </p:cNvPr>
            <p:cNvSpPr/>
            <p:nvPr/>
          </p:nvSpPr>
          <p:spPr>
            <a:xfrm>
              <a:off x="313735" y="7065909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25CFE8E-98D5-3B7A-4172-81F9B3EF1B6C}"/>
                </a:ext>
              </a:extLst>
            </p:cNvPr>
            <p:cNvSpPr/>
            <p:nvPr/>
          </p:nvSpPr>
          <p:spPr>
            <a:xfrm>
              <a:off x="1055358" y="12847671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EECCA32F-DCD6-B969-5CD8-C2BB4E5D603F}"/>
                </a:ext>
              </a:extLst>
            </p:cNvPr>
            <p:cNvSpPr/>
            <p:nvPr/>
          </p:nvSpPr>
          <p:spPr>
            <a:xfrm>
              <a:off x="1426169" y="1327588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D7F5C1B-0319-6798-42B7-A72E7A54BF54}"/>
                </a:ext>
              </a:extLst>
            </p:cNvPr>
            <p:cNvSpPr/>
            <p:nvPr/>
          </p:nvSpPr>
          <p:spPr>
            <a:xfrm>
              <a:off x="1426169" y="1306182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6E64AB7-2532-658C-1C4C-EE716B03F349}"/>
                </a:ext>
              </a:extLst>
            </p:cNvPr>
            <p:cNvSpPr/>
            <p:nvPr/>
          </p:nvSpPr>
          <p:spPr>
            <a:xfrm>
              <a:off x="1055358" y="1306182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9D6892EC-333D-0856-19F8-E7F1CAF7493A}"/>
                </a:ext>
              </a:extLst>
            </p:cNvPr>
            <p:cNvSpPr/>
            <p:nvPr/>
          </p:nvSpPr>
          <p:spPr>
            <a:xfrm>
              <a:off x="1055358" y="11991347"/>
              <a:ext cx="741622" cy="856324"/>
            </a:xfrm>
            <a:custGeom>
              <a:avLst/>
              <a:gdLst>
                <a:gd name="connsiteX0" fmla="*/ 0 w 715952"/>
                <a:gd name="connsiteY0" fmla="*/ 620036 h 826684"/>
                <a:gd name="connsiteX1" fmla="*/ 357976 w 715952"/>
                <a:gd name="connsiteY1" fmla="*/ 826684 h 826684"/>
                <a:gd name="connsiteX2" fmla="*/ 715953 w 715952"/>
                <a:gd name="connsiteY2" fmla="*/ 620036 h 826684"/>
                <a:gd name="connsiteX3" fmla="*/ 715953 w 715952"/>
                <a:gd name="connsiteY3" fmla="*/ 206648 h 826684"/>
                <a:gd name="connsiteX4" fmla="*/ 357976 w 715952"/>
                <a:gd name="connsiteY4" fmla="*/ 0 h 826684"/>
                <a:gd name="connsiteX5" fmla="*/ 0 w 715952"/>
                <a:gd name="connsiteY5" fmla="*/ 206648 h 82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4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EC0ADA38-4A95-989B-274C-A8C572C78B5D}"/>
                </a:ext>
              </a:extLst>
            </p:cNvPr>
            <p:cNvSpPr/>
            <p:nvPr/>
          </p:nvSpPr>
          <p:spPr>
            <a:xfrm>
              <a:off x="1426169" y="1241946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9804B06A-55A8-4376-CB6A-51B79AC32BEA}"/>
                </a:ext>
              </a:extLst>
            </p:cNvPr>
            <p:cNvSpPr/>
            <p:nvPr/>
          </p:nvSpPr>
          <p:spPr>
            <a:xfrm>
              <a:off x="1426169" y="1220540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1F6D8989-50E9-8197-43D8-2C145843F488}"/>
                </a:ext>
              </a:extLst>
            </p:cNvPr>
            <p:cNvSpPr/>
            <p:nvPr/>
          </p:nvSpPr>
          <p:spPr>
            <a:xfrm>
              <a:off x="1055358" y="1220540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46A2F7F3-5F6A-EA3C-5156-A58B05C3DF9B}"/>
                </a:ext>
              </a:extLst>
            </p:cNvPr>
            <p:cNvSpPr/>
            <p:nvPr/>
          </p:nvSpPr>
          <p:spPr>
            <a:xfrm>
              <a:off x="1055358" y="11134150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8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8E5669A2-41DD-D5C9-A502-7892B801DBBF}"/>
                </a:ext>
              </a:extLst>
            </p:cNvPr>
            <p:cNvSpPr/>
            <p:nvPr/>
          </p:nvSpPr>
          <p:spPr>
            <a:xfrm>
              <a:off x="1426169" y="1156236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2CB06D86-2B44-F874-CA57-F56C752BBD9A}"/>
                </a:ext>
              </a:extLst>
            </p:cNvPr>
            <p:cNvSpPr/>
            <p:nvPr/>
          </p:nvSpPr>
          <p:spPr>
            <a:xfrm>
              <a:off x="1426169" y="11348303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2AF8519C-121B-54FD-79D9-EE1E22E5D19F}"/>
                </a:ext>
              </a:extLst>
            </p:cNvPr>
            <p:cNvSpPr/>
            <p:nvPr/>
          </p:nvSpPr>
          <p:spPr>
            <a:xfrm>
              <a:off x="1055358" y="11348303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4D9AB866-DD23-7993-DDCC-A974F8D57E73}"/>
                </a:ext>
              </a:extLst>
            </p:cNvPr>
            <p:cNvSpPr/>
            <p:nvPr/>
          </p:nvSpPr>
          <p:spPr>
            <a:xfrm>
              <a:off x="1055358" y="10277826"/>
              <a:ext cx="741622" cy="856323"/>
            </a:xfrm>
            <a:custGeom>
              <a:avLst/>
              <a:gdLst>
                <a:gd name="connsiteX0" fmla="*/ 0 w 715952"/>
                <a:gd name="connsiteY0" fmla="*/ 620036 h 826683"/>
                <a:gd name="connsiteX1" fmla="*/ 357976 w 715952"/>
                <a:gd name="connsiteY1" fmla="*/ 826684 h 826683"/>
                <a:gd name="connsiteX2" fmla="*/ 715953 w 715952"/>
                <a:gd name="connsiteY2" fmla="*/ 620036 h 826683"/>
                <a:gd name="connsiteX3" fmla="*/ 715953 w 715952"/>
                <a:gd name="connsiteY3" fmla="*/ 206648 h 826683"/>
                <a:gd name="connsiteX4" fmla="*/ 357976 w 715952"/>
                <a:gd name="connsiteY4" fmla="*/ 0 h 826683"/>
                <a:gd name="connsiteX5" fmla="*/ 0 w 715952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8A7C09F-BA7D-DA22-6341-FC7B5A7E9364}"/>
                </a:ext>
              </a:extLst>
            </p:cNvPr>
            <p:cNvSpPr/>
            <p:nvPr/>
          </p:nvSpPr>
          <p:spPr>
            <a:xfrm>
              <a:off x="1426169" y="10706037"/>
              <a:ext cx="9712" cy="428112"/>
            </a:xfrm>
            <a:custGeom>
              <a:avLst/>
              <a:gdLst>
                <a:gd name="connsiteX0" fmla="*/ 0 w 9376"/>
                <a:gd name="connsiteY0" fmla="*/ 0 h 413294"/>
                <a:gd name="connsiteX1" fmla="*/ 0 w 9376"/>
                <a:gd name="connsiteY1" fmla="*/ 413295 h 41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294">
                  <a:moveTo>
                    <a:pt x="0" y="0"/>
                  </a:moveTo>
                  <a:lnTo>
                    <a:pt x="0" y="413295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DB1C4DB6-AA77-F474-4884-ED6F33A1D628}"/>
                </a:ext>
              </a:extLst>
            </p:cNvPr>
            <p:cNvSpPr/>
            <p:nvPr/>
          </p:nvSpPr>
          <p:spPr>
            <a:xfrm>
              <a:off x="1426169" y="10491883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1931B89F-7E49-5DD9-B9BF-9F9285FD8F59}"/>
                </a:ext>
              </a:extLst>
            </p:cNvPr>
            <p:cNvSpPr/>
            <p:nvPr/>
          </p:nvSpPr>
          <p:spPr>
            <a:xfrm>
              <a:off x="1055358" y="10491883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362F08DF-7200-F345-4784-FE05F8A2909F}"/>
                </a:ext>
              </a:extLst>
            </p:cNvPr>
            <p:cNvSpPr/>
            <p:nvPr/>
          </p:nvSpPr>
          <p:spPr>
            <a:xfrm>
              <a:off x="1055358" y="9421697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F830F0C8-EA86-E941-6E6E-83AB92661085}"/>
                </a:ext>
              </a:extLst>
            </p:cNvPr>
            <p:cNvSpPr/>
            <p:nvPr/>
          </p:nvSpPr>
          <p:spPr>
            <a:xfrm>
              <a:off x="1426169" y="984990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5A07F04D-0EB0-A1BE-B7C9-D1203E9EE197}"/>
                </a:ext>
              </a:extLst>
            </p:cNvPr>
            <p:cNvSpPr/>
            <p:nvPr/>
          </p:nvSpPr>
          <p:spPr>
            <a:xfrm>
              <a:off x="1426169" y="9635851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1A4A5040-1A0A-16DD-5075-D7B035A40688}"/>
                </a:ext>
              </a:extLst>
            </p:cNvPr>
            <p:cNvSpPr/>
            <p:nvPr/>
          </p:nvSpPr>
          <p:spPr>
            <a:xfrm>
              <a:off x="1055358" y="9635851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0AEA5AF3-8E81-02F1-7B1B-9E3994ED91C9}"/>
                </a:ext>
              </a:extLst>
            </p:cNvPr>
            <p:cNvSpPr/>
            <p:nvPr/>
          </p:nvSpPr>
          <p:spPr>
            <a:xfrm>
              <a:off x="1055358" y="8565277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0CF5697-A273-B812-A284-FB28DE521131}"/>
                </a:ext>
              </a:extLst>
            </p:cNvPr>
            <p:cNvSpPr/>
            <p:nvPr/>
          </p:nvSpPr>
          <p:spPr>
            <a:xfrm>
              <a:off x="1426169" y="899348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D5D669DD-C83E-6F91-7BC1-1F1274C5E075}"/>
                </a:ext>
              </a:extLst>
            </p:cNvPr>
            <p:cNvSpPr/>
            <p:nvPr/>
          </p:nvSpPr>
          <p:spPr>
            <a:xfrm>
              <a:off x="1426169" y="87794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D0678499-D76D-0095-8142-FB058117163D}"/>
                </a:ext>
              </a:extLst>
            </p:cNvPr>
            <p:cNvSpPr/>
            <p:nvPr/>
          </p:nvSpPr>
          <p:spPr>
            <a:xfrm>
              <a:off x="1055358" y="877943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E207B7EC-A98B-2F03-1E24-E44F4F397AB9}"/>
                </a:ext>
              </a:extLst>
            </p:cNvPr>
            <p:cNvSpPr/>
            <p:nvPr/>
          </p:nvSpPr>
          <p:spPr>
            <a:xfrm>
              <a:off x="1055358" y="770817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FA5D6FFE-D9C1-4BEF-0CAC-DF099C5DCBAD}"/>
                </a:ext>
              </a:extLst>
            </p:cNvPr>
            <p:cNvSpPr/>
            <p:nvPr/>
          </p:nvSpPr>
          <p:spPr>
            <a:xfrm>
              <a:off x="1426169" y="8136387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F8D66AB-BA54-AEF7-7764-9BC391E58361}"/>
                </a:ext>
              </a:extLst>
            </p:cNvPr>
            <p:cNvSpPr/>
            <p:nvPr/>
          </p:nvSpPr>
          <p:spPr>
            <a:xfrm>
              <a:off x="1426169" y="79223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42EFC49-AD72-C67B-9C6C-37B3F793811A}"/>
                </a:ext>
              </a:extLst>
            </p:cNvPr>
            <p:cNvSpPr/>
            <p:nvPr/>
          </p:nvSpPr>
          <p:spPr>
            <a:xfrm>
              <a:off x="1055358" y="792233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370866D4-A6AB-B837-1F17-55B85D0DC753}"/>
                </a:ext>
              </a:extLst>
            </p:cNvPr>
            <p:cNvSpPr/>
            <p:nvPr/>
          </p:nvSpPr>
          <p:spPr>
            <a:xfrm>
              <a:off x="1055358" y="685175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E6DED611-7353-22AE-9D01-C9E5BB852126}"/>
                </a:ext>
              </a:extLst>
            </p:cNvPr>
            <p:cNvSpPr/>
            <p:nvPr/>
          </p:nvSpPr>
          <p:spPr>
            <a:xfrm>
              <a:off x="1426169" y="727996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16B0348E-FC1A-AB10-5F08-6FE2AC206FBA}"/>
                </a:ext>
              </a:extLst>
            </p:cNvPr>
            <p:cNvSpPr/>
            <p:nvPr/>
          </p:nvSpPr>
          <p:spPr>
            <a:xfrm>
              <a:off x="1426169" y="7065909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1116FF35-EA91-6CC3-14A9-BBA1896659DA}"/>
                </a:ext>
              </a:extLst>
            </p:cNvPr>
            <p:cNvSpPr/>
            <p:nvPr/>
          </p:nvSpPr>
          <p:spPr>
            <a:xfrm>
              <a:off x="1055358" y="7065909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940FA7EA-7630-BF16-5F05-FACAB8F6DEFC}"/>
                </a:ext>
              </a:extLst>
            </p:cNvPr>
            <p:cNvSpPr/>
            <p:nvPr/>
          </p:nvSpPr>
          <p:spPr>
            <a:xfrm>
              <a:off x="1794552" y="12847671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D8A2A742-F8DF-3DE0-838A-D122FACCA153}"/>
                </a:ext>
              </a:extLst>
            </p:cNvPr>
            <p:cNvSpPr/>
            <p:nvPr/>
          </p:nvSpPr>
          <p:spPr>
            <a:xfrm>
              <a:off x="2165364" y="1327588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8FD0E195-AC22-671A-2590-B7BA315A90F1}"/>
                </a:ext>
              </a:extLst>
            </p:cNvPr>
            <p:cNvSpPr/>
            <p:nvPr/>
          </p:nvSpPr>
          <p:spPr>
            <a:xfrm>
              <a:off x="2165364" y="1306182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78F11719-74D1-235E-6659-AFB599AC2243}"/>
                </a:ext>
              </a:extLst>
            </p:cNvPr>
            <p:cNvSpPr/>
            <p:nvPr/>
          </p:nvSpPr>
          <p:spPr>
            <a:xfrm>
              <a:off x="1794552" y="1306182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66D0B53-77E7-1B8F-B24E-955512952707}"/>
                </a:ext>
              </a:extLst>
            </p:cNvPr>
            <p:cNvSpPr/>
            <p:nvPr/>
          </p:nvSpPr>
          <p:spPr>
            <a:xfrm>
              <a:off x="1794552" y="11991347"/>
              <a:ext cx="741622" cy="856324"/>
            </a:xfrm>
            <a:custGeom>
              <a:avLst/>
              <a:gdLst>
                <a:gd name="connsiteX0" fmla="*/ 0 w 715952"/>
                <a:gd name="connsiteY0" fmla="*/ 620036 h 826684"/>
                <a:gd name="connsiteX1" fmla="*/ 357977 w 715952"/>
                <a:gd name="connsiteY1" fmla="*/ 826684 h 826684"/>
                <a:gd name="connsiteX2" fmla="*/ 715953 w 715952"/>
                <a:gd name="connsiteY2" fmla="*/ 620036 h 826684"/>
                <a:gd name="connsiteX3" fmla="*/ 715953 w 715952"/>
                <a:gd name="connsiteY3" fmla="*/ 206648 h 826684"/>
                <a:gd name="connsiteX4" fmla="*/ 357977 w 715952"/>
                <a:gd name="connsiteY4" fmla="*/ 0 h 826684"/>
                <a:gd name="connsiteX5" fmla="*/ 0 w 715952"/>
                <a:gd name="connsiteY5" fmla="*/ 206648 h 82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4">
                  <a:moveTo>
                    <a:pt x="0" y="620036"/>
                  </a:moveTo>
                  <a:lnTo>
                    <a:pt x="357977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7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003D2BE1-8226-3100-3FE0-E9B9C2C90941}"/>
                </a:ext>
              </a:extLst>
            </p:cNvPr>
            <p:cNvSpPr/>
            <p:nvPr/>
          </p:nvSpPr>
          <p:spPr>
            <a:xfrm>
              <a:off x="2165364" y="1241946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A6FD09BB-25B3-C51E-C92A-69393D22FCA3}"/>
                </a:ext>
              </a:extLst>
            </p:cNvPr>
            <p:cNvSpPr/>
            <p:nvPr/>
          </p:nvSpPr>
          <p:spPr>
            <a:xfrm>
              <a:off x="2165364" y="1220540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D41BEA3E-D315-03DA-DF7C-FC1BF28A6C27}"/>
                </a:ext>
              </a:extLst>
            </p:cNvPr>
            <p:cNvSpPr/>
            <p:nvPr/>
          </p:nvSpPr>
          <p:spPr>
            <a:xfrm>
              <a:off x="1794552" y="1220540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EA1ABE5A-91FF-C542-DC23-4F6A76CEC2D2}"/>
                </a:ext>
              </a:extLst>
            </p:cNvPr>
            <p:cNvSpPr/>
            <p:nvPr/>
          </p:nvSpPr>
          <p:spPr>
            <a:xfrm>
              <a:off x="1794552" y="11134150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8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AFA99208-A697-35FC-8A0A-6958DE93044E}"/>
                </a:ext>
              </a:extLst>
            </p:cNvPr>
            <p:cNvSpPr/>
            <p:nvPr/>
          </p:nvSpPr>
          <p:spPr>
            <a:xfrm>
              <a:off x="2165364" y="1156236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3C071182-1775-35D3-3644-5DA76D766995}"/>
                </a:ext>
              </a:extLst>
            </p:cNvPr>
            <p:cNvSpPr/>
            <p:nvPr/>
          </p:nvSpPr>
          <p:spPr>
            <a:xfrm>
              <a:off x="2165364" y="11348303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C8EA9179-4776-3B79-4A49-25D286AB7433}"/>
                </a:ext>
              </a:extLst>
            </p:cNvPr>
            <p:cNvSpPr/>
            <p:nvPr/>
          </p:nvSpPr>
          <p:spPr>
            <a:xfrm>
              <a:off x="1794552" y="11348303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4F63E37C-0051-6098-D343-3AFE0F4D48A0}"/>
                </a:ext>
              </a:extLst>
            </p:cNvPr>
            <p:cNvSpPr/>
            <p:nvPr/>
          </p:nvSpPr>
          <p:spPr>
            <a:xfrm>
              <a:off x="1794552" y="10277826"/>
              <a:ext cx="741622" cy="856323"/>
            </a:xfrm>
            <a:custGeom>
              <a:avLst/>
              <a:gdLst>
                <a:gd name="connsiteX0" fmla="*/ 0 w 715952"/>
                <a:gd name="connsiteY0" fmla="*/ 620036 h 826683"/>
                <a:gd name="connsiteX1" fmla="*/ 357977 w 715952"/>
                <a:gd name="connsiteY1" fmla="*/ 826684 h 826683"/>
                <a:gd name="connsiteX2" fmla="*/ 715953 w 715952"/>
                <a:gd name="connsiteY2" fmla="*/ 620036 h 826683"/>
                <a:gd name="connsiteX3" fmla="*/ 715953 w 715952"/>
                <a:gd name="connsiteY3" fmla="*/ 206648 h 826683"/>
                <a:gd name="connsiteX4" fmla="*/ 357977 w 715952"/>
                <a:gd name="connsiteY4" fmla="*/ 0 h 826683"/>
                <a:gd name="connsiteX5" fmla="*/ 0 w 715952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3">
                  <a:moveTo>
                    <a:pt x="0" y="620036"/>
                  </a:moveTo>
                  <a:lnTo>
                    <a:pt x="357977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7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7FC55C25-6B3E-83B7-DF9B-BB239C7DD2DD}"/>
                </a:ext>
              </a:extLst>
            </p:cNvPr>
            <p:cNvSpPr/>
            <p:nvPr/>
          </p:nvSpPr>
          <p:spPr>
            <a:xfrm>
              <a:off x="2165364" y="10706037"/>
              <a:ext cx="9712" cy="428112"/>
            </a:xfrm>
            <a:custGeom>
              <a:avLst/>
              <a:gdLst>
                <a:gd name="connsiteX0" fmla="*/ 0 w 9376"/>
                <a:gd name="connsiteY0" fmla="*/ 0 h 413294"/>
                <a:gd name="connsiteX1" fmla="*/ 0 w 9376"/>
                <a:gd name="connsiteY1" fmla="*/ 413295 h 41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294">
                  <a:moveTo>
                    <a:pt x="0" y="0"/>
                  </a:moveTo>
                  <a:lnTo>
                    <a:pt x="0" y="413295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131107E1-9466-4960-5336-77C4E28A4DC7}"/>
                </a:ext>
              </a:extLst>
            </p:cNvPr>
            <p:cNvSpPr/>
            <p:nvPr/>
          </p:nvSpPr>
          <p:spPr>
            <a:xfrm>
              <a:off x="2165364" y="10491883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D69BA7F7-1D7B-5543-34E8-3EF78B215AB2}"/>
                </a:ext>
              </a:extLst>
            </p:cNvPr>
            <p:cNvSpPr/>
            <p:nvPr/>
          </p:nvSpPr>
          <p:spPr>
            <a:xfrm>
              <a:off x="1794552" y="10491883"/>
              <a:ext cx="370811" cy="214153"/>
            </a:xfrm>
            <a:custGeom>
              <a:avLst/>
              <a:gdLst>
                <a:gd name="connsiteX0" fmla="*/ 357977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556B70C5-5631-EF23-102A-6879F4017369}"/>
                </a:ext>
              </a:extLst>
            </p:cNvPr>
            <p:cNvSpPr/>
            <p:nvPr/>
          </p:nvSpPr>
          <p:spPr>
            <a:xfrm>
              <a:off x="1794552" y="9421697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7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7" y="826777"/>
                  </a:lnTo>
                  <a:lnTo>
                    <a:pt x="715953" y="620036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584E48CD-7D42-9FFC-1130-4D10B8987610}"/>
                </a:ext>
              </a:extLst>
            </p:cNvPr>
            <p:cNvSpPr/>
            <p:nvPr/>
          </p:nvSpPr>
          <p:spPr>
            <a:xfrm>
              <a:off x="2165364" y="984990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2905501F-1FCF-9E83-5699-84DDA5245E56}"/>
                </a:ext>
              </a:extLst>
            </p:cNvPr>
            <p:cNvSpPr/>
            <p:nvPr/>
          </p:nvSpPr>
          <p:spPr>
            <a:xfrm>
              <a:off x="2165364" y="9635851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58174F50-B522-E1D4-6F90-288D6F368276}"/>
                </a:ext>
              </a:extLst>
            </p:cNvPr>
            <p:cNvSpPr/>
            <p:nvPr/>
          </p:nvSpPr>
          <p:spPr>
            <a:xfrm>
              <a:off x="1794552" y="9635851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CAA6B4ED-39A6-5DB5-6370-A9443F94D65C}"/>
                </a:ext>
              </a:extLst>
            </p:cNvPr>
            <p:cNvSpPr/>
            <p:nvPr/>
          </p:nvSpPr>
          <p:spPr>
            <a:xfrm>
              <a:off x="1794552" y="8565277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F030629F-D67A-6FBF-8970-75F83B1A4746}"/>
                </a:ext>
              </a:extLst>
            </p:cNvPr>
            <p:cNvSpPr/>
            <p:nvPr/>
          </p:nvSpPr>
          <p:spPr>
            <a:xfrm>
              <a:off x="2165364" y="899348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824335A6-E463-3683-DB6A-42EA98C4D9D4}"/>
                </a:ext>
              </a:extLst>
            </p:cNvPr>
            <p:cNvSpPr/>
            <p:nvPr/>
          </p:nvSpPr>
          <p:spPr>
            <a:xfrm>
              <a:off x="2165364" y="87794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B4027768-68BA-24E9-C05C-2E29A18D0BCB}"/>
                </a:ext>
              </a:extLst>
            </p:cNvPr>
            <p:cNvSpPr/>
            <p:nvPr/>
          </p:nvSpPr>
          <p:spPr>
            <a:xfrm>
              <a:off x="1794552" y="877943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0CD697C0-5D46-67C1-17B9-E7987DC21638}"/>
                </a:ext>
              </a:extLst>
            </p:cNvPr>
            <p:cNvSpPr/>
            <p:nvPr/>
          </p:nvSpPr>
          <p:spPr>
            <a:xfrm>
              <a:off x="1794552" y="770817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AD6E7DB6-D9ED-B89A-578A-A19EBF25F9B3}"/>
                </a:ext>
              </a:extLst>
            </p:cNvPr>
            <p:cNvSpPr/>
            <p:nvPr/>
          </p:nvSpPr>
          <p:spPr>
            <a:xfrm>
              <a:off x="2165364" y="8136387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9C0297CE-8493-4BD6-EFF5-633958286B51}"/>
                </a:ext>
              </a:extLst>
            </p:cNvPr>
            <p:cNvSpPr/>
            <p:nvPr/>
          </p:nvSpPr>
          <p:spPr>
            <a:xfrm>
              <a:off x="2165364" y="79223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24FA641D-5897-10C5-08EA-52696B55D147}"/>
                </a:ext>
              </a:extLst>
            </p:cNvPr>
            <p:cNvSpPr/>
            <p:nvPr/>
          </p:nvSpPr>
          <p:spPr>
            <a:xfrm>
              <a:off x="1794552" y="792233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97998045-A24A-D476-6FF2-A76D6C839E77}"/>
                </a:ext>
              </a:extLst>
            </p:cNvPr>
            <p:cNvSpPr/>
            <p:nvPr/>
          </p:nvSpPr>
          <p:spPr>
            <a:xfrm>
              <a:off x="1794552" y="685175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D9AD7C58-49D1-8937-5B9F-B95A55EFB1B6}"/>
                </a:ext>
              </a:extLst>
            </p:cNvPr>
            <p:cNvSpPr/>
            <p:nvPr/>
          </p:nvSpPr>
          <p:spPr>
            <a:xfrm>
              <a:off x="2165364" y="727996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C267BDA1-2937-5699-52AA-C002B3DD57DD}"/>
                </a:ext>
              </a:extLst>
            </p:cNvPr>
            <p:cNvSpPr/>
            <p:nvPr/>
          </p:nvSpPr>
          <p:spPr>
            <a:xfrm>
              <a:off x="2165364" y="7065909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8A4E83E2-CDF2-7DB2-31E2-63977C4034A1}"/>
                </a:ext>
              </a:extLst>
            </p:cNvPr>
            <p:cNvSpPr/>
            <p:nvPr/>
          </p:nvSpPr>
          <p:spPr>
            <a:xfrm>
              <a:off x="1794552" y="7065909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37D12EBF-B6E8-0979-F161-FDC1B32E7B55}"/>
                </a:ext>
              </a:extLst>
            </p:cNvPr>
            <p:cNvSpPr/>
            <p:nvPr/>
          </p:nvSpPr>
          <p:spPr>
            <a:xfrm>
              <a:off x="2536174" y="12847671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2E3DE229-F6C4-C823-0C5D-8B81251A2C39}"/>
                </a:ext>
              </a:extLst>
            </p:cNvPr>
            <p:cNvSpPr/>
            <p:nvPr/>
          </p:nvSpPr>
          <p:spPr>
            <a:xfrm>
              <a:off x="2906986" y="1327588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09332998-9515-9F47-F7ED-040F583FEDA8}"/>
                </a:ext>
              </a:extLst>
            </p:cNvPr>
            <p:cNvSpPr/>
            <p:nvPr/>
          </p:nvSpPr>
          <p:spPr>
            <a:xfrm>
              <a:off x="2906986" y="13061824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3837A81D-0C16-96BF-56E4-47602B9A9340}"/>
                </a:ext>
              </a:extLst>
            </p:cNvPr>
            <p:cNvSpPr/>
            <p:nvPr/>
          </p:nvSpPr>
          <p:spPr>
            <a:xfrm>
              <a:off x="2536174" y="1306182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F35E45B9-7B89-37AA-119B-D186965BCCE3}"/>
                </a:ext>
              </a:extLst>
            </p:cNvPr>
            <p:cNvSpPr/>
            <p:nvPr/>
          </p:nvSpPr>
          <p:spPr>
            <a:xfrm>
              <a:off x="2536174" y="11991347"/>
              <a:ext cx="741719" cy="856324"/>
            </a:xfrm>
            <a:custGeom>
              <a:avLst/>
              <a:gdLst>
                <a:gd name="connsiteX0" fmla="*/ 0 w 716046"/>
                <a:gd name="connsiteY0" fmla="*/ 620036 h 826684"/>
                <a:gd name="connsiteX1" fmla="*/ 357976 w 716046"/>
                <a:gd name="connsiteY1" fmla="*/ 826684 h 826684"/>
                <a:gd name="connsiteX2" fmla="*/ 716047 w 716046"/>
                <a:gd name="connsiteY2" fmla="*/ 620036 h 826684"/>
                <a:gd name="connsiteX3" fmla="*/ 716047 w 716046"/>
                <a:gd name="connsiteY3" fmla="*/ 206648 h 826684"/>
                <a:gd name="connsiteX4" fmla="*/ 357976 w 716046"/>
                <a:gd name="connsiteY4" fmla="*/ 0 h 826684"/>
                <a:gd name="connsiteX5" fmla="*/ 0 w 716046"/>
                <a:gd name="connsiteY5" fmla="*/ 206648 h 82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684">
                  <a:moveTo>
                    <a:pt x="0" y="620036"/>
                  </a:moveTo>
                  <a:lnTo>
                    <a:pt x="357976" y="826684"/>
                  </a:lnTo>
                  <a:lnTo>
                    <a:pt x="716047" y="620036"/>
                  </a:lnTo>
                  <a:lnTo>
                    <a:pt x="716047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A768E93E-0E31-935A-8CF5-00B0D4E583CC}"/>
                </a:ext>
              </a:extLst>
            </p:cNvPr>
            <p:cNvSpPr/>
            <p:nvPr/>
          </p:nvSpPr>
          <p:spPr>
            <a:xfrm>
              <a:off x="2906986" y="1241946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D726E40B-C4D3-83FA-DC81-F4D0621945E8}"/>
                </a:ext>
              </a:extLst>
            </p:cNvPr>
            <p:cNvSpPr/>
            <p:nvPr/>
          </p:nvSpPr>
          <p:spPr>
            <a:xfrm>
              <a:off x="2906986" y="12205404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BE6F028D-BCDD-18C6-8DBE-8152C1375E45}"/>
                </a:ext>
              </a:extLst>
            </p:cNvPr>
            <p:cNvSpPr/>
            <p:nvPr/>
          </p:nvSpPr>
          <p:spPr>
            <a:xfrm>
              <a:off x="2536174" y="1220540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1AFFF665-D432-1455-E73D-4CE508EF09C2}"/>
                </a:ext>
              </a:extLst>
            </p:cNvPr>
            <p:cNvSpPr/>
            <p:nvPr/>
          </p:nvSpPr>
          <p:spPr>
            <a:xfrm>
              <a:off x="2536174" y="11134150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8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367A3570-6DD5-A310-E88F-3CE3C96AA9C4}"/>
                </a:ext>
              </a:extLst>
            </p:cNvPr>
            <p:cNvSpPr/>
            <p:nvPr/>
          </p:nvSpPr>
          <p:spPr>
            <a:xfrm>
              <a:off x="2906986" y="1156236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B4430214-7187-CA00-7B1E-F74879717ADC}"/>
                </a:ext>
              </a:extLst>
            </p:cNvPr>
            <p:cNvSpPr/>
            <p:nvPr/>
          </p:nvSpPr>
          <p:spPr>
            <a:xfrm>
              <a:off x="2906986" y="11348303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034E8E66-49C5-5FE6-B00D-3038D09DEF35}"/>
                </a:ext>
              </a:extLst>
            </p:cNvPr>
            <p:cNvSpPr/>
            <p:nvPr/>
          </p:nvSpPr>
          <p:spPr>
            <a:xfrm>
              <a:off x="2536174" y="11348303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38277BAC-F4BC-BFAF-9BE9-1606563E9BED}"/>
                </a:ext>
              </a:extLst>
            </p:cNvPr>
            <p:cNvSpPr/>
            <p:nvPr/>
          </p:nvSpPr>
          <p:spPr>
            <a:xfrm>
              <a:off x="2536174" y="10277826"/>
              <a:ext cx="741719" cy="856323"/>
            </a:xfrm>
            <a:custGeom>
              <a:avLst/>
              <a:gdLst>
                <a:gd name="connsiteX0" fmla="*/ 0 w 716046"/>
                <a:gd name="connsiteY0" fmla="*/ 620036 h 826683"/>
                <a:gd name="connsiteX1" fmla="*/ 357976 w 716046"/>
                <a:gd name="connsiteY1" fmla="*/ 826684 h 826683"/>
                <a:gd name="connsiteX2" fmla="*/ 716047 w 716046"/>
                <a:gd name="connsiteY2" fmla="*/ 620036 h 826683"/>
                <a:gd name="connsiteX3" fmla="*/ 716047 w 716046"/>
                <a:gd name="connsiteY3" fmla="*/ 206648 h 826683"/>
                <a:gd name="connsiteX4" fmla="*/ 357976 w 716046"/>
                <a:gd name="connsiteY4" fmla="*/ 0 h 826683"/>
                <a:gd name="connsiteX5" fmla="*/ 0 w 716046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6047" y="620036"/>
                  </a:lnTo>
                  <a:lnTo>
                    <a:pt x="716047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E71F700F-03E1-4FF4-0C55-74D1AB2C6B7E}"/>
                </a:ext>
              </a:extLst>
            </p:cNvPr>
            <p:cNvSpPr/>
            <p:nvPr/>
          </p:nvSpPr>
          <p:spPr>
            <a:xfrm>
              <a:off x="2906986" y="10706037"/>
              <a:ext cx="9712" cy="428112"/>
            </a:xfrm>
            <a:custGeom>
              <a:avLst/>
              <a:gdLst>
                <a:gd name="connsiteX0" fmla="*/ 0 w 9376"/>
                <a:gd name="connsiteY0" fmla="*/ 0 h 413294"/>
                <a:gd name="connsiteX1" fmla="*/ 0 w 9376"/>
                <a:gd name="connsiteY1" fmla="*/ 413295 h 41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294">
                  <a:moveTo>
                    <a:pt x="0" y="0"/>
                  </a:moveTo>
                  <a:lnTo>
                    <a:pt x="0" y="413295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66DE318D-7E54-047D-4938-96D2B9A9B34D}"/>
                </a:ext>
              </a:extLst>
            </p:cNvPr>
            <p:cNvSpPr/>
            <p:nvPr/>
          </p:nvSpPr>
          <p:spPr>
            <a:xfrm>
              <a:off x="2906986" y="10491883"/>
              <a:ext cx="370908" cy="214153"/>
            </a:xfrm>
            <a:custGeom>
              <a:avLst/>
              <a:gdLst>
                <a:gd name="connsiteX0" fmla="*/ 358070 w 358070"/>
                <a:gd name="connsiteY0" fmla="*/ 0 h 206741"/>
                <a:gd name="connsiteX1" fmla="*/ 0 w 358070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741">
                  <a:moveTo>
                    <a:pt x="358070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92E68935-C020-24F4-48E9-97F83F33987C}"/>
                </a:ext>
              </a:extLst>
            </p:cNvPr>
            <p:cNvSpPr/>
            <p:nvPr/>
          </p:nvSpPr>
          <p:spPr>
            <a:xfrm>
              <a:off x="2536174" y="10491883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F3A50897-FD76-6015-9946-F3CFF72A59A8}"/>
                </a:ext>
              </a:extLst>
            </p:cNvPr>
            <p:cNvSpPr/>
            <p:nvPr/>
          </p:nvSpPr>
          <p:spPr>
            <a:xfrm>
              <a:off x="2536174" y="9421697"/>
              <a:ext cx="741719" cy="856420"/>
            </a:xfrm>
            <a:custGeom>
              <a:avLst/>
              <a:gdLst>
                <a:gd name="connsiteX0" fmla="*/ 0 w 716046"/>
                <a:gd name="connsiteY0" fmla="*/ 620036 h 826777"/>
                <a:gd name="connsiteX1" fmla="*/ 357976 w 716046"/>
                <a:gd name="connsiteY1" fmla="*/ 826777 h 826777"/>
                <a:gd name="connsiteX2" fmla="*/ 716047 w 716046"/>
                <a:gd name="connsiteY2" fmla="*/ 620036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6047" y="620036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8583E26A-46D2-D683-F0C2-B4B1068D55BD}"/>
                </a:ext>
              </a:extLst>
            </p:cNvPr>
            <p:cNvSpPr/>
            <p:nvPr/>
          </p:nvSpPr>
          <p:spPr>
            <a:xfrm>
              <a:off x="2906986" y="984990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ED021CC4-9647-92AD-9613-96FA9CFBB8E2}"/>
                </a:ext>
              </a:extLst>
            </p:cNvPr>
            <p:cNvSpPr/>
            <p:nvPr/>
          </p:nvSpPr>
          <p:spPr>
            <a:xfrm>
              <a:off x="2906986" y="9635851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EDC8EC2A-3F62-99A0-B1BD-B659240BFC16}"/>
                </a:ext>
              </a:extLst>
            </p:cNvPr>
            <p:cNvSpPr/>
            <p:nvPr/>
          </p:nvSpPr>
          <p:spPr>
            <a:xfrm>
              <a:off x="2536174" y="9635851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0C280454-F60E-3073-7082-01117DAD5CAF}"/>
                </a:ext>
              </a:extLst>
            </p:cNvPr>
            <p:cNvSpPr/>
            <p:nvPr/>
          </p:nvSpPr>
          <p:spPr>
            <a:xfrm>
              <a:off x="2536174" y="8565277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E1B94ADF-AE6C-76D2-4931-3A33BA79770B}"/>
                </a:ext>
              </a:extLst>
            </p:cNvPr>
            <p:cNvSpPr/>
            <p:nvPr/>
          </p:nvSpPr>
          <p:spPr>
            <a:xfrm>
              <a:off x="2906986" y="899348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7AE732FB-64B9-6321-447C-14848694C201}"/>
                </a:ext>
              </a:extLst>
            </p:cNvPr>
            <p:cNvSpPr/>
            <p:nvPr/>
          </p:nvSpPr>
          <p:spPr>
            <a:xfrm>
              <a:off x="2906986" y="8779430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1E7CEFAF-A93A-A1E4-ED6D-308EDBAACAF2}"/>
                </a:ext>
              </a:extLst>
            </p:cNvPr>
            <p:cNvSpPr/>
            <p:nvPr/>
          </p:nvSpPr>
          <p:spPr>
            <a:xfrm>
              <a:off x="2536174" y="877943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D367FAED-6BCD-61D2-6556-CAF321722899}"/>
                </a:ext>
              </a:extLst>
            </p:cNvPr>
            <p:cNvSpPr/>
            <p:nvPr/>
          </p:nvSpPr>
          <p:spPr>
            <a:xfrm>
              <a:off x="2536174" y="7708176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2316C1BD-2B54-9E96-84F1-4209B7243171}"/>
                </a:ext>
              </a:extLst>
            </p:cNvPr>
            <p:cNvSpPr/>
            <p:nvPr/>
          </p:nvSpPr>
          <p:spPr>
            <a:xfrm>
              <a:off x="2906986" y="8136387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96C8BFB9-2186-0362-A929-D73AF3684CA6}"/>
                </a:ext>
              </a:extLst>
            </p:cNvPr>
            <p:cNvSpPr/>
            <p:nvPr/>
          </p:nvSpPr>
          <p:spPr>
            <a:xfrm>
              <a:off x="2906986" y="7922330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1A5DFB70-FF12-CBD1-0451-CDCFB7157C06}"/>
                </a:ext>
              </a:extLst>
            </p:cNvPr>
            <p:cNvSpPr/>
            <p:nvPr/>
          </p:nvSpPr>
          <p:spPr>
            <a:xfrm>
              <a:off x="2536174" y="792233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DD56E5D0-A409-F567-F930-2CE1983DBC4C}"/>
                </a:ext>
              </a:extLst>
            </p:cNvPr>
            <p:cNvSpPr/>
            <p:nvPr/>
          </p:nvSpPr>
          <p:spPr>
            <a:xfrm>
              <a:off x="2536174" y="6851756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14675EA0-510F-EA18-C6AE-F55ADCA6980B}"/>
                </a:ext>
              </a:extLst>
            </p:cNvPr>
            <p:cNvSpPr/>
            <p:nvPr/>
          </p:nvSpPr>
          <p:spPr>
            <a:xfrm>
              <a:off x="2906986" y="727996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8756DABD-A994-E788-CA85-42252E6B4B69}"/>
                </a:ext>
              </a:extLst>
            </p:cNvPr>
            <p:cNvSpPr/>
            <p:nvPr/>
          </p:nvSpPr>
          <p:spPr>
            <a:xfrm>
              <a:off x="2906986" y="7065909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7CDE9738-DF27-761C-9BA1-85B10DB75579}"/>
                </a:ext>
              </a:extLst>
            </p:cNvPr>
            <p:cNvSpPr/>
            <p:nvPr/>
          </p:nvSpPr>
          <p:spPr>
            <a:xfrm>
              <a:off x="2536174" y="7065909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B83FF796-FDAB-C99F-E19E-69AAF7025955}"/>
                </a:ext>
              </a:extLst>
            </p:cNvPr>
            <p:cNvSpPr/>
            <p:nvPr/>
          </p:nvSpPr>
          <p:spPr>
            <a:xfrm>
              <a:off x="3286441" y="12847671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6252F668-8450-D791-4FF7-371A6FE3865C}"/>
                </a:ext>
              </a:extLst>
            </p:cNvPr>
            <p:cNvSpPr/>
            <p:nvPr/>
          </p:nvSpPr>
          <p:spPr>
            <a:xfrm>
              <a:off x="3657252" y="1327588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944FCD5A-1E62-195A-422C-720CD93FAFF5}"/>
                </a:ext>
              </a:extLst>
            </p:cNvPr>
            <p:cNvSpPr/>
            <p:nvPr/>
          </p:nvSpPr>
          <p:spPr>
            <a:xfrm>
              <a:off x="3657252" y="1306182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7108E71E-39DF-D911-10AD-9F55493BE829}"/>
                </a:ext>
              </a:extLst>
            </p:cNvPr>
            <p:cNvSpPr/>
            <p:nvPr/>
          </p:nvSpPr>
          <p:spPr>
            <a:xfrm>
              <a:off x="3286441" y="1306182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4CCBA944-C991-A1CA-54E7-400F538010EE}"/>
                </a:ext>
              </a:extLst>
            </p:cNvPr>
            <p:cNvSpPr/>
            <p:nvPr/>
          </p:nvSpPr>
          <p:spPr>
            <a:xfrm>
              <a:off x="3286441" y="11991347"/>
              <a:ext cx="741622" cy="856324"/>
            </a:xfrm>
            <a:custGeom>
              <a:avLst/>
              <a:gdLst>
                <a:gd name="connsiteX0" fmla="*/ 0 w 715952"/>
                <a:gd name="connsiteY0" fmla="*/ 620036 h 826684"/>
                <a:gd name="connsiteX1" fmla="*/ 357976 w 715952"/>
                <a:gd name="connsiteY1" fmla="*/ 826684 h 826684"/>
                <a:gd name="connsiteX2" fmla="*/ 715953 w 715952"/>
                <a:gd name="connsiteY2" fmla="*/ 620036 h 826684"/>
                <a:gd name="connsiteX3" fmla="*/ 715953 w 715952"/>
                <a:gd name="connsiteY3" fmla="*/ 206648 h 826684"/>
                <a:gd name="connsiteX4" fmla="*/ 357976 w 715952"/>
                <a:gd name="connsiteY4" fmla="*/ 0 h 826684"/>
                <a:gd name="connsiteX5" fmla="*/ 0 w 715952"/>
                <a:gd name="connsiteY5" fmla="*/ 206648 h 82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4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B1C700C5-115F-9172-7177-001C245D6B76}"/>
                </a:ext>
              </a:extLst>
            </p:cNvPr>
            <p:cNvSpPr/>
            <p:nvPr/>
          </p:nvSpPr>
          <p:spPr>
            <a:xfrm>
              <a:off x="3657252" y="1241946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0E537FE6-C171-B037-DF52-BF6BA253352F}"/>
                </a:ext>
              </a:extLst>
            </p:cNvPr>
            <p:cNvSpPr/>
            <p:nvPr/>
          </p:nvSpPr>
          <p:spPr>
            <a:xfrm>
              <a:off x="3657252" y="1220540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25AF8AE6-13D0-3608-60F3-877782A2BA31}"/>
                </a:ext>
              </a:extLst>
            </p:cNvPr>
            <p:cNvSpPr/>
            <p:nvPr/>
          </p:nvSpPr>
          <p:spPr>
            <a:xfrm>
              <a:off x="3286441" y="1220540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2127176B-9C63-6926-7A37-092B66C61F6D}"/>
                </a:ext>
              </a:extLst>
            </p:cNvPr>
            <p:cNvSpPr/>
            <p:nvPr/>
          </p:nvSpPr>
          <p:spPr>
            <a:xfrm>
              <a:off x="3286441" y="11134150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8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E7F3E2EA-3725-9D61-8562-10D6782FFA3B}"/>
                </a:ext>
              </a:extLst>
            </p:cNvPr>
            <p:cNvSpPr/>
            <p:nvPr/>
          </p:nvSpPr>
          <p:spPr>
            <a:xfrm>
              <a:off x="3657252" y="1156236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B7799DEB-E33B-1CF3-2AF8-D86684A1818D}"/>
                </a:ext>
              </a:extLst>
            </p:cNvPr>
            <p:cNvSpPr/>
            <p:nvPr/>
          </p:nvSpPr>
          <p:spPr>
            <a:xfrm>
              <a:off x="3657252" y="11348303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C7ED5AA7-A32B-D2E9-CFD0-33C7DEAD8D77}"/>
                </a:ext>
              </a:extLst>
            </p:cNvPr>
            <p:cNvSpPr/>
            <p:nvPr/>
          </p:nvSpPr>
          <p:spPr>
            <a:xfrm>
              <a:off x="3286441" y="11348303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B622AFD4-F42A-C97E-38E6-74F3CBB393DD}"/>
                </a:ext>
              </a:extLst>
            </p:cNvPr>
            <p:cNvSpPr/>
            <p:nvPr/>
          </p:nvSpPr>
          <p:spPr>
            <a:xfrm>
              <a:off x="3286441" y="10277826"/>
              <a:ext cx="741622" cy="856323"/>
            </a:xfrm>
            <a:custGeom>
              <a:avLst/>
              <a:gdLst>
                <a:gd name="connsiteX0" fmla="*/ 0 w 715952"/>
                <a:gd name="connsiteY0" fmla="*/ 620036 h 826683"/>
                <a:gd name="connsiteX1" fmla="*/ 357976 w 715952"/>
                <a:gd name="connsiteY1" fmla="*/ 826684 h 826683"/>
                <a:gd name="connsiteX2" fmla="*/ 715953 w 715952"/>
                <a:gd name="connsiteY2" fmla="*/ 620036 h 826683"/>
                <a:gd name="connsiteX3" fmla="*/ 715953 w 715952"/>
                <a:gd name="connsiteY3" fmla="*/ 206648 h 826683"/>
                <a:gd name="connsiteX4" fmla="*/ 357976 w 715952"/>
                <a:gd name="connsiteY4" fmla="*/ 0 h 826683"/>
                <a:gd name="connsiteX5" fmla="*/ 0 w 715952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4DA5E2EE-ADBA-800D-5AF5-C6BF603E9CF9}"/>
                </a:ext>
              </a:extLst>
            </p:cNvPr>
            <p:cNvSpPr/>
            <p:nvPr/>
          </p:nvSpPr>
          <p:spPr>
            <a:xfrm>
              <a:off x="3657252" y="10706037"/>
              <a:ext cx="9712" cy="428112"/>
            </a:xfrm>
            <a:custGeom>
              <a:avLst/>
              <a:gdLst>
                <a:gd name="connsiteX0" fmla="*/ 0 w 9376"/>
                <a:gd name="connsiteY0" fmla="*/ 0 h 413294"/>
                <a:gd name="connsiteX1" fmla="*/ 0 w 9376"/>
                <a:gd name="connsiteY1" fmla="*/ 413295 h 41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294">
                  <a:moveTo>
                    <a:pt x="0" y="0"/>
                  </a:moveTo>
                  <a:lnTo>
                    <a:pt x="0" y="413295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0C2FFC27-D713-ABCC-D04B-40A4CE7C511A}"/>
                </a:ext>
              </a:extLst>
            </p:cNvPr>
            <p:cNvSpPr/>
            <p:nvPr/>
          </p:nvSpPr>
          <p:spPr>
            <a:xfrm>
              <a:off x="3657252" y="10491883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CAFC897B-E64D-857C-2219-8014D07FAD0D}"/>
                </a:ext>
              </a:extLst>
            </p:cNvPr>
            <p:cNvSpPr/>
            <p:nvPr/>
          </p:nvSpPr>
          <p:spPr>
            <a:xfrm>
              <a:off x="3286441" y="10491883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8E0C9E9F-170F-1DB5-8F61-AD439E2EF2EC}"/>
                </a:ext>
              </a:extLst>
            </p:cNvPr>
            <p:cNvSpPr/>
            <p:nvPr/>
          </p:nvSpPr>
          <p:spPr>
            <a:xfrm>
              <a:off x="3286441" y="9421697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A8450EFB-67A7-2D61-6EC7-C814B90383C2}"/>
                </a:ext>
              </a:extLst>
            </p:cNvPr>
            <p:cNvSpPr/>
            <p:nvPr/>
          </p:nvSpPr>
          <p:spPr>
            <a:xfrm>
              <a:off x="3657252" y="984990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255398E4-9267-63CB-130F-21BF8425D0D2}"/>
                </a:ext>
              </a:extLst>
            </p:cNvPr>
            <p:cNvSpPr/>
            <p:nvPr/>
          </p:nvSpPr>
          <p:spPr>
            <a:xfrm>
              <a:off x="3657252" y="9635851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AB8DDB12-08F4-1503-5AC5-09402C911D4C}"/>
                </a:ext>
              </a:extLst>
            </p:cNvPr>
            <p:cNvSpPr/>
            <p:nvPr/>
          </p:nvSpPr>
          <p:spPr>
            <a:xfrm>
              <a:off x="3286441" y="9635851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916D6634-3FC0-D590-4279-EA2B4B75867F}"/>
                </a:ext>
              </a:extLst>
            </p:cNvPr>
            <p:cNvSpPr/>
            <p:nvPr/>
          </p:nvSpPr>
          <p:spPr>
            <a:xfrm>
              <a:off x="3286441" y="8565277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2CBF4455-949E-CB5C-CD88-7FAA78A030F7}"/>
                </a:ext>
              </a:extLst>
            </p:cNvPr>
            <p:cNvSpPr/>
            <p:nvPr/>
          </p:nvSpPr>
          <p:spPr>
            <a:xfrm>
              <a:off x="3657252" y="899348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E048ED90-31F3-733F-EF8E-D3A248EB8892}"/>
                </a:ext>
              </a:extLst>
            </p:cNvPr>
            <p:cNvSpPr/>
            <p:nvPr/>
          </p:nvSpPr>
          <p:spPr>
            <a:xfrm>
              <a:off x="3657252" y="87794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E4591EDA-43E5-D5BB-9C05-8D736617D7F9}"/>
                </a:ext>
              </a:extLst>
            </p:cNvPr>
            <p:cNvSpPr/>
            <p:nvPr/>
          </p:nvSpPr>
          <p:spPr>
            <a:xfrm>
              <a:off x="3286441" y="877943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529DEDC3-BC1D-F1C9-9EF5-AD94B612039D}"/>
                </a:ext>
              </a:extLst>
            </p:cNvPr>
            <p:cNvSpPr/>
            <p:nvPr/>
          </p:nvSpPr>
          <p:spPr>
            <a:xfrm>
              <a:off x="3286441" y="770817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A334A7D3-D5F3-190E-CE22-E06C05A87A9C}"/>
                </a:ext>
              </a:extLst>
            </p:cNvPr>
            <p:cNvSpPr/>
            <p:nvPr/>
          </p:nvSpPr>
          <p:spPr>
            <a:xfrm>
              <a:off x="3657252" y="8136387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72696C30-EF74-A529-49AC-D87C77AA486A}"/>
                </a:ext>
              </a:extLst>
            </p:cNvPr>
            <p:cNvSpPr/>
            <p:nvPr/>
          </p:nvSpPr>
          <p:spPr>
            <a:xfrm>
              <a:off x="3657252" y="79223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C7C2C7B8-6415-3F50-CB89-0A9812AF3A21}"/>
                </a:ext>
              </a:extLst>
            </p:cNvPr>
            <p:cNvSpPr/>
            <p:nvPr/>
          </p:nvSpPr>
          <p:spPr>
            <a:xfrm>
              <a:off x="3286441" y="792233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AB8FBE64-C6CA-370B-D048-7A7B01A10ADC}"/>
                </a:ext>
              </a:extLst>
            </p:cNvPr>
            <p:cNvSpPr/>
            <p:nvPr/>
          </p:nvSpPr>
          <p:spPr>
            <a:xfrm>
              <a:off x="3286441" y="685175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A7F382D4-D82C-01E1-0F38-33BF60B57232}"/>
                </a:ext>
              </a:extLst>
            </p:cNvPr>
            <p:cNvSpPr/>
            <p:nvPr/>
          </p:nvSpPr>
          <p:spPr>
            <a:xfrm>
              <a:off x="3657252" y="727996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4B44D517-71A4-FB59-82A8-003D3301986B}"/>
                </a:ext>
              </a:extLst>
            </p:cNvPr>
            <p:cNvSpPr/>
            <p:nvPr/>
          </p:nvSpPr>
          <p:spPr>
            <a:xfrm>
              <a:off x="3657252" y="7065909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D31BC46A-3598-2842-9B67-8CB3DA5141B6}"/>
                </a:ext>
              </a:extLst>
            </p:cNvPr>
            <p:cNvSpPr/>
            <p:nvPr/>
          </p:nvSpPr>
          <p:spPr>
            <a:xfrm>
              <a:off x="3286441" y="7065909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E8F84A5A-391E-A289-9DD0-FE2432C15BB8}"/>
                </a:ext>
              </a:extLst>
            </p:cNvPr>
            <p:cNvSpPr/>
            <p:nvPr/>
          </p:nvSpPr>
          <p:spPr>
            <a:xfrm>
              <a:off x="4028063" y="12847671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EDCD3FF4-6328-481B-7D73-E307A94056F0}"/>
                </a:ext>
              </a:extLst>
            </p:cNvPr>
            <p:cNvSpPr/>
            <p:nvPr/>
          </p:nvSpPr>
          <p:spPr>
            <a:xfrm>
              <a:off x="4398875" y="1327588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BEA84635-452E-78AE-81A9-E9FF50109164}"/>
                </a:ext>
              </a:extLst>
            </p:cNvPr>
            <p:cNvSpPr/>
            <p:nvPr/>
          </p:nvSpPr>
          <p:spPr>
            <a:xfrm>
              <a:off x="4398875" y="1306182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6B52A232-7268-41A8-C826-ACDD0CE2B278}"/>
                </a:ext>
              </a:extLst>
            </p:cNvPr>
            <p:cNvSpPr/>
            <p:nvPr/>
          </p:nvSpPr>
          <p:spPr>
            <a:xfrm>
              <a:off x="4028064" y="1306182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9EC87C4D-21D0-953D-ADB2-C863F89A20F8}"/>
                </a:ext>
              </a:extLst>
            </p:cNvPr>
            <p:cNvSpPr/>
            <p:nvPr/>
          </p:nvSpPr>
          <p:spPr>
            <a:xfrm>
              <a:off x="4028063" y="11991347"/>
              <a:ext cx="741622" cy="856324"/>
            </a:xfrm>
            <a:custGeom>
              <a:avLst/>
              <a:gdLst>
                <a:gd name="connsiteX0" fmla="*/ 0 w 715952"/>
                <a:gd name="connsiteY0" fmla="*/ 620036 h 826684"/>
                <a:gd name="connsiteX1" fmla="*/ 357977 w 715952"/>
                <a:gd name="connsiteY1" fmla="*/ 826684 h 826684"/>
                <a:gd name="connsiteX2" fmla="*/ 715953 w 715952"/>
                <a:gd name="connsiteY2" fmla="*/ 620036 h 826684"/>
                <a:gd name="connsiteX3" fmla="*/ 715953 w 715952"/>
                <a:gd name="connsiteY3" fmla="*/ 206648 h 826684"/>
                <a:gd name="connsiteX4" fmla="*/ 357977 w 715952"/>
                <a:gd name="connsiteY4" fmla="*/ 0 h 826684"/>
                <a:gd name="connsiteX5" fmla="*/ 0 w 715952"/>
                <a:gd name="connsiteY5" fmla="*/ 206648 h 82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4">
                  <a:moveTo>
                    <a:pt x="0" y="620036"/>
                  </a:moveTo>
                  <a:lnTo>
                    <a:pt x="357977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7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A6B420B5-2468-058B-2C77-48235AFF53D7}"/>
                </a:ext>
              </a:extLst>
            </p:cNvPr>
            <p:cNvSpPr/>
            <p:nvPr/>
          </p:nvSpPr>
          <p:spPr>
            <a:xfrm>
              <a:off x="4398875" y="1241946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628006CA-F2F9-D23E-305A-3F19FF9ABBD5}"/>
                </a:ext>
              </a:extLst>
            </p:cNvPr>
            <p:cNvSpPr/>
            <p:nvPr/>
          </p:nvSpPr>
          <p:spPr>
            <a:xfrm>
              <a:off x="4398875" y="1220540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769E047C-FF8A-82A9-7292-F8B48414F165}"/>
                </a:ext>
              </a:extLst>
            </p:cNvPr>
            <p:cNvSpPr/>
            <p:nvPr/>
          </p:nvSpPr>
          <p:spPr>
            <a:xfrm>
              <a:off x="4028064" y="1220540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9985AC50-DA4F-E8A7-D891-0A37B88FE1E0}"/>
                </a:ext>
              </a:extLst>
            </p:cNvPr>
            <p:cNvSpPr/>
            <p:nvPr/>
          </p:nvSpPr>
          <p:spPr>
            <a:xfrm>
              <a:off x="4028063" y="11134150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8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4AFBE9F5-5ECF-2E14-EA93-248EC3F5FBD2}"/>
                </a:ext>
              </a:extLst>
            </p:cNvPr>
            <p:cNvSpPr/>
            <p:nvPr/>
          </p:nvSpPr>
          <p:spPr>
            <a:xfrm>
              <a:off x="4398875" y="1156236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387FFA83-F63B-A54D-50CA-A28ABA6DE742}"/>
                </a:ext>
              </a:extLst>
            </p:cNvPr>
            <p:cNvSpPr/>
            <p:nvPr/>
          </p:nvSpPr>
          <p:spPr>
            <a:xfrm>
              <a:off x="4398875" y="11348303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565D7C04-CA95-FEA9-9345-E0F13E8B8F29}"/>
                </a:ext>
              </a:extLst>
            </p:cNvPr>
            <p:cNvSpPr/>
            <p:nvPr/>
          </p:nvSpPr>
          <p:spPr>
            <a:xfrm>
              <a:off x="4028064" y="11348303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790132EA-65AB-F1EC-0D85-7FBC1D645014}"/>
                </a:ext>
              </a:extLst>
            </p:cNvPr>
            <p:cNvSpPr/>
            <p:nvPr/>
          </p:nvSpPr>
          <p:spPr>
            <a:xfrm>
              <a:off x="4028063" y="10277826"/>
              <a:ext cx="741622" cy="856323"/>
            </a:xfrm>
            <a:custGeom>
              <a:avLst/>
              <a:gdLst>
                <a:gd name="connsiteX0" fmla="*/ 0 w 715952"/>
                <a:gd name="connsiteY0" fmla="*/ 620036 h 826683"/>
                <a:gd name="connsiteX1" fmla="*/ 357977 w 715952"/>
                <a:gd name="connsiteY1" fmla="*/ 826684 h 826683"/>
                <a:gd name="connsiteX2" fmla="*/ 715953 w 715952"/>
                <a:gd name="connsiteY2" fmla="*/ 620036 h 826683"/>
                <a:gd name="connsiteX3" fmla="*/ 715953 w 715952"/>
                <a:gd name="connsiteY3" fmla="*/ 206648 h 826683"/>
                <a:gd name="connsiteX4" fmla="*/ 357977 w 715952"/>
                <a:gd name="connsiteY4" fmla="*/ 0 h 826683"/>
                <a:gd name="connsiteX5" fmla="*/ 0 w 715952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3">
                  <a:moveTo>
                    <a:pt x="0" y="620036"/>
                  </a:moveTo>
                  <a:lnTo>
                    <a:pt x="357977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7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09D57DB8-B327-FE34-07FA-48D93101AC2E}"/>
                </a:ext>
              </a:extLst>
            </p:cNvPr>
            <p:cNvSpPr/>
            <p:nvPr/>
          </p:nvSpPr>
          <p:spPr>
            <a:xfrm>
              <a:off x="4398875" y="10706037"/>
              <a:ext cx="9712" cy="428112"/>
            </a:xfrm>
            <a:custGeom>
              <a:avLst/>
              <a:gdLst>
                <a:gd name="connsiteX0" fmla="*/ 0 w 9376"/>
                <a:gd name="connsiteY0" fmla="*/ 0 h 413294"/>
                <a:gd name="connsiteX1" fmla="*/ 0 w 9376"/>
                <a:gd name="connsiteY1" fmla="*/ 413295 h 41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294">
                  <a:moveTo>
                    <a:pt x="0" y="0"/>
                  </a:moveTo>
                  <a:lnTo>
                    <a:pt x="0" y="413295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F658FCBF-18FA-79F3-F624-695D13B786B9}"/>
                </a:ext>
              </a:extLst>
            </p:cNvPr>
            <p:cNvSpPr/>
            <p:nvPr/>
          </p:nvSpPr>
          <p:spPr>
            <a:xfrm>
              <a:off x="4398875" y="10491883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24BDAB64-9C22-AF5F-198F-91CA9E2213EE}"/>
                </a:ext>
              </a:extLst>
            </p:cNvPr>
            <p:cNvSpPr/>
            <p:nvPr/>
          </p:nvSpPr>
          <p:spPr>
            <a:xfrm>
              <a:off x="4028064" y="10491883"/>
              <a:ext cx="370811" cy="214153"/>
            </a:xfrm>
            <a:custGeom>
              <a:avLst/>
              <a:gdLst>
                <a:gd name="connsiteX0" fmla="*/ 357977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6E12DAC1-633C-32DA-8D09-E5B74ACD71E8}"/>
                </a:ext>
              </a:extLst>
            </p:cNvPr>
            <p:cNvSpPr/>
            <p:nvPr/>
          </p:nvSpPr>
          <p:spPr>
            <a:xfrm>
              <a:off x="4028063" y="9421697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7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7" y="826777"/>
                  </a:lnTo>
                  <a:lnTo>
                    <a:pt x="715953" y="620036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FF977CBE-34FF-832A-B1F5-AF0CDA787E4D}"/>
                </a:ext>
              </a:extLst>
            </p:cNvPr>
            <p:cNvSpPr/>
            <p:nvPr/>
          </p:nvSpPr>
          <p:spPr>
            <a:xfrm>
              <a:off x="4398875" y="984990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066E1BDB-170B-5B8C-7776-B1190A1D0479}"/>
                </a:ext>
              </a:extLst>
            </p:cNvPr>
            <p:cNvSpPr/>
            <p:nvPr/>
          </p:nvSpPr>
          <p:spPr>
            <a:xfrm>
              <a:off x="4398875" y="9635851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DA20A304-C8C9-048D-29A0-2AC7D80CEA04}"/>
                </a:ext>
              </a:extLst>
            </p:cNvPr>
            <p:cNvSpPr/>
            <p:nvPr/>
          </p:nvSpPr>
          <p:spPr>
            <a:xfrm>
              <a:off x="4028064" y="9635851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6200DCEA-0115-167D-D200-B03B1F7506BC}"/>
                </a:ext>
              </a:extLst>
            </p:cNvPr>
            <p:cNvSpPr/>
            <p:nvPr/>
          </p:nvSpPr>
          <p:spPr>
            <a:xfrm>
              <a:off x="4028063" y="8565277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96211A8B-F7C1-7AC6-0479-4F1B9ECE2C54}"/>
                </a:ext>
              </a:extLst>
            </p:cNvPr>
            <p:cNvSpPr/>
            <p:nvPr/>
          </p:nvSpPr>
          <p:spPr>
            <a:xfrm>
              <a:off x="4398875" y="899348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CC861B5-7DB1-9348-E0A7-EB1AF37E8F46}"/>
                </a:ext>
              </a:extLst>
            </p:cNvPr>
            <p:cNvSpPr/>
            <p:nvPr/>
          </p:nvSpPr>
          <p:spPr>
            <a:xfrm>
              <a:off x="4398875" y="87794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9DF008B7-4087-DFD1-7B7E-906ABE3C3F0B}"/>
                </a:ext>
              </a:extLst>
            </p:cNvPr>
            <p:cNvSpPr/>
            <p:nvPr/>
          </p:nvSpPr>
          <p:spPr>
            <a:xfrm>
              <a:off x="4028064" y="877943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944155FA-48C6-DBA6-96B7-AFA29D93ED65}"/>
                </a:ext>
              </a:extLst>
            </p:cNvPr>
            <p:cNvSpPr/>
            <p:nvPr/>
          </p:nvSpPr>
          <p:spPr>
            <a:xfrm>
              <a:off x="4028063" y="770817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9BAF66F3-5065-E2AB-140E-3BAAD5AD85E1}"/>
                </a:ext>
              </a:extLst>
            </p:cNvPr>
            <p:cNvSpPr/>
            <p:nvPr/>
          </p:nvSpPr>
          <p:spPr>
            <a:xfrm>
              <a:off x="4398875" y="8136387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BAF395B8-5573-394E-AED6-ABA3BC721241}"/>
                </a:ext>
              </a:extLst>
            </p:cNvPr>
            <p:cNvSpPr/>
            <p:nvPr/>
          </p:nvSpPr>
          <p:spPr>
            <a:xfrm>
              <a:off x="4398875" y="792233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0E5C548B-BDA4-17A2-E69A-85B090225450}"/>
                </a:ext>
              </a:extLst>
            </p:cNvPr>
            <p:cNvSpPr/>
            <p:nvPr/>
          </p:nvSpPr>
          <p:spPr>
            <a:xfrm>
              <a:off x="4028064" y="792233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465CD70A-49C0-B5E8-A8F0-FDDA7207197C}"/>
                </a:ext>
              </a:extLst>
            </p:cNvPr>
            <p:cNvSpPr/>
            <p:nvPr/>
          </p:nvSpPr>
          <p:spPr>
            <a:xfrm>
              <a:off x="4028063" y="6851756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7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7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FA27C3CD-8A04-3B80-E4D8-5D15B86E3793}"/>
                </a:ext>
              </a:extLst>
            </p:cNvPr>
            <p:cNvSpPr/>
            <p:nvPr/>
          </p:nvSpPr>
          <p:spPr>
            <a:xfrm>
              <a:off x="4398875" y="727996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5CA99595-F520-800C-0D47-9A5E6C7AF17B}"/>
                </a:ext>
              </a:extLst>
            </p:cNvPr>
            <p:cNvSpPr/>
            <p:nvPr/>
          </p:nvSpPr>
          <p:spPr>
            <a:xfrm>
              <a:off x="4398875" y="7065909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A2E504F8-50CD-838F-B807-A8E701DD5167}"/>
                </a:ext>
              </a:extLst>
            </p:cNvPr>
            <p:cNvSpPr/>
            <p:nvPr/>
          </p:nvSpPr>
          <p:spPr>
            <a:xfrm>
              <a:off x="4028064" y="7065909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A61BA866-2275-5AA8-1B43-B8584B89DE6F}"/>
                </a:ext>
              </a:extLst>
            </p:cNvPr>
            <p:cNvSpPr/>
            <p:nvPr/>
          </p:nvSpPr>
          <p:spPr>
            <a:xfrm>
              <a:off x="4767258" y="12847671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096D961A-D769-4B0D-8AAA-1F1D2A548F1A}"/>
                </a:ext>
              </a:extLst>
            </p:cNvPr>
            <p:cNvSpPr/>
            <p:nvPr/>
          </p:nvSpPr>
          <p:spPr>
            <a:xfrm>
              <a:off x="5138070" y="1327588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5AD0584A-5EEE-0397-CA79-11E574483880}"/>
                </a:ext>
              </a:extLst>
            </p:cNvPr>
            <p:cNvSpPr/>
            <p:nvPr/>
          </p:nvSpPr>
          <p:spPr>
            <a:xfrm>
              <a:off x="5138070" y="13061824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E764D940-0D5B-00FE-63F1-31F78A2FAA54}"/>
                </a:ext>
              </a:extLst>
            </p:cNvPr>
            <p:cNvSpPr/>
            <p:nvPr/>
          </p:nvSpPr>
          <p:spPr>
            <a:xfrm>
              <a:off x="4767258" y="1306182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82FBCF9A-9543-6312-1E0C-6BA6729E7E1B}"/>
                </a:ext>
              </a:extLst>
            </p:cNvPr>
            <p:cNvSpPr/>
            <p:nvPr/>
          </p:nvSpPr>
          <p:spPr>
            <a:xfrm>
              <a:off x="4767258" y="11991347"/>
              <a:ext cx="741623" cy="856324"/>
            </a:xfrm>
            <a:custGeom>
              <a:avLst/>
              <a:gdLst>
                <a:gd name="connsiteX0" fmla="*/ 0 w 715953"/>
                <a:gd name="connsiteY0" fmla="*/ 620036 h 826684"/>
                <a:gd name="connsiteX1" fmla="*/ 357977 w 715953"/>
                <a:gd name="connsiteY1" fmla="*/ 826684 h 826684"/>
                <a:gd name="connsiteX2" fmla="*/ 715953 w 715953"/>
                <a:gd name="connsiteY2" fmla="*/ 620036 h 826684"/>
                <a:gd name="connsiteX3" fmla="*/ 715953 w 715953"/>
                <a:gd name="connsiteY3" fmla="*/ 206648 h 826684"/>
                <a:gd name="connsiteX4" fmla="*/ 357977 w 715953"/>
                <a:gd name="connsiteY4" fmla="*/ 0 h 826684"/>
                <a:gd name="connsiteX5" fmla="*/ 0 w 715953"/>
                <a:gd name="connsiteY5" fmla="*/ 206648 h 82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684">
                  <a:moveTo>
                    <a:pt x="0" y="620036"/>
                  </a:moveTo>
                  <a:lnTo>
                    <a:pt x="357977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7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C6FE2F0A-5079-828C-A203-C05522655437}"/>
                </a:ext>
              </a:extLst>
            </p:cNvPr>
            <p:cNvSpPr/>
            <p:nvPr/>
          </p:nvSpPr>
          <p:spPr>
            <a:xfrm>
              <a:off x="5138070" y="1241946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6E29DE5E-0215-CB54-3C50-74E76253816A}"/>
                </a:ext>
              </a:extLst>
            </p:cNvPr>
            <p:cNvSpPr/>
            <p:nvPr/>
          </p:nvSpPr>
          <p:spPr>
            <a:xfrm>
              <a:off x="5138070" y="12205404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263951C6-B598-C0AF-D911-B04C95843E4D}"/>
                </a:ext>
              </a:extLst>
            </p:cNvPr>
            <p:cNvSpPr/>
            <p:nvPr/>
          </p:nvSpPr>
          <p:spPr>
            <a:xfrm>
              <a:off x="4767258" y="1220540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7B14AC5C-338B-5CA5-F876-DFA24BA36917}"/>
                </a:ext>
              </a:extLst>
            </p:cNvPr>
            <p:cNvSpPr/>
            <p:nvPr/>
          </p:nvSpPr>
          <p:spPr>
            <a:xfrm>
              <a:off x="4767258" y="11134150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8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72429FD4-4E1F-03DC-A64B-EFEC1417662C}"/>
                </a:ext>
              </a:extLst>
            </p:cNvPr>
            <p:cNvSpPr/>
            <p:nvPr/>
          </p:nvSpPr>
          <p:spPr>
            <a:xfrm>
              <a:off x="5138070" y="1156236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5CD7E2C2-B878-44AA-6E27-F03219606618}"/>
                </a:ext>
              </a:extLst>
            </p:cNvPr>
            <p:cNvSpPr/>
            <p:nvPr/>
          </p:nvSpPr>
          <p:spPr>
            <a:xfrm>
              <a:off x="5138070" y="11348303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7533BBDA-F751-6965-5C35-35E10935BC8F}"/>
                </a:ext>
              </a:extLst>
            </p:cNvPr>
            <p:cNvSpPr/>
            <p:nvPr/>
          </p:nvSpPr>
          <p:spPr>
            <a:xfrm>
              <a:off x="4767258" y="11348303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32C7A72C-A4C8-53FE-C1B4-BBF0E0024491}"/>
                </a:ext>
              </a:extLst>
            </p:cNvPr>
            <p:cNvSpPr/>
            <p:nvPr/>
          </p:nvSpPr>
          <p:spPr>
            <a:xfrm>
              <a:off x="4767258" y="10277826"/>
              <a:ext cx="741623" cy="856323"/>
            </a:xfrm>
            <a:custGeom>
              <a:avLst/>
              <a:gdLst>
                <a:gd name="connsiteX0" fmla="*/ 0 w 715953"/>
                <a:gd name="connsiteY0" fmla="*/ 620036 h 826683"/>
                <a:gd name="connsiteX1" fmla="*/ 357977 w 715953"/>
                <a:gd name="connsiteY1" fmla="*/ 826684 h 826683"/>
                <a:gd name="connsiteX2" fmla="*/ 715953 w 715953"/>
                <a:gd name="connsiteY2" fmla="*/ 620036 h 826683"/>
                <a:gd name="connsiteX3" fmla="*/ 715953 w 715953"/>
                <a:gd name="connsiteY3" fmla="*/ 206648 h 826683"/>
                <a:gd name="connsiteX4" fmla="*/ 357977 w 715953"/>
                <a:gd name="connsiteY4" fmla="*/ 0 h 826683"/>
                <a:gd name="connsiteX5" fmla="*/ 0 w 715953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683">
                  <a:moveTo>
                    <a:pt x="0" y="620036"/>
                  </a:moveTo>
                  <a:lnTo>
                    <a:pt x="357977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7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C86335E2-4DD5-9587-72BA-883D8D1E8F3F}"/>
                </a:ext>
              </a:extLst>
            </p:cNvPr>
            <p:cNvSpPr/>
            <p:nvPr/>
          </p:nvSpPr>
          <p:spPr>
            <a:xfrm>
              <a:off x="5138070" y="10706037"/>
              <a:ext cx="9712" cy="428112"/>
            </a:xfrm>
            <a:custGeom>
              <a:avLst/>
              <a:gdLst>
                <a:gd name="connsiteX0" fmla="*/ 0 w 9376"/>
                <a:gd name="connsiteY0" fmla="*/ 0 h 413294"/>
                <a:gd name="connsiteX1" fmla="*/ 0 w 9376"/>
                <a:gd name="connsiteY1" fmla="*/ 413295 h 41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294">
                  <a:moveTo>
                    <a:pt x="0" y="0"/>
                  </a:moveTo>
                  <a:lnTo>
                    <a:pt x="0" y="413295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6DC6AAC2-F60A-360C-01F2-B4357A2D3433}"/>
                </a:ext>
              </a:extLst>
            </p:cNvPr>
            <p:cNvSpPr/>
            <p:nvPr/>
          </p:nvSpPr>
          <p:spPr>
            <a:xfrm>
              <a:off x="5138070" y="10491883"/>
              <a:ext cx="370811" cy="214153"/>
            </a:xfrm>
            <a:custGeom>
              <a:avLst/>
              <a:gdLst>
                <a:gd name="connsiteX0" fmla="*/ 357977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8CC8F502-5BA0-7C62-589A-FFF60FB7A42A}"/>
                </a:ext>
              </a:extLst>
            </p:cNvPr>
            <p:cNvSpPr/>
            <p:nvPr/>
          </p:nvSpPr>
          <p:spPr>
            <a:xfrm>
              <a:off x="4767258" y="10491883"/>
              <a:ext cx="370811" cy="214153"/>
            </a:xfrm>
            <a:custGeom>
              <a:avLst/>
              <a:gdLst>
                <a:gd name="connsiteX0" fmla="*/ 357977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4F6D6081-271E-9878-5A55-D68299EAC158}"/>
                </a:ext>
              </a:extLst>
            </p:cNvPr>
            <p:cNvSpPr/>
            <p:nvPr/>
          </p:nvSpPr>
          <p:spPr>
            <a:xfrm>
              <a:off x="4767258" y="9421697"/>
              <a:ext cx="741623" cy="856420"/>
            </a:xfrm>
            <a:custGeom>
              <a:avLst/>
              <a:gdLst>
                <a:gd name="connsiteX0" fmla="*/ 0 w 715953"/>
                <a:gd name="connsiteY0" fmla="*/ 620036 h 826777"/>
                <a:gd name="connsiteX1" fmla="*/ 357977 w 715953"/>
                <a:gd name="connsiteY1" fmla="*/ 826777 h 826777"/>
                <a:gd name="connsiteX2" fmla="*/ 715953 w 715953"/>
                <a:gd name="connsiteY2" fmla="*/ 620036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036"/>
                  </a:moveTo>
                  <a:lnTo>
                    <a:pt x="357977" y="826777"/>
                  </a:lnTo>
                  <a:lnTo>
                    <a:pt x="715953" y="620036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967634CF-D72E-A1FA-F1D5-9E0356D0EE3F}"/>
                </a:ext>
              </a:extLst>
            </p:cNvPr>
            <p:cNvSpPr/>
            <p:nvPr/>
          </p:nvSpPr>
          <p:spPr>
            <a:xfrm>
              <a:off x="5138070" y="984990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2AE64D77-1867-2361-ACD1-59B97EA07428}"/>
                </a:ext>
              </a:extLst>
            </p:cNvPr>
            <p:cNvSpPr/>
            <p:nvPr/>
          </p:nvSpPr>
          <p:spPr>
            <a:xfrm>
              <a:off x="5138070" y="9635851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D99F2BD8-D4FD-2966-61AF-25C246E72382}"/>
                </a:ext>
              </a:extLst>
            </p:cNvPr>
            <p:cNvSpPr/>
            <p:nvPr/>
          </p:nvSpPr>
          <p:spPr>
            <a:xfrm>
              <a:off x="4767258" y="9635851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30F9D626-F27F-4112-666F-711494AAA96C}"/>
                </a:ext>
              </a:extLst>
            </p:cNvPr>
            <p:cNvSpPr/>
            <p:nvPr/>
          </p:nvSpPr>
          <p:spPr>
            <a:xfrm>
              <a:off x="4767258" y="8565277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5709680F-771C-41B3-0DBA-A8F03B571D07}"/>
                </a:ext>
              </a:extLst>
            </p:cNvPr>
            <p:cNvSpPr/>
            <p:nvPr/>
          </p:nvSpPr>
          <p:spPr>
            <a:xfrm>
              <a:off x="5138070" y="899348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B46C1A5E-6237-B514-8542-A6FFCC321E59}"/>
                </a:ext>
              </a:extLst>
            </p:cNvPr>
            <p:cNvSpPr/>
            <p:nvPr/>
          </p:nvSpPr>
          <p:spPr>
            <a:xfrm>
              <a:off x="5138070" y="8779430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AD1174F7-400B-E690-23A4-D1D783A4E19A}"/>
                </a:ext>
              </a:extLst>
            </p:cNvPr>
            <p:cNvSpPr/>
            <p:nvPr/>
          </p:nvSpPr>
          <p:spPr>
            <a:xfrm>
              <a:off x="4767258" y="877943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B6D8392D-FFCE-24C0-C796-0CCD3602A43B}"/>
                </a:ext>
              </a:extLst>
            </p:cNvPr>
            <p:cNvSpPr/>
            <p:nvPr/>
          </p:nvSpPr>
          <p:spPr>
            <a:xfrm>
              <a:off x="4767258" y="7708176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DCA94E6D-502A-8D16-3C37-452EAD9FB203}"/>
                </a:ext>
              </a:extLst>
            </p:cNvPr>
            <p:cNvSpPr/>
            <p:nvPr/>
          </p:nvSpPr>
          <p:spPr>
            <a:xfrm>
              <a:off x="5138070" y="8136387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9C047FF7-6CE6-879E-EE27-7BEE014635B9}"/>
                </a:ext>
              </a:extLst>
            </p:cNvPr>
            <p:cNvSpPr/>
            <p:nvPr/>
          </p:nvSpPr>
          <p:spPr>
            <a:xfrm>
              <a:off x="5138070" y="7922330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BB0332ED-7322-89C7-68E6-6BD248678C9F}"/>
                </a:ext>
              </a:extLst>
            </p:cNvPr>
            <p:cNvSpPr/>
            <p:nvPr/>
          </p:nvSpPr>
          <p:spPr>
            <a:xfrm>
              <a:off x="4767258" y="792233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B939106A-8DFB-1B67-1C7C-ABB0C4A6CFA4}"/>
                </a:ext>
              </a:extLst>
            </p:cNvPr>
            <p:cNvSpPr/>
            <p:nvPr/>
          </p:nvSpPr>
          <p:spPr>
            <a:xfrm>
              <a:off x="4767258" y="6851756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E867A1A7-133E-79AD-D543-A50F69F809E3}"/>
                </a:ext>
              </a:extLst>
            </p:cNvPr>
            <p:cNvSpPr/>
            <p:nvPr/>
          </p:nvSpPr>
          <p:spPr>
            <a:xfrm>
              <a:off x="5138070" y="727996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A71FFDB6-A8FE-9E79-A7CD-D6D0603E3A7C}"/>
                </a:ext>
              </a:extLst>
            </p:cNvPr>
            <p:cNvSpPr/>
            <p:nvPr/>
          </p:nvSpPr>
          <p:spPr>
            <a:xfrm>
              <a:off x="5138070" y="7065909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DBC47975-F401-3A3D-272D-7EDD58A0C8FA}"/>
                </a:ext>
              </a:extLst>
            </p:cNvPr>
            <p:cNvSpPr/>
            <p:nvPr/>
          </p:nvSpPr>
          <p:spPr>
            <a:xfrm>
              <a:off x="4767258" y="7065909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6AB586F7-8939-840D-4110-D5DD52F0BCC6}"/>
                </a:ext>
              </a:extLst>
            </p:cNvPr>
            <p:cNvSpPr/>
            <p:nvPr/>
          </p:nvSpPr>
          <p:spPr>
            <a:xfrm>
              <a:off x="5508881" y="12847671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E506001C-44CB-EA23-83A8-67A496FB2447}"/>
                </a:ext>
              </a:extLst>
            </p:cNvPr>
            <p:cNvSpPr/>
            <p:nvPr/>
          </p:nvSpPr>
          <p:spPr>
            <a:xfrm>
              <a:off x="5879692" y="1327588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3B01AA3B-C659-1754-663F-700BD604E3AE}"/>
                </a:ext>
              </a:extLst>
            </p:cNvPr>
            <p:cNvSpPr/>
            <p:nvPr/>
          </p:nvSpPr>
          <p:spPr>
            <a:xfrm>
              <a:off x="5879692" y="13061824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C3A63E94-3103-0F75-DBF3-30D473AFC21F}"/>
                </a:ext>
              </a:extLst>
            </p:cNvPr>
            <p:cNvSpPr/>
            <p:nvPr/>
          </p:nvSpPr>
          <p:spPr>
            <a:xfrm>
              <a:off x="5508881" y="1306182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A829A2F3-0B45-3356-39F9-35BCCBF0DBDD}"/>
                </a:ext>
              </a:extLst>
            </p:cNvPr>
            <p:cNvSpPr/>
            <p:nvPr/>
          </p:nvSpPr>
          <p:spPr>
            <a:xfrm>
              <a:off x="5508881" y="11991347"/>
              <a:ext cx="741719" cy="856324"/>
            </a:xfrm>
            <a:custGeom>
              <a:avLst/>
              <a:gdLst>
                <a:gd name="connsiteX0" fmla="*/ 0 w 716046"/>
                <a:gd name="connsiteY0" fmla="*/ 620036 h 826684"/>
                <a:gd name="connsiteX1" fmla="*/ 357976 w 716046"/>
                <a:gd name="connsiteY1" fmla="*/ 826684 h 826684"/>
                <a:gd name="connsiteX2" fmla="*/ 716047 w 716046"/>
                <a:gd name="connsiteY2" fmla="*/ 620036 h 826684"/>
                <a:gd name="connsiteX3" fmla="*/ 716047 w 716046"/>
                <a:gd name="connsiteY3" fmla="*/ 206648 h 826684"/>
                <a:gd name="connsiteX4" fmla="*/ 357976 w 716046"/>
                <a:gd name="connsiteY4" fmla="*/ 0 h 826684"/>
                <a:gd name="connsiteX5" fmla="*/ 0 w 716046"/>
                <a:gd name="connsiteY5" fmla="*/ 206648 h 82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684">
                  <a:moveTo>
                    <a:pt x="0" y="620036"/>
                  </a:moveTo>
                  <a:lnTo>
                    <a:pt x="357976" y="826684"/>
                  </a:lnTo>
                  <a:lnTo>
                    <a:pt x="716047" y="620036"/>
                  </a:lnTo>
                  <a:lnTo>
                    <a:pt x="716047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18465E9A-3C50-3EB3-33EA-813A08F3A72F}"/>
                </a:ext>
              </a:extLst>
            </p:cNvPr>
            <p:cNvSpPr/>
            <p:nvPr/>
          </p:nvSpPr>
          <p:spPr>
            <a:xfrm>
              <a:off x="5879692" y="1241946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B4DA9688-DC33-FF87-D995-EEEB53C5EE22}"/>
                </a:ext>
              </a:extLst>
            </p:cNvPr>
            <p:cNvSpPr/>
            <p:nvPr/>
          </p:nvSpPr>
          <p:spPr>
            <a:xfrm>
              <a:off x="5879692" y="12205404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DDB7310C-05D9-2BE3-47A5-45FB87EF7F6C}"/>
                </a:ext>
              </a:extLst>
            </p:cNvPr>
            <p:cNvSpPr/>
            <p:nvPr/>
          </p:nvSpPr>
          <p:spPr>
            <a:xfrm>
              <a:off x="5508881" y="1220540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713C56E8-02F7-9ABF-FFF1-D2B80E030368}"/>
                </a:ext>
              </a:extLst>
            </p:cNvPr>
            <p:cNvSpPr/>
            <p:nvPr/>
          </p:nvSpPr>
          <p:spPr>
            <a:xfrm>
              <a:off x="5508881" y="11134150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8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7B92AC0D-2ECF-42BD-9596-B0D2B49A8C18}"/>
                </a:ext>
              </a:extLst>
            </p:cNvPr>
            <p:cNvSpPr/>
            <p:nvPr/>
          </p:nvSpPr>
          <p:spPr>
            <a:xfrm>
              <a:off x="5879692" y="1156236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E7710DF1-805F-5A6E-1A1C-EBA0480B08E0}"/>
                </a:ext>
              </a:extLst>
            </p:cNvPr>
            <p:cNvSpPr/>
            <p:nvPr/>
          </p:nvSpPr>
          <p:spPr>
            <a:xfrm>
              <a:off x="5879692" y="11348303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9981CBB4-3033-75FD-87A2-C4C8E42A97F6}"/>
                </a:ext>
              </a:extLst>
            </p:cNvPr>
            <p:cNvSpPr/>
            <p:nvPr/>
          </p:nvSpPr>
          <p:spPr>
            <a:xfrm>
              <a:off x="5508881" y="11348303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E36F4A4A-413A-6CB8-A194-F23A01D57D13}"/>
                </a:ext>
              </a:extLst>
            </p:cNvPr>
            <p:cNvSpPr/>
            <p:nvPr/>
          </p:nvSpPr>
          <p:spPr>
            <a:xfrm>
              <a:off x="5508881" y="10277826"/>
              <a:ext cx="741719" cy="856323"/>
            </a:xfrm>
            <a:custGeom>
              <a:avLst/>
              <a:gdLst>
                <a:gd name="connsiteX0" fmla="*/ 0 w 716046"/>
                <a:gd name="connsiteY0" fmla="*/ 620036 h 826683"/>
                <a:gd name="connsiteX1" fmla="*/ 357976 w 716046"/>
                <a:gd name="connsiteY1" fmla="*/ 826684 h 826683"/>
                <a:gd name="connsiteX2" fmla="*/ 716047 w 716046"/>
                <a:gd name="connsiteY2" fmla="*/ 620036 h 826683"/>
                <a:gd name="connsiteX3" fmla="*/ 716047 w 716046"/>
                <a:gd name="connsiteY3" fmla="*/ 206648 h 826683"/>
                <a:gd name="connsiteX4" fmla="*/ 357976 w 716046"/>
                <a:gd name="connsiteY4" fmla="*/ 0 h 826683"/>
                <a:gd name="connsiteX5" fmla="*/ 0 w 716046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6047" y="620036"/>
                  </a:lnTo>
                  <a:lnTo>
                    <a:pt x="716047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106A5B76-969B-2877-6081-E9D126B368B6}"/>
                </a:ext>
              </a:extLst>
            </p:cNvPr>
            <p:cNvSpPr/>
            <p:nvPr/>
          </p:nvSpPr>
          <p:spPr>
            <a:xfrm>
              <a:off x="5879692" y="10706037"/>
              <a:ext cx="9712" cy="428112"/>
            </a:xfrm>
            <a:custGeom>
              <a:avLst/>
              <a:gdLst>
                <a:gd name="connsiteX0" fmla="*/ 0 w 9376"/>
                <a:gd name="connsiteY0" fmla="*/ 0 h 413294"/>
                <a:gd name="connsiteX1" fmla="*/ 0 w 9376"/>
                <a:gd name="connsiteY1" fmla="*/ 413295 h 41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294">
                  <a:moveTo>
                    <a:pt x="0" y="0"/>
                  </a:moveTo>
                  <a:lnTo>
                    <a:pt x="0" y="413295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DBFB96CF-2CF4-431C-3792-4DC01C72EBAA}"/>
                </a:ext>
              </a:extLst>
            </p:cNvPr>
            <p:cNvSpPr/>
            <p:nvPr/>
          </p:nvSpPr>
          <p:spPr>
            <a:xfrm>
              <a:off x="5879692" y="10491883"/>
              <a:ext cx="370908" cy="214153"/>
            </a:xfrm>
            <a:custGeom>
              <a:avLst/>
              <a:gdLst>
                <a:gd name="connsiteX0" fmla="*/ 358070 w 358070"/>
                <a:gd name="connsiteY0" fmla="*/ 0 h 206741"/>
                <a:gd name="connsiteX1" fmla="*/ 0 w 358070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741">
                  <a:moveTo>
                    <a:pt x="358070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46559606-BDE4-8DB3-684C-3EC9042F5F97}"/>
                </a:ext>
              </a:extLst>
            </p:cNvPr>
            <p:cNvSpPr/>
            <p:nvPr/>
          </p:nvSpPr>
          <p:spPr>
            <a:xfrm>
              <a:off x="5508881" y="10491883"/>
              <a:ext cx="370811" cy="214153"/>
            </a:xfrm>
            <a:custGeom>
              <a:avLst/>
              <a:gdLst>
                <a:gd name="connsiteX0" fmla="*/ 357977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48EBE325-98D5-BF9D-9600-EAB2CBD79748}"/>
                </a:ext>
              </a:extLst>
            </p:cNvPr>
            <p:cNvSpPr/>
            <p:nvPr/>
          </p:nvSpPr>
          <p:spPr>
            <a:xfrm>
              <a:off x="5508881" y="9421697"/>
              <a:ext cx="741719" cy="856420"/>
            </a:xfrm>
            <a:custGeom>
              <a:avLst/>
              <a:gdLst>
                <a:gd name="connsiteX0" fmla="*/ 0 w 716046"/>
                <a:gd name="connsiteY0" fmla="*/ 620036 h 826777"/>
                <a:gd name="connsiteX1" fmla="*/ 357976 w 716046"/>
                <a:gd name="connsiteY1" fmla="*/ 826777 h 826777"/>
                <a:gd name="connsiteX2" fmla="*/ 716047 w 716046"/>
                <a:gd name="connsiteY2" fmla="*/ 620036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6047" y="620036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AA91C6AF-5189-F9F4-2B71-09A4F71B1919}"/>
                </a:ext>
              </a:extLst>
            </p:cNvPr>
            <p:cNvSpPr/>
            <p:nvPr/>
          </p:nvSpPr>
          <p:spPr>
            <a:xfrm>
              <a:off x="5879692" y="984990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E6D98A40-57B5-B6ED-53FC-D7763F26D473}"/>
                </a:ext>
              </a:extLst>
            </p:cNvPr>
            <p:cNvSpPr/>
            <p:nvPr/>
          </p:nvSpPr>
          <p:spPr>
            <a:xfrm>
              <a:off x="5879692" y="9635851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33C5F13B-9064-7C98-054D-12DD60BB4DCF}"/>
                </a:ext>
              </a:extLst>
            </p:cNvPr>
            <p:cNvSpPr/>
            <p:nvPr/>
          </p:nvSpPr>
          <p:spPr>
            <a:xfrm>
              <a:off x="5508881" y="9635851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912D1448-A542-00B9-0645-5315C00EF19F}"/>
                </a:ext>
              </a:extLst>
            </p:cNvPr>
            <p:cNvSpPr/>
            <p:nvPr/>
          </p:nvSpPr>
          <p:spPr>
            <a:xfrm>
              <a:off x="5508881" y="8565277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E172B794-4FA3-11CD-AB18-6C4BBE86F596}"/>
                </a:ext>
              </a:extLst>
            </p:cNvPr>
            <p:cNvSpPr/>
            <p:nvPr/>
          </p:nvSpPr>
          <p:spPr>
            <a:xfrm>
              <a:off x="5879692" y="899348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E867216E-2735-132B-38B4-F2B2CE1095F8}"/>
                </a:ext>
              </a:extLst>
            </p:cNvPr>
            <p:cNvSpPr/>
            <p:nvPr/>
          </p:nvSpPr>
          <p:spPr>
            <a:xfrm>
              <a:off x="5879692" y="8779430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8BBFD631-4A2E-556A-AD34-C1AEEF2E0F48}"/>
                </a:ext>
              </a:extLst>
            </p:cNvPr>
            <p:cNvSpPr/>
            <p:nvPr/>
          </p:nvSpPr>
          <p:spPr>
            <a:xfrm>
              <a:off x="5508881" y="877943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30D0B8C7-A481-2722-1CF0-566CA8A435AD}"/>
                </a:ext>
              </a:extLst>
            </p:cNvPr>
            <p:cNvSpPr/>
            <p:nvPr/>
          </p:nvSpPr>
          <p:spPr>
            <a:xfrm>
              <a:off x="5508881" y="7708176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81294D7F-13FC-C141-C996-45A6896BEB5C}"/>
                </a:ext>
              </a:extLst>
            </p:cNvPr>
            <p:cNvSpPr/>
            <p:nvPr/>
          </p:nvSpPr>
          <p:spPr>
            <a:xfrm>
              <a:off x="5879692" y="8136387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B793A36C-C11E-BE89-D873-A84BF396D5E6}"/>
                </a:ext>
              </a:extLst>
            </p:cNvPr>
            <p:cNvSpPr/>
            <p:nvPr/>
          </p:nvSpPr>
          <p:spPr>
            <a:xfrm>
              <a:off x="5879692" y="7922330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58E5BCF9-D5A7-D0E2-9EEE-E26801188B59}"/>
                </a:ext>
              </a:extLst>
            </p:cNvPr>
            <p:cNvSpPr/>
            <p:nvPr/>
          </p:nvSpPr>
          <p:spPr>
            <a:xfrm>
              <a:off x="5508881" y="792233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922290BF-DC60-B00D-AAFC-74E101456737}"/>
                </a:ext>
              </a:extLst>
            </p:cNvPr>
            <p:cNvSpPr/>
            <p:nvPr/>
          </p:nvSpPr>
          <p:spPr>
            <a:xfrm>
              <a:off x="5508881" y="6851756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31695C72-8840-32FC-CCA4-0ED94748FE65}"/>
                </a:ext>
              </a:extLst>
            </p:cNvPr>
            <p:cNvSpPr/>
            <p:nvPr/>
          </p:nvSpPr>
          <p:spPr>
            <a:xfrm>
              <a:off x="5879692" y="7279966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3DA166A0-E7FE-E025-90DC-387D198EBBA5}"/>
                </a:ext>
              </a:extLst>
            </p:cNvPr>
            <p:cNvSpPr/>
            <p:nvPr/>
          </p:nvSpPr>
          <p:spPr>
            <a:xfrm>
              <a:off x="5879692" y="7065909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C221894D-B7CC-2744-5F57-56CC03FA7F9C}"/>
                </a:ext>
              </a:extLst>
            </p:cNvPr>
            <p:cNvSpPr/>
            <p:nvPr/>
          </p:nvSpPr>
          <p:spPr>
            <a:xfrm>
              <a:off x="5508881" y="7065909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CCB64F35-0230-BBD8-63BD-198E66CB9796}"/>
                </a:ext>
              </a:extLst>
            </p:cNvPr>
            <p:cNvSpPr/>
            <p:nvPr/>
          </p:nvSpPr>
          <p:spPr>
            <a:xfrm>
              <a:off x="6251960" y="12846603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2 h 826777"/>
                <a:gd name="connsiteX4" fmla="*/ 357977 w 715953"/>
                <a:gd name="connsiteY4" fmla="*/ 0 h 826777"/>
                <a:gd name="connsiteX5" fmla="*/ 0 w 715953"/>
                <a:gd name="connsiteY5" fmla="*/ 206742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2"/>
                  </a:lnTo>
                  <a:lnTo>
                    <a:pt x="357977" y="0"/>
                  </a:lnTo>
                  <a:lnTo>
                    <a:pt x="0" y="206742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66B8BABA-4649-37F2-2E18-91746F72676B}"/>
                </a:ext>
              </a:extLst>
            </p:cNvPr>
            <p:cNvSpPr/>
            <p:nvPr/>
          </p:nvSpPr>
          <p:spPr>
            <a:xfrm>
              <a:off x="6622772" y="1327481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8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B5BFBBF6-2233-B5DC-4407-1192CAA5A145}"/>
                </a:ext>
              </a:extLst>
            </p:cNvPr>
            <p:cNvSpPr/>
            <p:nvPr/>
          </p:nvSpPr>
          <p:spPr>
            <a:xfrm>
              <a:off x="6622772" y="13060756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51F5D53F-E0C9-7D61-C997-A33D5641F6C4}"/>
                </a:ext>
              </a:extLst>
            </p:cNvPr>
            <p:cNvSpPr/>
            <p:nvPr/>
          </p:nvSpPr>
          <p:spPr>
            <a:xfrm>
              <a:off x="6251960" y="13060756"/>
              <a:ext cx="370811" cy="214056"/>
            </a:xfrm>
            <a:custGeom>
              <a:avLst/>
              <a:gdLst>
                <a:gd name="connsiteX0" fmla="*/ 357977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DBED803B-386B-528E-0748-0BD72C3DB5BD}"/>
                </a:ext>
              </a:extLst>
            </p:cNvPr>
            <p:cNvSpPr/>
            <p:nvPr/>
          </p:nvSpPr>
          <p:spPr>
            <a:xfrm>
              <a:off x="6251960" y="11990182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D70CF7DF-0223-8D64-B2B8-96B232F8B417}"/>
                </a:ext>
              </a:extLst>
            </p:cNvPr>
            <p:cNvSpPr/>
            <p:nvPr/>
          </p:nvSpPr>
          <p:spPr>
            <a:xfrm>
              <a:off x="6622772" y="124183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27535A57-8F4F-5F7C-31CA-CB805383B228}"/>
                </a:ext>
              </a:extLst>
            </p:cNvPr>
            <p:cNvSpPr/>
            <p:nvPr/>
          </p:nvSpPr>
          <p:spPr>
            <a:xfrm>
              <a:off x="6622772" y="12204336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61EE4D1C-5B40-7BE8-82DF-3B37861E647B}"/>
                </a:ext>
              </a:extLst>
            </p:cNvPr>
            <p:cNvSpPr/>
            <p:nvPr/>
          </p:nvSpPr>
          <p:spPr>
            <a:xfrm>
              <a:off x="6251960" y="12204336"/>
              <a:ext cx="370811" cy="214056"/>
            </a:xfrm>
            <a:custGeom>
              <a:avLst/>
              <a:gdLst>
                <a:gd name="connsiteX0" fmla="*/ 357977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F6919BF3-AF98-53DC-2EA3-2DFD8619B501}"/>
                </a:ext>
              </a:extLst>
            </p:cNvPr>
            <p:cNvSpPr/>
            <p:nvPr/>
          </p:nvSpPr>
          <p:spPr>
            <a:xfrm>
              <a:off x="6251960" y="11133081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87B393F5-97D9-FE52-E228-F3D99379E565}"/>
                </a:ext>
              </a:extLst>
            </p:cNvPr>
            <p:cNvSpPr/>
            <p:nvPr/>
          </p:nvSpPr>
          <p:spPr>
            <a:xfrm>
              <a:off x="6622772" y="115612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C26211C4-7581-475C-D6F3-FB2226DFBD7C}"/>
                </a:ext>
              </a:extLst>
            </p:cNvPr>
            <p:cNvSpPr/>
            <p:nvPr/>
          </p:nvSpPr>
          <p:spPr>
            <a:xfrm>
              <a:off x="6622772" y="11347235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F811E778-1877-2B29-DA03-C280100B7422}"/>
                </a:ext>
              </a:extLst>
            </p:cNvPr>
            <p:cNvSpPr/>
            <p:nvPr/>
          </p:nvSpPr>
          <p:spPr>
            <a:xfrm>
              <a:off x="6251960" y="11347235"/>
              <a:ext cx="370811" cy="214056"/>
            </a:xfrm>
            <a:custGeom>
              <a:avLst/>
              <a:gdLst>
                <a:gd name="connsiteX0" fmla="*/ 357977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CACD9067-2B4E-02C4-6E22-6A442003EDDC}"/>
                </a:ext>
              </a:extLst>
            </p:cNvPr>
            <p:cNvSpPr/>
            <p:nvPr/>
          </p:nvSpPr>
          <p:spPr>
            <a:xfrm>
              <a:off x="6251960" y="10276758"/>
              <a:ext cx="741623" cy="856323"/>
            </a:xfrm>
            <a:custGeom>
              <a:avLst/>
              <a:gdLst>
                <a:gd name="connsiteX0" fmla="*/ 0 w 715953"/>
                <a:gd name="connsiteY0" fmla="*/ 620036 h 826683"/>
                <a:gd name="connsiteX1" fmla="*/ 357977 w 715953"/>
                <a:gd name="connsiteY1" fmla="*/ 826684 h 826683"/>
                <a:gd name="connsiteX2" fmla="*/ 715953 w 715953"/>
                <a:gd name="connsiteY2" fmla="*/ 620036 h 826683"/>
                <a:gd name="connsiteX3" fmla="*/ 715953 w 715953"/>
                <a:gd name="connsiteY3" fmla="*/ 206648 h 826683"/>
                <a:gd name="connsiteX4" fmla="*/ 357977 w 715953"/>
                <a:gd name="connsiteY4" fmla="*/ 0 h 826683"/>
                <a:gd name="connsiteX5" fmla="*/ 0 w 715953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683">
                  <a:moveTo>
                    <a:pt x="0" y="620036"/>
                  </a:moveTo>
                  <a:lnTo>
                    <a:pt x="357977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7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C4B14EEE-9847-288B-C663-992AEB524879}"/>
                </a:ext>
              </a:extLst>
            </p:cNvPr>
            <p:cNvSpPr/>
            <p:nvPr/>
          </p:nvSpPr>
          <p:spPr>
            <a:xfrm>
              <a:off x="6622772" y="1070487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06098DEF-3C95-B32A-05F9-F56D5ACA998C}"/>
                </a:ext>
              </a:extLst>
            </p:cNvPr>
            <p:cNvSpPr/>
            <p:nvPr/>
          </p:nvSpPr>
          <p:spPr>
            <a:xfrm>
              <a:off x="6622772" y="10490814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C2095669-83E7-C3E7-95FA-9BB29282147F}"/>
                </a:ext>
              </a:extLst>
            </p:cNvPr>
            <p:cNvSpPr/>
            <p:nvPr/>
          </p:nvSpPr>
          <p:spPr>
            <a:xfrm>
              <a:off x="6251960" y="1049081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C905200A-BA63-02B6-ABB2-E575BA922409}"/>
                </a:ext>
              </a:extLst>
            </p:cNvPr>
            <p:cNvSpPr/>
            <p:nvPr/>
          </p:nvSpPr>
          <p:spPr>
            <a:xfrm>
              <a:off x="6251960" y="9420629"/>
              <a:ext cx="741623" cy="856420"/>
            </a:xfrm>
            <a:custGeom>
              <a:avLst/>
              <a:gdLst>
                <a:gd name="connsiteX0" fmla="*/ 0 w 715953"/>
                <a:gd name="connsiteY0" fmla="*/ 620036 h 826777"/>
                <a:gd name="connsiteX1" fmla="*/ 357977 w 715953"/>
                <a:gd name="connsiteY1" fmla="*/ 826777 h 826777"/>
                <a:gd name="connsiteX2" fmla="*/ 715953 w 715953"/>
                <a:gd name="connsiteY2" fmla="*/ 620036 h 826777"/>
                <a:gd name="connsiteX3" fmla="*/ 715953 w 715953"/>
                <a:gd name="connsiteY3" fmla="*/ 206647 h 826777"/>
                <a:gd name="connsiteX4" fmla="*/ 357977 w 715953"/>
                <a:gd name="connsiteY4" fmla="*/ 0 h 826777"/>
                <a:gd name="connsiteX5" fmla="*/ 0 w 715953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036"/>
                  </a:moveTo>
                  <a:lnTo>
                    <a:pt x="357977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7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A99AD9E7-12CE-C8F0-6BC2-81E94296F688}"/>
                </a:ext>
              </a:extLst>
            </p:cNvPr>
            <p:cNvSpPr/>
            <p:nvPr/>
          </p:nvSpPr>
          <p:spPr>
            <a:xfrm>
              <a:off x="6622772" y="984884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6B8D824F-0671-F5D9-D648-AD1CCC95027D}"/>
                </a:ext>
              </a:extLst>
            </p:cNvPr>
            <p:cNvSpPr/>
            <p:nvPr/>
          </p:nvSpPr>
          <p:spPr>
            <a:xfrm>
              <a:off x="6622772" y="9634685"/>
              <a:ext cx="370811" cy="214153"/>
            </a:xfrm>
            <a:custGeom>
              <a:avLst/>
              <a:gdLst>
                <a:gd name="connsiteX0" fmla="*/ 357977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9909A2BC-F398-F6F4-6B13-3BE6769CC23D}"/>
                </a:ext>
              </a:extLst>
            </p:cNvPr>
            <p:cNvSpPr/>
            <p:nvPr/>
          </p:nvSpPr>
          <p:spPr>
            <a:xfrm>
              <a:off x="6251960" y="9634685"/>
              <a:ext cx="370811" cy="214153"/>
            </a:xfrm>
            <a:custGeom>
              <a:avLst/>
              <a:gdLst>
                <a:gd name="connsiteX0" fmla="*/ 357977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A478FF66-A56A-2F34-9CB5-23D7FC9CC82A}"/>
                </a:ext>
              </a:extLst>
            </p:cNvPr>
            <p:cNvSpPr/>
            <p:nvPr/>
          </p:nvSpPr>
          <p:spPr>
            <a:xfrm>
              <a:off x="6251960" y="8564208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8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0A9BDC9B-2A56-9EF6-0F2F-6707412B01DB}"/>
                </a:ext>
              </a:extLst>
            </p:cNvPr>
            <p:cNvSpPr/>
            <p:nvPr/>
          </p:nvSpPr>
          <p:spPr>
            <a:xfrm>
              <a:off x="6622772" y="89924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9D64F91C-234B-1E70-4447-3BE374BCE4F1}"/>
                </a:ext>
              </a:extLst>
            </p:cNvPr>
            <p:cNvSpPr/>
            <p:nvPr/>
          </p:nvSpPr>
          <p:spPr>
            <a:xfrm>
              <a:off x="6622772" y="8778362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D4723FFF-FF04-D87F-A443-E7CA8A22BAD9}"/>
                </a:ext>
              </a:extLst>
            </p:cNvPr>
            <p:cNvSpPr/>
            <p:nvPr/>
          </p:nvSpPr>
          <p:spPr>
            <a:xfrm>
              <a:off x="6251960" y="8778362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7BCBD036-8F21-5E5D-F633-B4F513FAF88B}"/>
                </a:ext>
              </a:extLst>
            </p:cNvPr>
            <p:cNvSpPr/>
            <p:nvPr/>
          </p:nvSpPr>
          <p:spPr>
            <a:xfrm>
              <a:off x="6251960" y="7707108"/>
              <a:ext cx="741623" cy="856420"/>
            </a:xfrm>
            <a:custGeom>
              <a:avLst/>
              <a:gdLst>
                <a:gd name="connsiteX0" fmla="*/ 0 w 715953"/>
                <a:gd name="connsiteY0" fmla="*/ 620036 h 826777"/>
                <a:gd name="connsiteX1" fmla="*/ 357977 w 715953"/>
                <a:gd name="connsiteY1" fmla="*/ 826777 h 826777"/>
                <a:gd name="connsiteX2" fmla="*/ 715953 w 715953"/>
                <a:gd name="connsiteY2" fmla="*/ 620036 h 826777"/>
                <a:gd name="connsiteX3" fmla="*/ 715953 w 715953"/>
                <a:gd name="connsiteY3" fmla="*/ 206647 h 826777"/>
                <a:gd name="connsiteX4" fmla="*/ 357977 w 715953"/>
                <a:gd name="connsiteY4" fmla="*/ 0 h 826777"/>
                <a:gd name="connsiteX5" fmla="*/ 0 w 715953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036"/>
                  </a:moveTo>
                  <a:lnTo>
                    <a:pt x="357977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7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6AD20086-251B-6848-604D-6A87F148ADDC}"/>
                </a:ext>
              </a:extLst>
            </p:cNvPr>
            <p:cNvSpPr/>
            <p:nvPr/>
          </p:nvSpPr>
          <p:spPr>
            <a:xfrm>
              <a:off x="6622772" y="81353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5125B8B8-1F86-9468-FB7B-8DADE18BF3BC}"/>
                </a:ext>
              </a:extLst>
            </p:cNvPr>
            <p:cNvSpPr/>
            <p:nvPr/>
          </p:nvSpPr>
          <p:spPr>
            <a:xfrm>
              <a:off x="6622772" y="7921164"/>
              <a:ext cx="370811" cy="214153"/>
            </a:xfrm>
            <a:custGeom>
              <a:avLst/>
              <a:gdLst>
                <a:gd name="connsiteX0" fmla="*/ 357977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05222362-1DAE-A473-D990-1C5569CCBA34}"/>
                </a:ext>
              </a:extLst>
            </p:cNvPr>
            <p:cNvSpPr/>
            <p:nvPr/>
          </p:nvSpPr>
          <p:spPr>
            <a:xfrm>
              <a:off x="6251960" y="7921164"/>
              <a:ext cx="370811" cy="214153"/>
            </a:xfrm>
            <a:custGeom>
              <a:avLst/>
              <a:gdLst>
                <a:gd name="connsiteX0" fmla="*/ 357977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2481D7D0-82F5-1DDA-4833-44D7C001921B}"/>
                </a:ext>
              </a:extLst>
            </p:cNvPr>
            <p:cNvSpPr/>
            <p:nvPr/>
          </p:nvSpPr>
          <p:spPr>
            <a:xfrm>
              <a:off x="6251960" y="6850687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7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7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7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7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1E858867-E2DB-54DB-4158-2F0DBA79BBA5}"/>
                </a:ext>
              </a:extLst>
            </p:cNvPr>
            <p:cNvSpPr/>
            <p:nvPr/>
          </p:nvSpPr>
          <p:spPr>
            <a:xfrm>
              <a:off x="6622772" y="727889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F76FB675-DAB8-5F86-CE72-79A541BA9210}"/>
                </a:ext>
              </a:extLst>
            </p:cNvPr>
            <p:cNvSpPr/>
            <p:nvPr/>
          </p:nvSpPr>
          <p:spPr>
            <a:xfrm>
              <a:off x="6622772" y="7064840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4A6588A1-95B9-03DC-2A4B-F8128F500546}"/>
                </a:ext>
              </a:extLst>
            </p:cNvPr>
            <p:cNvSpPr/>
            <p:nvPr/>
          </p:nvSpPr>
          <p:spPr>
            <a:xfrm>
              <a:off x="6251960" y="706484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298063F5-A532-F5E5-A693-84D4788D6580}"/>
                </a:ext>
              </a:extLst>
            </p:cNvPr>
            <p:cNvSpPr/>
            <p:nvPr/>
          </p:nvSpPr>
          <p:spPr>
            <a:xfrm>
              <a:off x="6993582" y="12846603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2 h 826777"/>
                <a:gd name="connsiteX4" fmla="*/ 357976 w 715952"/>
                <a:gd name="connsiteY4" fmla="*/ 0 h 826777"/>
                <a:gd name="connsiteX5" fmla="*/ 0 w 715952"/>
                <a:gd name="connsiteY5" fmla="*/ 206742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2"/>
                  </a:lnTo>
                  <a:lnTo>
                    <a:pt x="357976" y="0"/>
                  </a:lnTo>
                  <a:lnTo>
                    <a:pt x="0" y="206742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7DBD0952-12F6-BCF9-FE2F-B2AAE306C02E}"/>
                </a:ext>
              </a:extLst>
            </p:cNvPr>
            <p:cNvSpPr/>
            <p:nvPr/>
          </p:nvSpPr>
          <p:spPr>
            <a:xfrm>
              <a:off x="7364394" y="1327481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8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75EE4C14-FA87-E51D-43EC-9135C5887264}"/>
                </a:ext>
              </a:extLst>
            </p:cNvPr>
            <p:cNvSpPr/>
            <p:nvPr/>
          </p:nvSpPr>
          <p:spPr>
            <a:xfrm>
              <a:off x="7364394" y="13060756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359C3DFA-77B4-D073-3425-5D74747EE8A8}"/>
                </a:ext>
              </a:extLst>
            </p:cNvPr>
            <p:cNvSpPr/>
            <p:nvPr/>
          </p:nvSpPr>
          <p:spPr>
            <a:xfrm>
              <a:off x="6993582" y="13060756"/>
              <a:ext cx="370811" cy="214056"/>
            </a:xfrm>
            <a:custGeom>
              <a:avLst/>
              <a:gdLst>
                <a:gd name="connsiteX0" fmla="*/ 357977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E40A6AE9-C244-114D-A6ED-0A9A12B63E6A}"/>
                </a:ext>
              </a:extLst>
            </p:cNvPr>
            <p:cNvSpPr/>
            <p:nvPr/>
          </p:nvSpPr>
          <p:spPr>
            <a:xfrm>
              <a:off x="6993582" y="11990182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3650C611-B639-4DFE-DA97-95BCC16EA6D4}"/>
                </a:ext>
              </a:extLst>
            </p:cNvPr>
            <p:cNvSpPr/>
            <p:nvPr/>
          </p:nvSpPr>
          <p:spPr>
            <a:xfrm>
              <a:off x="7364394" y="124183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EC6B6C6E-461B-7EAB-7F48-785F10072029}"/>
                </a:ext>
              </a:extLst>
            </p:cNvPr>
            <p:cNvSpPr/>
            <p:nvPr/>
          </p:nvSpPr>
          <p:spPr>
            <a:xfrm>
              <a:off x="7364394" y="12204336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F8156408-A408-F84B-ED2C-794EA2CF67D6}"/>
                </a:ext>
              </a:extLst>
            </p:cNvPr>
            <p:cNvSpPr/>
            <p:nvPr/>
          </p:nvSpPr>
          <p:spPr>
            <a:xfrm>
              <a:off x="6993582" y="12204336"/>
              <a:ext cx="370811" cy="214056"/>
            </a:xfrm>
            <a:custGeom>
              <a:avLst/>
              <a:gdLst>
                <a:gd name="connsiteX0" fmla="*/ 357977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4422B1FF-7CDD-7834-8836-CC9730943E03}"/>
                </a:ext>
              </a:extLst>
            </p:cNvPr>
            <p:cNvSpPr/>
            <p:nvPr/>
          </p:nvSpPr>
          <p:spPr>
            <a:xfrm>
              <a:off x="6993582" y="11133081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E5B1E30B-2CBF-1A97-DB03-B82003F51969}"/>
                </a:ext>
              </a:extLst>
            </p:cNvPr>
            <p:cNvSpPr/>
            <p:nvPr/>
          </p:nvSpPr>
          <p:spPr>
            <a:xfrm>
              <a:off x="7364394" y="115612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4321FE0F-CD3E-6BC2-F989-DBB66967EA36}"/>
                </a:ext>
              </a:extLst>
            </p:cNvPr>
            <p:cNvSpPr/>
            <p:nvPr/>
          </p:nvSpPr>
          <p:spPr>
            <a:xfrm>
              <a:off x="7364394" y="11347235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D8648DCB-8BB5-1C30-DED5-AAA0EC2F28FF}"/>
                </a:ext>
              </a:extLst>
            </p:cNvPr>
            <p:cNvSpPr/>
            <p:nvPr/>
          </p:nvSpPr>
          <p:spPr>
            <a:xfrm>
              <a:off x="6993582" y="11347235"/>
              <a:ext cx="370811" cy="214056"/>
            </a:xfrm>
            <a:custGeom>
              <a:avLst/>
              <a:gdLst>
                <a:gd name="connsiteX0" fmla="*/ 357977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C1FD46E7-84ED-5E0D-72B1-D547BD116747}"/>
                </a:ext>
              </a:extLst>
            </p:cNvPr>
            <p:cNvSpPr/>
            <p:nvPr/>
          </p:nvSpPr>
          <p:spPr>
            <a:xfrm>
              <a:off x="6993582" y="10276758"/>
              <a:ext cx="741622" cy="856323"/>
            </a:xfrm>
            <a:custGeom>
              <a:avLst/>
              <a:gdLst>
                <a:gd name="connsiteX0" fmla="*/ 0 w 715952"/>
                <a:gd name="connsiteY0" fmla="*/ 620036 h 826683"/>
                <a:gd name="connsiteX1" fmla="*/ 357976 w 715952"/>
                <a:gd name="connsiteY1" fmla="*/ 826684 h 826683"/>
                <a:gd name="connsiteX2" fmla="*/ 715953 w 715952"/>
                <a:gd name="connsiteY2" fmla="*/ 620036 h 826683"/>
                <a:gd name="connsiteX3" fmla="*/ 715953 w 715952"/>
                <a:gd name="connsiteY3" fmla="*/ 206648 h 826683"/>
                <a:gd name="connsiteX4" fmla="*/ 357976 w 715952"/>
                <a:gd name="connsiteY4" fmla="*/ 0 h 826683"/>
                <a:gd name="connsiteX5" fmla="*/ 0 w 715952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412BEB27-3142-1718-FDCD-A0CD02836890}"/>
                </a:ext>
              </a:extLst>
            </p:cNvPr>
            <p:cNvSpPr/>
            <p:nvPr/>
          </p:nvSpPr>
          <p:spPr>
            <a:xfrm>
              <a:off x="7364394" y="1070487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EC1469D5-32DE-8FFC-6C36-C7CBD8562BF1}"/>
                </a:ext>
              </a:extLst>
            </p:cNvPr>
            <p:cNvSpPr/>
            <p:nvPr/>
          </p:nvSpPr>
          <p:spPr>
            <a:xfrm>
              <a:off x="7364394" y="1049081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94778057-50DB-ECD9-573A-32ED48E989CD}"/>
                </a:ext>
              </a:extLst>
            </p:cNvPr>
            <p:cNvSpPr/>
            <p:nvPr/>
          </p:nvSpPr>
          <p:spPr>
            <a:xfrm>
              <a:off x="6993582" y="10490814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EF119CF3-256B-B5F5-E8EC-6A2472144685}"/>
                </a:ext>
              </a:extLst>
            </p:cNvPr>
            <p:cNvSpPr/>
            <p:nvPr/>
          </p:nvSpPr>
          <p:spPr>
            <a:xfrm>
              <a:off x="6993582" y="9420629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647 h 826777"/>
                <a:gd name="connsiteX4" fmla="*/ 357976 w 715952"/>
                <a:gd name="connsiteY4" fmla="*/ 0 h 826777"/>
                <a:gd name="connsiteX5" fmla="*/ 0 w 715952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8B2473A7-B819-39ED-0A3E-BC1D367E2041}"/>
                </a:ext>
              </a:extLst>
            </p:cNvPr>
            <p:cNvSpPr/>
            <p:nvPr/>
          </p:nvSpPr>
          <p:spPr>
            <a:xfrm>
              <a:off x="7364394" y="984884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B6AE350C-3FE1-6321-C21E-F89B678D725D}"/>
                </a:ext>
              </a:extLst>
            </p:cNvPr>
            <p:cNvSpPr/>
            <p:nvPr/>
          </p:nvSpPr>
          <p:spPr>
            <a:xfrm>
              <a:off x="7364394" y="9634685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C5AEE513-C2BA-75DC-55A6-A408FFE3F8DD}"/>
                </a:ext>
              </a:extLst>
            </p:cNvPr>
            <p:cNvSpPr/>
            <p:nvPr/>
          </p:nvSpPr>
          <p:spPr>
            <a:xfrm>
              <a:off x="6993582" y="9634685"/>
              <a:ext cx="370811" cy="214153"/>
            </a:xfrm>
            <a:custGeom>
              <a:avLst/>
              <a:gdLst>
                <a:gd name="connsiteX0" fmla="*/ 357977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E9CBB2BE-212C-971C-B810-3E7BF72433FD}"/>
                </a:ext>
              </a:extLst>
            </p:cNvPr>
            <p:cNvSpPr/>
            <p:nvPr/>
          </p:nvSpPr>
          <p:spPr>
            <a:xfrm>
              <a:off x="6993582" y="8564208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8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E4466777-5070-CF84-CAFE-2513A3BF4AFE}"/>
                </a:ext>
              </a:extLst>
            </p:cNvPr>
            <p:cNvSpPr/>
            <p:nvPr/>
          </p:nvSpPr>
          <p:spPr>
            <a:xfrm>
              <a:off x="7364394" y="89924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0BF45B91-D7B7-CABF-8413-B9B92DEA456A}"/>
                </a:ext>
              </a:extLst>
            </p:cNvPr>
            <p:cNvSpPr/>
            <p:nvPr/>
          </p:nvSpPr>
          <p:spPr>
            <a:xfrm>
              <a:off x="7364394" y="8778362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047FB386-B639-4BF5-2CB2-18D9424597D7}"/>
                </a:ext>
              </a:extLst>
            </p:cNvPr>
            <p:cNvSpPr/>
            <p:nvPr/>
          </p:nvSpPr>
          <p:spPr>
            <a:xfrm>
              <a:off x="6993582" y="8778362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59019299-89CE-E450-AFC0-5A49ED334325}"/>
                </a:ext>
              </a:extLst>
            </p:cNvPr>
            <p:cNvSpPr/>
            <p:nvPr/>
          </p:nvSpPr>
          <p:spPr>
            <a:xfrm>
              <a:off x="6993582" y="7707108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647 h 826777"/>
                <a:gd name="connsiteX4" fmla="*/ 357976 w 715952"/>
                <a:gd name="connsiteY4" fmla="*/ 0 h 826777"/>
                <a:gd name="connsiteX5" fmla="*/ 0 w 715952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D072F51B-72CB-43A0-7A88-E3D9885857A1}"/>
                </a:ext>
              </a:extLst>
            </p:cNvPr>
            <p:cNvSpPr/>
            <p:nvPr/>
          </p:nvSpPr>
          <p:spPr>
            <a:xfrm>
              <a:off x="7364394" y="81353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379DB567-CF8A-14BC-08EF-2E91BE987895}"/>
                </a:ext>
              </a:extLst>
            </p:cNvPr>
            <p:cNvSpPr/>
            <p:nvPr/>
          </p:nvSpPr>
          <p:spPr>
            <a:xfrm>
              <a:off x="7364394" y="7921164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24C5C5C2-8255-1C97-BDFB-5479E7326629}"/>
                </a:ext>
              </a:extLst>
            </p:cNvPr>
            <p:cNvSpPr/>
            <p:nvPr/>
          </p:nvSpPr>
          <p:spPr>
            <a:xfrm>
              <a:off x="6993582" y="7921164"/>
              <a:ext cx="370811" cy="214153"/>
            </a:xfrm>
            <a:custGeom>
              <a:avLst/>
              <a:gdLst>
                <a:gd name="connsiteX0" fmla="*/ 357977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4CAE4795-CAC0-907E-3732-E0DA1BCEF83E}"/>
                </a:ext>
              </a:extLst>
            </p:cNvPr>
            <p:cNvSpPr/>
            <p:nvPr/>
          </p:nvSpPr>
          <p:spPr>
            <a:xfrm>
              <a:off x="6993582" y="6850687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F55EC397-7F32-B31E-96D4-60DF735CF1AA}"/>
                </a:ext>
              </a:extLst>
            </p:cNvPr>
            <p:cNvSpPr/>
            <p:nvPr/>
          </p:nvSpPr>
          <p:spPr>
            <a:xfrm>
              <a:off x="7364394" y="727889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F1DCA7B4-A1A1-5887-4D9B-CF312395E878}"/>
                </a:ext>
              </a:extLst>
            </p:cNvPr>
            <p:cNvSpPr/>
            <p:nvPr/>
          </p:nvSpPr>
          <p:spPr>
            <a:xfrm>
              <a:off x="7364394" y="706484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0B2C0303-39BF-8630-FC0A-0D410810A66B}"/>
                </a:ext>
              </a:extLst>
            </p:cNvPr>
            <p:cNvSpPr/>
            <p:nvPr/>
          </p:nvSpPr>
          <p:spPr>
            <a:xfrm>
              <a:off x="6993582" y="7064840"/>
              <a:ext cx="370811" cy="214056"/>
            </a:xfrm>
            <a:custGeom>
              <a:avLst/>
              <a:gdLst>
                <a:gd name="connsiteX0" fmla="*/ 357977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D15A20E8-2A48-63A7-2EFA-AEBBAD678AA5}"/>
                </a:ext>
              </a:extLst>
            </p:cNvPr>
            <p:cNvSpPr/>
            <p:nvPr/>
          </p:nvSpPr>
          <p:spPr>
            <a:xfrm>
              <a:off x="7732777" y="12846603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2 h 826777"/>
                <a:gd name="connsiteX4" fmla="*/ 357976 w 715952"/>
                <a:gd name="connsiteY4" fmla="*/ 0 h 826777"/>
                <a:gd name="connsiteX5" fmla="*/ 0 w 715952"/>
                <a:gd name="connsiteY5" fmla="*/ 206742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2"/>
                  </a:lnTo>
                  <a:lnTo>
                    <a:pt x="357976" y="0"/>
                  </a:lnTo>
                  <a:lnTo>
                    <a:pt x="0" y="206742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63C69899-4FC4-788B-B081-B23E087AE474}"/>
                </a:ext>
              </a:extLst>
            </p:cNvPr>
            <p:cNvSpPr/>
            <p:nvPr/>
          </p:nvSpPr>
          <p:spPr>
            <a:xfrm>
              <a:off x="8103589" y="1327481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8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F2827E11-0E62-FBFA-1481-A81CBD351DC8}"/>
                </a:ext>
              </a:extLst>
            </p:cNvPr>
            <p:cNvSpPr/>
            <p:nvPr/>
          </p:nvSpPr>
          <p:spPr>
            <a:xfrm>
              <a:off x="8103589" y="13060756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C7B6A05B-AB2D-7A2B-D125-4973C500546D}"/>
                </a:ext>
              </a:extLst>
            </p:cNvPr>
            <p:cNvSpPr/>
            <p:nvPr/>
          </p:nvSpPr>
          <p:spPr>
            <a:xfrm>
              <a:off x="7732777" y="1306075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0654B120-1251-1465-4365-16CC7540ED55}"/>
                </a:ext>
              </a:extLst>
            </p:cNvPr>
            <p:cNvSpPr/>
            <p:nvPr/>
          </p:nvSpPr>
          <p:spPr>
            <a:xfrm>
              <a:off x="7732777" y="11990182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7F9ECA23-0FC3-6B2A-52C4-762CF491F181}"/>
                </a:ext>
              </a:extLst>
            </p:cNvPr>
            <p:cNvSpPr/>
            <p:nvPr/>
          </p:nvSpPr>
          <p:spPr>
            <a:xfrm>
              <a:off x="8103589" y="124183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51B3299F-DCA5-6C1B-7C39-7B1B33964990}"/>
                </a:ext>
              </a:extLst>
            </p:cNvPr>
            <p:cNvSpPr/>
            <p:nvPr/>
          </p:nvSpPr>
          <p:spPr>
            <a:xfrm>
              <a:off x="8103589" y="12204336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82942087-F50F-770E-D401-28FA7CC58902}"/>
                </a:ext>
              </a:extLst>
            </p:cNvPr>
            <p:cNvSpPr/>
            <p:nvPr/>
          </p:nvSpPr>
          <p:spPr>
            <a:xfrm>
              <a:off x="7732777" y="1220433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420008ED-6D75-7E4A-B2B6-CDEB7E461E67}"/>
                </a:ext>
              </a:extLst>
            </p:cNvPr>
            <p:cNvSpPr/>
            <p:nvPr/>
          </p:nvSpPr>
          <p:spPr>
            <a:xfrm>
              <a:off x="7732777" y="11133081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CAC2FD45-65DB-5307-9DA3-B3D214936D5B}"/>
                </a:ext>
              </a:extLst>
            </p:cNvPr>
            <p:cNvSpPr/>
            <p:nvPr/>
          </p:nvSpPr>
          <p:spPr>
            <a:xfrm>
              <a:off x="8103589" y="115612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B45AE987-BF24-13FE-F64A-526CDB7DBC11}"/>
                </a:ext>
              </a:extLst>
            </p:cNvPr>
            <p:cNvSpPr/>
            <p:nvPr/>
          </p:nvSpPr>
          <p:spPr>
            <a:xfrm>
              <a:off x="8103589" y="11347235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50CC173F-18CE-B868-2BC9-39086ECB588A}"/>
                </a:ext>
              </a:extLst>
            </p:cNvPr>
            <p:cNvSpPr/>
            <p:nvPr/>
          </p:nvSpPr>
          <p:spPr>
            <a:xfrm>
              <a:off x="7732777" y="11347235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EAA21942-DDD1-E521-D6A1-4F8216572481}"/>
                </a:ext>
              </a:extLst>
            </p:cNvPr>
            <p:cNvSpPr/>
            <p:nvPr/>
          </p:nvSpPr>
          <p:spPr>
            <a:xfrm>
              <a:off x="7732777" y="10276758"/>
              <a:ext cx="741622" cy="856323"/>
            </a:xfrm>
            <a:custGeom>
              <a:avLst/>
              <a:gdLst>
                <a:gd name="connsiteX0" fmla="*/ 0 w 715952"/>
                <a:gd name="connsiteY0" fmla="*/ 620036 h 826683"/>
                <a:gd name="connsiteX1" fmla="*/ 357976 w 715952"/>
                <a:gd name="connsiteY1" fmla="*/ 826684 h 826683"/>
                <a:gd name="connsiteX2" fmla="*/ 715953 w 715952"/>
                <a:gd name="connsiteY2" fmla="*/ 620036 h 826683"/>
                <a:gd name="connsiteX3" fmla="*/ 715953 w 715952"/>
                <a:gd name="connsiteY3" fmla="*/ 206648 h 826683"/>
                <a:gd name="connsiteX4" fmla="*/ 357976 w 715952"/>
                <a:gd name="connsiteY4" fmla="*/ 0 h 826683"/>
                <a:gd name="connsiteX5" fmla="*/ 0 w 715952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45E73235-DCF7-EBAF-0B9E-3BAD6E928A98}"/>
                </a:ext>
              </a:extLst>
            </p:cNvPr>
            <p:cNvSpPr/>
            <p:nvPr/>
          </p:nvSpPr>
          <p:spPr>
            <a:xfrm>
              <a:off x="8103589" y="1070487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82EB03F2-2057-99A4-7EF1-3EB81B4BFB1E}"/>
                </a:ext>
              </a:extLst>
            </p:cNvPr>
            <p:cNvSpPr/>
            <p:nvPr/>
          </p:nvSpPr>
          <p:spPr>
            <a:xfrm>
              <a:off x="8103589" y="1049081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CE8D1253-B8E2-6D97-CA7E-691CC88B49B7}"/>
                </a:ext>
              </a:extLst>
            </p:cNvPr>
            <p:cNvSpPr/>
            <p:nvPr/>
          </p:nvSpPr>
          <p:spPr>
            <a:xfrm>
              <a:off x="7732777" y="1049081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F47A121F-480C-A743-506A-3AD51E61DDB5}"/>
                </a:ext>
              </a:extLst>
            </p:cNvPr>
            <p:cNvSpPr/>
            <p:nvPr/>
          </p:nvSpPr>
          <p:spPr>
            <a:xfrm>
              <a:off x="7732777" y="9420629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647 h 826777"/>
                <a:gd name="connsiteX4" fmla="*/ 357976 w 715952"/>
                <a:gd name="connsiteY4" fmla="*/ 0 h 826777"/>
                <a:gd name="connsiteX5" fmla="*/ 0 w 715952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98E26793-6608-B0C8-EED5-D97710525A4A}"/>
                </a:ext>
              </a:extLst>
            </p:cNvPr>
            <p:cNvSpPr/>
            <p:nvPr/>
          </p:nvSpPr>
          <p:spPr>
            <a:xfrm>
              <a:off x="8103589" y="984884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F1586B63-1A01-2C19-1287-D07B41921094}"/>
                </a:ext>
              </a:extLst>
            </p:cNvPr>
            <p:cNvSpPr/>
            <p:nvPr/>
          </p:nvSpPr>
          <p:spPr>
            <a:xfrm>
              <a:off x="8103589" y="9634685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8615A118-D550-94E7-51A1-C54B2AC38A7B}"/>
                </a:ext>
              </a:extLst>
            </p:cNvPr>
            <p:cNvSpPr/>
            <p:nvPr/>
          </p:nvSpPr>
          <p:spPr>
            <a:xfrm>
              <a:off x="7732777" y="9634685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0F807322-9EB3-4843-01FB-AADFB2AD0ABE}"/>
                </a:ext>
              </a:extLst>
            </p:cNvPr>
            <p:cNvSpPr/>
            <p:nvPr/>
          </p:nvSpPr>
          <p:spPr>
            <a:xfrm>
              <a:off x="7732777" y="8564208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8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5EB54B84-F485-6B3D-6D3C-EB22C0A13AA5}"/>
                </a:ext>
              </a:extLst>
            </p:cNvPr>
            <p:cNvSpPr/>
            <p:nvPr/>
          </p:nvSpPr>
          <p:spPr>
            <a:xfrm>
              <a:off x="8103589" y="89924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BA9BACB4-2CE2-8A0A-C358-6AD732F56115}"/>
                </a:ext>
              </a:extLst>
            </p:cNvPr>
            <p:cNvSpPr/>
            <p:nvPr/>
          </p:nvSpPr>
          <p:spPr>
            <a:xfrm>
              <a:off x="8103589" y="8778362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978EA011-2E40-76FB-3820-36C4376C3E2C}"/>
                </a:ext>
              </a:extLst>
            </p:cNvPr>
            <p:cNvSpPr/>
            <p:nvPr/>
          </p:nvSpPr>
          <p:spPr>
            <a:xfrm>
              <a:off x="7732777" y="8778362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D5853D7B-3989-5A5B-4A7C-2549C47FD184}"/>
                </a:ext>
              </a:extLst>
            </p:cNvPr>
            <p:cNvSpPr/>
            <p:nvPr/>
          </p:nvSpPr>
          <p:spPr>
            <a:xfrm>
              <a:off x="7732777" y="7707108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647 h 826777"/>
                <a:gd name="connsiteX4" fmla="*/ 357976 w 715952"/>
                <a:gd name="connsiteY4" fmla="*/ 0 h 826777"/>
                <a:gd name="connsiteX5" fmla="*/ 0 w 715952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AD69E0F5-B8DB-10ED-2843-896612B2EE67}"/>
                </a:ext>
              </a:extLst>
            </p:cNvPr>
            <p:cNvSpPr/>
            <p:nvPr/>
          </p:nvSpPr>
          <p:spPr>
            <a:xfrm>
              <a:off x="8103589" y="81353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34B69CC5-884F-D2C9-77A9-D7D3DC6CA26D}"/>
                </a:ext>
              </a:extLst>
            </p:cNvPr>
            <p:cNvSpPr/>
            <p:nvPr/>
          </p:nvSpPr>
          <p:spPr>
            <a:xfrm>
              <a:off x="8103589" y="7921164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01267A17-A8C2-202C-B5EE-133F8CC15754}"/>
                </a:ext>
              </a:extLst>
            </p:cNvPr>
            <p:cNvSpPr/>
            <p:nvPr/>
          </p:nvSpPr>
          <p:spPr>
            <a:xfrm>
              <a:off x="7732777" y="7921164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C63F096B-CB8D-C946-A9EB-92AC49D67886}"/>
                </a:ext>
              </a:extLst>
            </p:cNvPr>
            <p:cNvSpPr/>
            <p:nvPr/>
          </p:nvSpPr>
          <p:spPr>
            <a:xfrm>
              <a:off x="7732777" y="6850687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E7A584DC-CC1B-EE33-AFFB-CE54D0E042D0}"/>
                </a:ext>
              </a:extLst>
            </p:cNvPr>
            <p:cNvSpPr/>
            <p:nvPr/>
          </p:nvSpPr>
          <p:spPr>
            <a:xfrm>
              <a:off x="8103589" y="727889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620182CB-A58A-FF82-09FD-AABEF256906F}"/>
                </a:ext>
              </a:extLst>
            </p:cNvPr>
            <p:cNvSpPr/>
            <p:nvPr/>
          </p:nvSpPr>
          <p:spPr>
            <a:xfrm>
              <a:off x="8103589" y="706484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52F1B3CE-BBBE-D4C3-892C-A4F613D41277}"/>
                </a:ext>
              </a:extLst>
            </p:cNvPr>
            <p:cNvSpPr/>
            <p:nvPr/>
          </p:nvSpPr>
          <p:spPr>
            <a:xfrm>
              <a:off x="7732777" y="706484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CEE2F76F-1C36-88A3-87DB-2678782F8594}"/>
                </a:ext>
              </a:extLst>
            </p:cNvPr>
            <p:cNvSpPr/>
            <p:nvPr/>
          </p:nvSpPr>
          <p:spPr>
            <a:xfrm>
              <a:off x="8474400" y="12846603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2 h 826777"/>
                <a:gd name="connsiteX4" fmla="*/ 357976 w 716046"/>
                <a:gd name="connsiteY4" fmla="*/ 0 h 826777"/>
                <a:gd name="connsiteX5" fmla="*/ 0 w 716046"/>
                <a:gd name="connsiteY5" fmla="*/ 206742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2"/>
                  </a:lnTo>
                  <a:lnTo>
                    <a:pt x="357976" y="0"/>
                  </a:lnTo>
                  <a:lnTo>
                    <a:pt x="0" y="206742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01CDC70F-00E0-68BE-C64E-B946D10D83A5}"/>
                </a:ext>
              </a:extLst>
            </p:cNvPr>
            <p:cNvSpPr/>
            <p:nvPr/>
          </p:nvSpPr>
          <p:spPr>
            <a:xfrm>
              <a:off x="8845211" y="1327481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8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DB88BB45-4277-FE20-E838-D152A3F50FCA}"/>
                </a:ext>
              </a:extLst>
            </p:cNvPr>
            <p:cNvSpPr/>
            <p:nvPr/>
          </p:nvSpPr>
          <p:spPr>
            <a:xfrm>
              <a:off x="8845211" y="13060756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EF29DF06-75D1-F46C-A217-2C122F436878}"/>
                </a:ext>
              </a:extLst>
            </p:cNvPr>
            <p:cNvSpPr/>
            <p:nvPr/>
          </p:nvSpPr>
          <p:spPr>
            <a:xfrm>
              <a:off x="8474400" y="1306075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C18E5900-94C3-A728-884B-678D3EDCD895}"/>
                </a:ext>
              </a:extLst>
            </p:cNvPr>
            <p:cNvSpPr/>
            <p:nvPr/>
          </p:nvSpPr>
          <p:spPr>
            <a:xfrm>
              <a:off x="8474400" y="11990182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E8D0DA9F-9BEF-2717-AA1D-F92CC64F986D}"/>
                </a:ext>
              </a:extLst>
            </p:cNvPr>
            <p:cNvSpPr/>
            <p:nvPr/>
          </p:nvSpPr>
          <p:spPr>
            <a:xfrm>
              <a:off x="8845211" y="124183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DAABA3F3-CF34-F7C0-0A64-014D1AFDBF94}"/>
                </a:ext>
              </a:extLst>
            </p:cNvPr>
            <p:cNvSpPr/>
            <p:nvPr/>
          </p:nvSpPr>
          <p:spPr>
            <a:xfrm>
              <a:off x="8845211" y="12204336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FA769E2A-5F12-8ED8-CF43-28A67BF6AB12}"/>
                </a:ext>
              </a:extLst>
            </p:cNvPr>
            <p:cNvSpPr/>
            <p:nvPr/>
          </p:nvSpPr>
          <p:spPr>
            <a:xfrm>
              <a:off x="8474400" y="1220433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44E7F385-96D8-06B3-E754-59C469D80EA6}"/>
                </a:ext>
              </a:extLst>
            </p:cNvPr>
            <p:cNvSpPr/>
            <p:nvPr/>
          </p:nvSpPr>
          <p:spPr>
            <a:xfrm>
              <a:off x="8474400" y="11133081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7EB3DCBE-7E23-1F13-9A22-7A61CFBCBFD8}"/>
                </a:ext>
              </a:extLst>
            </p:cNvPr>
            <p:cNvSpPr/>
            <p:nvPr/>
          </p:nvSpPr>
          <p:spPr>
            <a:xfrm>
              <a:off x="8845211" y="115612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39B6BC04-A439-93C4-D9C7-4137E71FE43D}"/>
                </a:ext>
              </a:extLst>
            </p:cNvPr>
            <p:cNvSpPr/>
            <p:nvPr/>
          </p:nvSpPr>
          <p:spPr>
            <a:xfrm>
              <a:off x="8845211" y="11347235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4B5DF522-7C7E-C44A-CB57-A05D15F3AAC2}"/>
                </a:ext>
              </a:extLst>
            </p:cNvPr>
            <p:cNvSpPr/>
            <p:nvPr/>
          </p:nvSpPr>
          <p:spPr>
            <a:xfrm>
              <a:off x="8474400" y="11347235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17B5D265-8389-516B-351F-701AFCCEF81C}"/>
                </a:ext>
              </a:extLst>
            </p:cNvPr>
            <p:cNvSpPr/>
            <p:nvPr/>
          </p:nvSpPr>
          <p:spPr>
            <a:xfrm>
              <a:off x="8474400" y="10276758"/>
              <a:ext cx="741719" cy="856323"/>
            </a:xfrm>
            <a:custGeom>
              <a:avLst/>
              <a:gdLst>
                <a:gd name="connsiteX0" fmla="*/ 0 w 716046"/>
                <a:gd name="connsiteY0" fmla="*/ 620036 h 826683"/>
                <a:gd name="connsiteX1" fmla="*/ 357976 w 716046"/>
                <a:gd name="connsiteY1" fmla="*/ 826684 h 826683"/>
                <a:gd name="connsiteX2" fmla="*/ 716047 w 716046"/>
                <a:gd name="connsiteY2" fmla="*/ 620036 h 826683"/>
                <a:gd name="connsiteX3" fmla="*/ 716047 w 716046"/>
                <a:gd name="connsiteY3" fmla="*/ 206648 h 826683"/>
                <a:gd name="connsiteX4" fmla="*/ 357976 w 716046"/>
                <a:gd name="connsiteY4" fmla="*/ 0 h 826683"/>
                <a:gd name="connsiteX5" fmla="*/ 0 w 716046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6047" y="620036"/>
                  </a:lnTo>
                  <a:lnTo>
                    <a:pt x="716047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CE6EF9AA-3739-7707-33AE-AA2A531BB65F}"/>
                </a:ext>
              </a:extLst>
            </p:cNvPr>
            <p:cNvSpPr/>
            <p:nvPr/>
          </p:nvSpPr>
          <p:spPr>
            <a:xfrm>
              <a:off x="8845211" y="1070487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B1DD2E02-8E22-FA90-6CC8-21A0A9CEC24A}"/>
                </a:ext>
              </a:extLst>
            </p:cNvPr>
            <p:cNvSpPr/>
            <p:nvPr/>
          </p:nvSpPr>
          <p:spPr>
            <a:xfrm>
              <a:off x="8845211" y="10490814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58C126BD-F247-5727-C659-211EF6D2AC6E}"/>
                </a:ext>
              </a:extLst>
            </p:cNvPr>
            <p:cNvSpPr/>
            <p:nvPr/>
          </p:nvSpPr>
          <p:spPr>
            <a:xfrm>
              <a:off x="8474400" y="1049081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7436A2C5-BB46-7154-4615-4F183B00C7BE}"/>
                </a:ext>
              </a:extLst>
            </p:cNvPr>
            <p:cNvSpPr/>
            <p:nvPr/>
          </p:nvSpPr>
          <p:spPr>
            <a:xfrm>
              <a:off x="8474400" y="9420629"/>
              <a:ext cx="741719" cy="856420"/>
            </a:xfrm>
            <a:custGeom>
              <a:avLst/>
              <a:gdLst>
                <a:gd name="connsiteX0" fmla="*/ 0 w 716046"/>
                <a:gd name="connsiteY0" fmla="*/ 620036 h 826777"/>
                <a:gd name="connsiteX1" fmla="*/ 357976 w 716046"/>
                <a:gd name="connsiteY1" fmla="*/ 826777 h 826777"/>
                <a:gd name="connsiteX2" fmla="*/ 716047 w 716046"/>
                <a:gd name="connsiteY2" fmla="*/ 620036 h 826777"/>
                <a:gd name="connsiteX3" fmla="*/ 716047 w 716046"/>
                <a:gd name="connsiteY3" fmla="*/ 206647 h 826777"/>
                <a:gd name="connsiteX4" fmla="*/ 357976 w 716046"/>
                <a:gd name="connsiteY4" fmla="*/ 0 h 826777"/>
                <a:gd name="connsiteX5" fmla="*/ 0 w 716046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6047" y="620036"/>
                  </a:lnTo>
                  <a:lnTo>
                    <a:pt x="716047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656481C3-D550-9503-CF2B-C6CEB6997007}"/>
                </a:ext>
              </a:extLst>
            </p:cNvPr>
            <p:cNvSpPr/>
            <p:nvPr/>
          </p:nvSpPr>
          <p:spPr>
            <a:xfrm>
              <a:off x="8845211" y="984884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5AFE15A4-3445-B193-AE04-FDAE59EC188A}"/>
                </a:ext>
              </a:extLst>
            </p:cNvPr>
            <p:cNvSpPr/>
            <p:nvPr/>
          </p:nvSpPr>
          <p:spPr>
            <a:xfrm>
              <a:off x="8845211" y="9634685"/>
              <a:ext cx="370908" cy="214153"/>
            </a:xfrm>
            <a:custGeom>
              <a:avLst/>
              <a:gdLst>
                <a:gd name="connsiteX0" fmla="*/ 358070 w 358070"/>
                <a:gd name="connsiteY0" fmla="*/ 0 h 206741"/>
                <a:gd name="connsiteX1" fmla="*/ 0 w 358070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741">
                  <a:moveTo>
                    <a:pt x="358070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8B76F1C2-AD48-4CD8-E70E-791372BBAF4A}"/>
                </a:ext>
              </a:extLst>
            </p:cNvPr>
            <p:cNvSpPr/>
            <p:nvPr/>
          </p:nvSpPr>
          <p:spPr>
            <a:xfrm>
              <a:off x="8474400" y="9634685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53120563-2D5F-2F12-5BD1-E9C7933F1CAD}"/>
                </a:ext>
              </a:extLst>
            </p:cNvPr>
            <p:cNvSpPr/>
            <p:nvPr/>
          </p:nvSpPr>
          <p:spPr>
            <a:xfrm>
              <a:off x="8474400" y="8564208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8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A5DD5E93-C1CE-5A3F-5D8E-B4F4D82372D0}"/>
                </a:ext>
              </a:extLst>
            </p:cNvPr>
            <p:cNvSpPr/>
            <p:nvPr/>
          </p:nvSpPr>
          <p:spPr>
            <a:xfrm>
              <a:off x="8845211" y="89924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54ABB39D-7810-1031-7270-326E7AFA04AC}"/>
                </a:ext>
              </a:extLst>
            </p:cNvPr>
            <p:cNvSpPr/>
            <p:nvPr/>
          </p:nvSpPr>
          <p:spPr>
            <a:xfrm>
              <a:off x="8845211" y="8778362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78C6E378-B2C3-7755-A3AE-3917668A206A}"/>
                </a:ext>
              </a:extLst>
            </p:cNvPr>
            <p:cNvSpPr/>
            <p:nvPr/>
          </p:nvSpPr>
          <p:spPr>
            <a:xfrm>
              <a:off x="8474400" y="8778362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889E734D-E208-6B5E-1EB2-6649F0B63CA0}"/>
                </a:ext>
              </a:extLst>
            </p:cNvPr>
            <p:cNvSpPr/>
            <p:nvPr/>
          </p:nvSpPr>
          <p:spPr>
            <a:xfrm>
              <a:off x="8474400" y="7707108"/>
              <a:ext cx="741719" cy="856420"/>
            </a:xfrm>
            <a:custGeom>
              <a:avLst/>
              <a:gdLst>
                <a:gd name="connsiteX0" fmla="*/ 0 w 716046"/>
                <a:gd name="connsiteY0" fmla="*/ 620036 h 826777"/>
                <a:gd name="connsiteX1" fmla="*/ 357976 w 716046"/>
                <a:gd name="connsiteY1" fmla="*/ 826777 h 826777"/>
                <a:gd name="connsiteX2" fmla="*/ 716047 w 716046"/>
                <a:gd name="connsiteY2" fmla="*/ 620036 h 826777"/>
                <a:gd name="connsiteX3" fmla="*/ 716047 w 716046"/>
                <a:gd name="connsiteY3" fmla="*/ 206647 h 826777"/>
                <a:gd name="connsiteX4" fmla="*/ 357976 w 716046"/>
                <a:gd name="connsiteY4" fmla="*/ 0 h 826777"/>
                <a:gd name="connsiteX5" fmla="*/ 0 w 716046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6047" y="620036"/>
                  </a:lnTo>
                  <a:lnTo>
                    <a:pt x="716047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01A6D073-2D64-AA41-6455-87DCA80BC7B0}"/>
                </a:ext>
              </a:extLst>
            </p:cNvPr>
            <p:cNvSpPr/>
            <p:nvPr/>
          </p:nvSpPr>
          <p:spPr>
            <a:xfrm>
              <a:off x="8845211" y="81353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83EB2052-2C2E-457F-9C7A-CEF1D45B28AE}"/>
                </a:ext>
              </a:extLst>
            </p:cNvPr>
            <p:cNvSpPr/>
            <p:nvPr/>
          </p:nvSpPr>
          <p:spPr>
            <a:xfrm>
              <a:off x="8845211" y="7921164"/>
              <a:ext cx="370908" cy="214153"/>
            </a:xfrm>
            <a:custGeom>
              <a:avLst/>
              <a:gdLst>
                <a:gd name="connsiteX0" fmla="*/ 358070 w 358070"/>
                <a:gd name="connsiteY0" fmla="*/ 0 h 206741"/>
                <a:gd name="connsiteX1" fmla="*/ 0 w 358070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741">
                  <a:moveTo>
                    <a:pt x="358070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B0ADAA79-EAB5-AC6C-E8C3-FAB258237CF7}"/>
                </a:ext>
              </a:extLst>
            </p:cNvPr>
            <p:cNvSpPr/>
            <p:nvPr/>
          </p:nvSpPr>
          <p:spPr>
            <a:xfrm>
              <a:off x="8474400" y="7921164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DC0EF5A1-BA95-8175-6E65-F8FA6798A998}"/>
                </a:ext>
              </a:extLst>
            </p:cNvPr>
            <p:cNvSpPr/>
            <p:nvPr/>
          </p:nvSpPr>
          <p:spPr>
            <a:xfrm>
              <a:off x="8474400" y="6850687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16940192-75DA-9ED0-DD38-DADB38DCDDD7}"/>
                </a:ext>
              </a:extLst>
            </p:cNvPr>
            <p:cNvSpPr/>
            <p:nvPr/>
          </p:nvSpPr>
          <p:spPr>
            <a:xfrm>
              <a:off x="8845211" y="727889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EC6DA67B-08BE-A29E-C34F-DAB0565586AE}"/>
                </a:ext>
              </a:extLst>
            </p:cNvPr>
            <p:cNvSpPr/>
            <p:nvPr/>
          </p:nvSpPr>
          <p:spPr>
            <a:xfrm>
              <a:off x="8845211" y="7064840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968E8AE4-5801-05F5-A5AE-4F61B046384B}"/>
                </a:ext>
              </a:extLst>
            </p:cNvPr>
            <p:cNvSpPr/>
            <p:nvPr/>
          </p:nvSpPr>
          <p:spPr>
            <a:xfrm>
              <a:off x="8474400" y="706484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772AB980-4DE2-2938-0295-79FAC902A6C9}"/>
                </a:ext>
              </a:extLst>
            </p:cNvPr>
            <p:cNvSpPr/>
            <p:nvPr/>
          </p:nvSpPr>
          <p:spPr>
            <a:xfrm>
              <a:off x="9224666" y="12846603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6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2 h 826777"/>
                <a:gd name="connsiteX4" fmla="*/ 357976 w 715953"/>
                <a:gd name="connsiteY4" fmla="*/ 0 h 826777"/>
                <a:gd name="connsiteX5" fmla="*/ 0 w 715953"/>
                <a:gd name="connsiteY5" fmla="*/ 206742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2"/>
                  </a:lnTo>
                  <a:lnTo>
                    <a:pt x="357976" y="0"/>
                  </a:lnTo>
                  <a:lnTo>
                    <a:pt x="0" y="206742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399B50B1-A924-B38D-25C9-17E4D12A4B51}"/>
                </a:ext>
              </a:extLst>
            </p:cNvPr>
            <p:cNvSpPr/>
            <p:nvPr/>
          </p:nvSpPr>
          <p:spPr>
            <a:xfrm>
              <a:off x="9595478" y="1327481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8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9679F569-960E-023F-B6D3-AB70EA379C64}"/>
                </a:ext>
              </a:extLst>
            </p:cNvPr>
            <p:cNvSpPr/>
            <p:nvPr/>
          </p:nvSpPr>
          <p:spPr>
            <a:xfrm>
              <a:off x="9595478" y="13060756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5C9E6ED1-DA39-B20D-5885-D767F2882EF7}"/>
                </a:ext>
              </a:extLst>
            </p:cNvPr>
            <p:cNvSpPr/>
            <p:nvPr/>
          </p:nvSpPr>
          <p:spPr>
            <a:xfrm>
              <a:off x="9224666" y="1306075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F3F4327E-905F-017F-15D2-0FCFD860423D}"/>
                </a:ext>
              </a:extLst>
            </p:cNvPr>
            <p:cNvSpPr/>
            <p:nvPr/>
          </p:nvSpPr>
          <p:spPr>
            <a:xfrm>
              <a:off x="9224666" y="11990182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6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6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7B79EFA1-4E40-030D-792E-DC8C60C9C691}"/>
                </a:ext>
              </a:extLst>
            </p:cNvPr>
            <p:cNvSpPr/>
            <p:nvPr/>
          </p:nvSpPr>
          <p:spPr>
            <a:xfrm>
              <a:off x="9595478" y="124183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763D4624-5B46-445B-4D1F-9124481880CB}"/>
                </a:ext>
              </a:extLst>
            </p:cNvPr>
            <p:cNvSpPr/>
            <p:nvPr/>
          </p:nvSpPr>
          <p:spPr>
            <a:xfrm>
              <a:off x="9595478" y="12204336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96757401-1D7C-B68E-8B28-013A1A141902}"/>
                </a:ext>
              </a:extLst>
            </p:cNvPr>
            <p:cNvSpPr/>
            <p:nvPr/>
          </p:nvSpPr>
          <p:spPr>
            <a:xfrm>
              <a:off x="9224666" y="1220433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A9A1DCBE-3F7F-256C-76C4-E97781601A5D}"/>
                </a:ext>
              </a:extLst>
            </p:cNvPr>
            <p:cNvSpPr/>
            <p:nvPr/>
          </p:nvSpPr>
          <p:spPr>
            <a:xfrm>
              <a:off x="9224666" y="11133081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6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6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F5C43C66-5D83-4D7F-9DCD-570D4B0A5648}"/>
                </a:ext>
              </a:extLst>
            </p:cNvPr>
            <p:cNvSpPr/>
            <p:nvPr/>
          </p:nvSpPr>
          <p:spPr>
            <a:xfrm>
              <a:off x="9595478" y="115612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592E25A9-E3F7-BEE3-393C-6F7EEFD280B7}"/>
                </a:ext>
              </a:extLst>
            </p:cNvPr>
            <p:cNvSpPr/>
            <p:nvPr/>
          </p:nvSpPr>
          <p:spPr>
            <a:xfrm>
              <a:off x="9595478" y="11347235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E66EBAA2-2E7E-9508-9572-BE374316B3CF}"/>
                </a:ext>
              </a:extLst>
            </p:cNvPr>
            <p:cNvSpPr/>
            <p:nvPr/>
          </p:nvSpPr>
          <p:spPr>
            <a:xfrm>
              <a:off x="9224666" y="11347235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46FB4E3B-C01B-CE95-00C5-7CF1087D51E9}"/>
                </a:ext>
              </a:extLst>
            </p:cNvPr>
            <p:cNvSpPr/>
            <p:nvPr/>
          </p:nvSpPr>
          <p:spPr>
            <a:xfrm>
              <a:off x="9224666" y="10276758"/>
              <a:ext cx="741623" cy="856323"/>
            </a:xfrm>
            <a:custGeom>
              <a:avLst/>
              <a:gdLst>
                <a:gd name="connsiteX0" fmla="*/ 0 w 715953"/>
                <a:gd name="connsiteY0" fmla="*/ 620036 h 826683"/>
                <a:gd name="connsiteX1" fmla="*/ 357976 w 715953"/>
                <a:gd name="connsiteY1" fmla="*/ 826684 h 826683"/>
                <a:gd name="connsiteX2" fmla="*/ 715953 w 715953"/>
                <a:gd name="connsiteY2" fmla="*/ 620036 h 826683"/>
                <a:gd name="connsiteX3" fmla="*/ 715953 w 715953"/>
                <a:gd name="connsiteY3" fmla="*/ 206648 h 826683"/>
                <a:gd name="connsiteX4" fmla="*/ 357976 w 715953"/>
                <a:gd name="connsiteY4" fmla="*/ 0 h 826683"/>
                <a:gd name="connsiteX5" fmla="*/ 0 w 715953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6BC969CB-1843-F1C8-2F36-FE28A63E87F1}"/>
                </a:ext>
              </a:extLst>
            </p:cNvPr>
            <p:cNvSpPr/>
            <p:nvPr/>
          </p:nvSpPr>
          <p:spPr>
            <a:xfrm>
              <a:off x="9595478" y="1070487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EA7F6276-B7A9-8F67-CAD6-09F7011C3C9C}"/>
                </a:ext>
              </a:extLst>
            </p:cNvPr>
            <p:cNvSpPr/>
            <p:nvPr/>
          </p:nvSpPr>
          <p:spPr>
            <a:xfrm>
              <a:off x="9595478" y="10490814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B0721A1E-68D9-9CDF-466B-143DD98CE4F3}"/>
                </a:ext>
              </a:extLst>
            </p:cNvPr>
            <p:cNvSpPr/>
            <p:nvPr/>
          </p:nvSpPr>
          <p:spPr>
            <a:xfrm>
              <a:off x="9224666" y="1049081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44FEADC7-10C0-9731-3F07-706EAA466613}"/>
                </a:ext>
              </a:extLst>
            </p:cNvPr>
            <p:cNvSpPr/>
            <p:nvPr/>
          </p:nvSpPr>
          <p:spPr>
            <a:xfrm>
              <a:off x="9224666" y="9420629"/>
              <a:ext cx="741623" cy="856420"/>
            </a:xfrm>
            <a:custGeom>
              <a:avLst/>
              <a:gdLst>
                <a:gd name="connsiteX0" fmla="*/ 0 w 715953"/>
                <a:gd name="connsiteY0" fmla="*/ 620036 h 826777"/>
                <a:gd name="connsiteX1" fmla="*/ 357976 w 715953"/>
                <a:gd name="connsiteY1" fmla="*/ 826777 h 826777"/>
                <a:gd name="connsiteX2" fmla="*/ 715953 w 715953"/>
                <a:gd name="connsiteY2" fmla="*/ 620036 h 826777"/>
                <a:gd name="connsiteX3" fmla="*/ 715953 w 715953"/>
                <a:gd name="connsiteY3" fmla="*/ 206647 h 826777"/>
                <a:gd name="connsiteX4" fmla="*/ 357976 w 715953"/>
                <a:gd name="connsiteY4" fmla="*/ 0 h 826777"/>
                <a:gd name="connsiteX5" fmla="*/ 0 w 715953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76F8D4A0-82F2-5863-66FE-6286D749AABD}"/>
                </a:ext>
              </a:extLst>
            </p:cNvPr>
            <p:cNvSpPr/>
            <p:nvPr/>
          </p:nvSpPr>
          <p:spPr>
            <a:xfrm>
              <a:off x="9595478" y="984884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EC8E69C3-D5F2-30EA-0A76-BE4AC3ECC419}"/>
                </a:ext>
              </a:extLst>
            </p:cNvPr>
            <p:cNvSpPr/>
            <p:nvPr/>
          </p:nvSpPr>
          <p:spPr>
            <a:xfrm>
              <a:off x="9595478" y="9634685"/>
              <a:ext cx="370811" cy="214153"/>
            </a:xfrm>
            <a:custGeom>
              <a:avLst/>
              <a:gdLst>
                <a:gd name="connsiteX0" fmla="*/ 357977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1862A95F-2AEF-6DAD-2B61-F4CFD75D4852}"/>
                </a:ext>
              </a:extLst>
            </p:cNvPr>
            <p:cNvSpPr/>
            <p:nvPr/>
          </p:nvSpPr>
          <p:spPr>
            <a:xfrm>
              <a:off x="9224666" y="9634685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A6151748-E4F4-5D87-31FF-3BDB89E9B1CE}"/>
                </a:ext>
              </a:extLst>
            </p:cNvPr>
            <p:cNvSpPr/>
            <p:nvPr/>
          </p:nvSpPr>
          <p:spPr>
            <a:xfrm>
              <a:off x="9224666" y="8564208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6 w 715953"/>
                <a:gd name="connsiteY1" fmla="*/ 826778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6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D78B7F46-6454-8565-074B-2F517B7B4A73}"/>
                </a:ext>
              </a:extLst>
            </p:cNvPr>
            <p:cNvSpPr/>
            <p:nvPr/>
          </p:nvSpPr>
          <p:spPr>
            <a:xfrm>
              <a:off x="9595478" y="89924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id="{7FE77A9E-DD88-9C40-4994-D9C3084ED0D4}"/>
                </a:ext>
              </a:extLst>
            </p:cNvPr>
            <p:cNvSpPr/>
            <p:nvPr/>
          </p:nvSpPr>
          <p:spPr>
            <a:xfrm>
              <a:off x="9595478" y="8778362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id="{D2BE129B-5CFB-0BFE-C0BA-7C1EE9DAB96F}"/>
                </a:ext>
              </a:extLst>
            </p:cNvPr>
            <p:cNvSpPr/>
            <p:nvPr/>
          </p:nvSpPr>
          <p:spPr>
            <a:xfrm>
              <a:off x="9224666" y="8778362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CFA44BBA-1DF0-416F-3DC6-EAC261C4ED82}"/>
                </a:ext>
              </a:extLst>
            </p:cNvPr>
            <p:cNvSpPr/>
            <p:nvPr/>
          </p:nvSpPr>
          <p:spPr>
            <a:xfrm>
              <a:off x="9224666" y="7707108"/>
              <a:ext cx="741623" cy="856420"/>
            </a:xfrm>
            <a:custGeom>
              <a:avLst/>
              <a:gdLst>
                <a:gd name="connsiteX0" fmla="*/ 0 w 715953"/>
                <a:gd name="connsiteY0" fmla="*/ 620036 h 826777"/>
                <a:gd name="connsiteX1" fmla="*/ 357976 w 715953"/>
                <a:gd name="connsiteY1" fmla="*/ 826777 h 826777"/>
                <a:gd name="connsiteX2" fmla="*/ 715953 w 715953"/>
                <a:gd name="connsiteY2" fmla="*/ 620036 h 826777"/>
                <a:gd name="connsiteX3" fmla="*/ 715953 w 715953"/>
                <a:gd name="connsiteY3" fmla="*/ 206647 h 826777"/>
                <a:gd name="connsiteX4" fmla="*/ 357976 w 715953"/>
                <a:gd name="connsiteY4" fmla="*/ 0 h 826777"/>
                <a:gd name="connsiteX5" fmla="*/ 0 w 715953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7F2DDE3D-CBEF-B4E0-6824-1C7014ABF7E7}"/>
                </a:ext>
              </a:extLst>
            </p:cNvPr>
            <p:cNvSpPr/>
            <p:nvPr/>
          </p:nvSpPr>
          <p:spPr>
            <a:xfrm>
              <a:off x="9595478" y="81353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id="{AE0F5719-E26A-7242-0065-3F3C806C7CC4}"/>
                </a:ext>
              </a:extLst>
            </p:cNvPr>
            <p:cNvSpPr/>
            <p:nvPr/>
          </p:nvSpPr>
          <p:spPr>
            <a:xfrm>
              <a:off x="9595478" y="7921164"/>
              <a:ext cx="370811" cy="214153"/>
            </a:xfrm>
            <a:custGeom>
              <a:avLst/>
              <a:gdLst>
                <a:gd name="connsiteX0" fmla="*/ 357977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7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id="{3B5506AE-C6E6-90FF-7D28-E5D0AFDE1180}"/>
                </a:ext>
              </a:extLst>
            </p:cNvPr>
            <p:cNvSpPr/>
            <p:nvPr/>
          </p:nvSpPr>
          <p:spPr>
            <a:xfrm>
              <a:off x="9224666" y="7921164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id="{B556E937-A11C-0C4D-856D-F2E1F012FC35}"/>
                </a:ext>
              </a:extLst>
            </p:cNvPr>
            <p:cNvSpPr/>
            <p:nvPr/>
          </p:nvSpPr>
          <p:spPr>
            <a:xfrm>
              <a:off x="9224666" y="6850687"/>
              <a:ext cx="741623" cy="856420"/>
            </a:xfrm>
            <a:custGeom>
              <a:avLst/>
              <a:gdLst>
                <a:gd name="connsiteX0" fmla="*/ 0 w 715953"/>
                <a:gd name="connsiteY0" fmla="*/ 620130 h 826777"/>
                <a:gd name="connsiteX1" fmla="*/ 357976 w 715953"/>
                <a:gd name="connsiteY1" fmla="*/ 826777 h 826777"/>
                <a:gd name="connsiteX2" fmla="*/ 715953 w 715953"/>
                <a:gd name="connsiteY2" fmla="*/ 620130 h 826777"/>
                <a:gd name="connsiteX3" fmla="*/ 715953 w 715953"/>
                <a:gd name="connsiteY3" fmla="*/ 206741 h 826777"/>
                <a:gd name="connsiteX4" fmla="*/ 357976 w 715953"/>
                <a:gd name="connsiteY4" fmla="*/ 0 h 826777"/>
                <a:gd name="connsiteX5" fmla="*/ 0 w 715953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3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3" name="Freeform: Shape 422">
              <a:extLst>
                <a:ext uri="{FF2B5EF4-FFF2-40B4-BE49-F238E27FC236}">
                  <a16:creationId xmlns:a16="http://schemas.microsoft.com/office/drawing/2014/main" id="{550DC98E-F2D3-52C0-B606-F290437DA8BD}"/>
                </a:ext>
              </a:extLst>
            </p:cNvPr>
            <p:cNvSpPr/>
            <p:nvPr/>
          </p:nvSpPr>
          <p:spPr>
            <a:xfrm>
              <a:off x="9595478" y="727889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4" name="Freeform: Shape 423">
              <a:extLst>
                <a:ext uri="{FF2B5EF4-FFF2-40B4-BE49-F238E27FC236}">
                  <a16:creationId xmlns:a16="http://schemas.microsoft.com/office/drawing/2014/main" id="{D3E18E76-61AE-186E-D79B-2657F5033EF5}"/>
                </a:ext>
              </a:extLst>
            </p:cNvPr>
            <p:cNvSpPr/>
            <p:nvPr/>
          </p:nvSpPr>
          <p:spPr>
            <a:xfrm>
              <a:off x="9595478" y="7064840"/>
              <a:ext cx="370811" cy="214056"/>
            </a:xfrm>
            <a:custGeom>
              <a:avLst/>
              <a:gdLst>
                <a:gd name="connsiteX0" fmla="*/ 357977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7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5" name="Freeform: Shape 424">
              <a:extLst>
                <a:ext uri="{FF2B5EF4-FFF2-40B4-BE49-F238E27FC236}">
                  <a16:creationId xmlns:a16="http://schemas.microsoft.com/office/drawing/2014/main" id="{F5728016-F6E5-ADA6-8B5F-A16EFD082A63}"/>
                </a:ext>
              </a:extLst>
            </p:cNvPr>
            <p:cNvSpPr/>
            <p:nvPr/>
          </p:nvSpPr>
          <p:spPr>
            <a:xfrm>
              <a:off x="9224666" y="706484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6" name="Freeform: Shape 425">
              <a:extLst>
                <a:ext uri="{FF2B5EF4-FFF2-40B4-BE49-F238E27FC236}">
                  <a16:creationId xmlns:a16="http://schemas.microsoft.com/office/drawing/2014/main" id="{AD9EB215-F497-6AEF-3E7D-91BDF290D2A8}"/>
                </a:ext>
              </a:extLst>
            </p:cNvPr>
            <p:cNvSpPr/>
            <p:nvPr/>
          </p:nvSpPr>
          <p:spPr>
            <a:xfrm>
              <a:off x="9966290" y="12846603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2 h 826777"/>
                <a:gd name="connsiteX4" fmla="*/ 357976 w 716046"/>
                <a:gd name="connsiteY4" fmla="*/ 0 h 826777"/>
                <a:gd name="connsiteX5" fmla="*/ 0 w 716046"/>
                <a:gd name="connsiteY5" fmla="*/ 206742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2"/>
                  </a:lnTo>
                  <a:lnTo>
                    <a:pt x="357976" y="0"/>
                  </a:lnTo>
                  <a:lnTo>
                    <a:pt x="0" y="206742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7" name="Freeform: Shape 426">
              <a:extLst>
                <a:ext uri="{FF2B5EF4-FFF2-40B4-BE49-F238E27FC236}">
                  <a16:creationId xmlns:a16="http://schemas.microsoft.com/office/drawing/2014/main" id="{A0E4C92C-7C66-4F01-04D3-69BFB6044B22}"/>
                </a:ext>
              </a:extLst>
            </p:cNvPr>
            <p:cNvSpPr/>
            <p:nvPr/>
          </p:nvSpPr>
          <p:spPr>
            <a:xfrm>
              <a:off x="10337100" y="1327481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8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8" name="Freeform: Shape 427">
              <a:extLst>
                <a:ext uri="{FF2B5EF4-FFF2-40B4-BE49-F238E27FC236}">
                  <a16:creationId xmlns:a16="http://schemas.microsoft.com/office/drawing/2014/main" id="{4E1A7B82-EF50-F25A-BB8D-56CD44D11DE0}"/>
                </a:ext>
              </a:extLst>
            </p:cNvPr>
            <p:cNvSpPr/>
            <p:nvPr/>
          </p:nvSpPr>
          <p:spPr>
            <a:xfrm>
              <a:off x="10337100" y="13060756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29" name="Freeform: Shape 428">
              <a:extLst>
                <a:ext uri="{FF2B5EF4-FFF2-40B4-BE49-F238E27FC236}">
                  <a16:creationId xmlns:a16="http://schemas.microsoft.com/office/drawing/2014/main" id="{0B357652-E5AA-8148-C31C-7077AAD82B7A}"/>
                </a:ext>
              </a:extLst>
            </p:cNvPr>
            <p:cNvSpPr/>
            <p:nvPr/>
          </p:nvSpPr>
          <p:spPr>
            <a:xfrm>
              <a:off x="9966288" y="1306075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0" name="Freeform: Shape 429">
              <a:extLst>
                <a:ext uri="{FF2B5EF4-FFF2-40B4-BE49-F238E27FC236}">
                  <a16:creationId xmlns:a16="http://schemas.microsoft.com/office/drawing/2014/main" id="{8086229A-8FAD-F996-ED3F-7F317449F334}"/>
                </a:ext>
              </a:extLst>
            </p:cNvPr>
            <p:cNvSpPr/>
            <p:nvPr/>
          </p:nvSpPr>
          <p:spPr>
            <a:xfrm>
              <a:off x="9966290" y="11990182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1" name="Freeform: Shape 430">
              <a:extLst>
                <a:ext uri="{FF2B5EF4-FFF2-40B4-BE49-F238E27FC236}">
                  <a16:creationId xmlns:a16="http://schemas.microsoft.com/office/drawing/2014/main" id="{AF1CB7CA-98A1-0C5E-DF5C-379431EDF1C6}"/>
                </a:ext>
              </a:extLst>
            </p:cNvPr>
            <p:cNvSpPr/>
            <p:nvPr/>
          </p:nvSpPr>
          <p:spPr>
            <a:xfrm>
              <a:off x="10337100" y="124183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2" name="Freeform: Shape 431">
              <a:extLst>
                <a:ext uri="{FF2B5EF4-FFF2-40B4-BE49-F238E27FC236}">
                  <a16:creationId xmlns:a16="http://schemas.microsoft.com/office/drawing/2014/main" id="{F2B40AAD-198F-302C-2B02-5C45762E0F50}"/>
                </a:ext>
              </a:extLst>
            </p:cNvPr>
            <p:cNvSpPr/>
            <p:nvPr/>
          </p:nvSpPr>
          <p:spPr>
            <a:xfrm>
              <a:off x="10337100" y="12204336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3" name="Freeform: Shape 432">
              <a:extLst>
                <a:ext uri="{FF2B5EF4-FFF2-40B4-BE49-F238E27FC236}">
                  <a16:creationId xmlns:a16="http://schemas.microsoft.com/office/drawing/2014/main" id="{D23899C1-1602-BE73-7E68-7AF5A96F04F9}"/>
                </a:ext>
              </a:extLst>
            </p:cNvPr>
            <p:cNvSpPr/>
            <p:nvPr/>
          </p:nvSpPr>
          <p:spPr>
            <a:xfrm>
              <a:off x="9966288" y="1220433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4" name="Freeform: Shape 433">
              <a:extLst>
                <a:ext uri="{FF2B5EF4-FFF2-40B4-BE49-F238E27FC236}">
                  <a16:creationId xmlns:a16="http://schemas.microsoft.com/office/drawing/2014/main" id="{20D6C7BC-6F58-C967-A655-E5CC6CCD1790}"/>
                </a:ext>
              </a:extLst>
            </p:cNvPr>
            <p:cNvSpPr/>
            <p:nvPr/>
          </p:nvSpPr>
          <p:spPr>
            <a:xfrm>
              <a:off x="9966290" y="11133081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5" name="Freeform: Shape 434">
              <a:extLst>
                <a:ext uri="{FF2B5EF4-FFF2-40B4-BE49-F238E27FC236}">
                  <a16:creationId xmlns:a16="http://schemas.microsoft.com/office/drawing/2014/main" id="{EC9F6DF5-D9C4-4FAB-7D2B-A424AE36D352}"/>
                </a:ext>
              </a:extLst>
            </p:cNvPr>
            <p:cNvSpPr/>
            <p:nvPr/>
          </p:nvSpPr>
          <p:spPr>
            <a:xfrm>
              <a:off x="10337100" y="115612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6" name="Freeform: Shape 435">
              <a:extLst>
                <a:ext uri="{FF2B5EF4-FFF2-40B4-BE49-F238E27FC236}">
                  <a16:creationId xmlns:a16="http://schemas.microsoft.com/office/drawing/2014/main" id="{803EF9D5-410B-8471-B96A-22366DE7F522}"/>
                </a:ext>
              </a:extLst>
            </p:cNvPr>
            <p:cNvSpPr/>
            <p:nvPr/>
          </p:nvSpPr>
          <p:spPr>
            <a:xfrm>
              <a:off x="10337100" y="11347235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7" name="Freeform: Shape 436">
              <a:extLst>
                <a:ext uri="{FF2B5EF4-FFF2-40B4-BE49-F238E27FC236}">
                  <a16:creationId xmlns:a16="http://schemas.microsoft.com/office/drawing/2014/main" id="{6B5E4F24-B650-C55A-E1D0-7E8EB97D643B}"/>
                </a:ext>
              </a:extLst>
            </p:cNvPr>
            <p:cNvSpPr/>
            <p:nvPr/>
          </p:nvSpPr>
          <p:spPr>
            <a:xfrm>
              <a:off x="9966288" y="11347235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8" name="Freeform: Shape 437">
              <a:extLst>
                <a:ext uri="{FF2B5EF4-FFF2-40B4-BE49-F238E27FC236}">
                  <a16:creationId xmlns:a16="http://schemas.microsoft.com/office/drawing/2014/main" id="{8C9B3249-B9AA-AB42-1F75-2A39DC63EB6E}"/>
                </a:ext>
              </a:extLst>
            </p:cNvPr>
            <p:cNvSpPr/>
            <p:nvPr/>
          </p:nvSpPr>
          <p:spPr>
            <a:xfrm>
              <a:off x="9966290" y="10276758"/>
              <a:ext cx="741719" cy="856323"/>
            </a:xfrm>
            <a:custGeom>
              <a:avLst/>
              <a:gdLst>
                <a:gd name="connsiteX0" fmla="*/ 0 w 716046"/>
                <a:gd name="connsiteY0" fmla="*/ 620036 h 826683"/>
                <a:gd name="connsiteX1" fmla="*/ 357976 w 716046"/>
                <a:gd name="connsiteY1" fmla="*/ 826684 h 826683"/>
                <a:gd name="connsiteX2" fmla="*/ 716047 w 716046"/>
                <a:gd name="connsiteY2" fmla="*/ 620036 h 826683"/>
                <a:gd name="connsiteX3" fmla="*/ 716047 w 716046"/>
                <a:gd name="connsiteY3" fmla="*/ 206648 h 826683"/>
                <a:gd name="connsiteX4" fmla="*/ 357976 w 716046"/>
                <a:gd name="connsiteY4" fmla="*/ 0 h 826683"/>
                <a:gd name="connsiteX5" fmla="*/ 0 w 716046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6047" y="620036"/>
                  </a:lnTo>
                  <a:lnTo>
                    <a:pt x="716047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39" name="Freeform: Shape 438">
              <a:extLst>
                <a:ext uri="{FF2B5EF4-FFF2-40B4-BE49-F238E27FC236}">
                  <a16:creationId xmlns:a16="http://schemas.microsoft.com/office/drawing/2014/main" id="{A546C6F6-70B9-8EBC-F166-7C2FA9A579A7}"/>
                </a:ext>
              </a:extLst>
            </p:cNvPr>
            <p:cNvSpPr/>
            <p:nvPr/>
          </p:nvSpPr>
          <p:spPr>
            <a:xfrm>
              <a:off x="10337100" y="1070487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0" name="Freeform: Shape 439">
              <a:extLst>
                <a:ext uri="{FF2B5EF4-FFF2-40B4-BE49-F238E27FC236}">
                  <a16:creationId xmlns:a16="http://schemas.microsoft.com/office/drawing/2014/main" id="{9E2BE772-0117-2092-F56E-38058D26E500}"/>
                </a:ext>
              </a:extLst>
            </p:cNvPr>
            <p:cNvSpPr/>
            <p:nvPr/>
          </p:nvSpPr>
          <p:spPr>
            <a:xfrm>
              <a:off x="10337100" y="10490814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1" name="Freeform: Shape 440">
              <a:extLst>
                <a:ext uri="{FF2B5EF4-FFF2-40B4-BE49-F238E27FC236}">
                  <a16:creationId xmlns:a16="http://schemas.microsoft.com/office/drawing/2014/main" id="{C62C61E1-B283-6BBE-1154-097EE7C2CDE1}"/>
                </a:ext>
              </a:extLst>
            </p:cNvPr>
            <p:cNvSpPr/>
            <p:nvPr/>
          </p:nvSpPr>
          <p:spPr>
            <a:xfrm>
              <a:off x="9966288" y="1049081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2" name="Freeform: Shape 441">
              <a:extLst>
                <a:ext uri="{FF2B5EF4-FFF2-40B4-BE49-F238E27FC236}">
                  <a16:creationId xmlns:a16="http://schemas.microsoft.com/office/drawing/2014/main" id="{3C210480-072F-8DE2-3E1D-2071E620DD9C}"/>
                </a:ext>
              </a:extLst>
            </p:cNvPr>
            <p:cNvSpPr/>
            <p:nvPr/>
          </p:nvSpPr>
          <p:spPr>
            <a:xfrm>
              <a:off x="9966290" y="9420629"/>
              <a:ext cx="741719" cy="856420"/>
            </a:xfrm>
            <a:custGeom>
              <a:avLst/>
              <a:gdLst>
                <a:gd name="connsiteX0" fmla="*/ 0 w 716046"/>
                <a:gd name="connsiteY0" fmla="*/ 620036 h 826777"/>
                <a:gd name="connsiteX1" fmla="*/ 357976 w 716046"/>
                <a:gd name="connsiteY1" fmla="*/ 826777 h 826777"/>
                <a:gd name="connsiteX2" fmla="*/ 716047 w 716046"/>
                <a:gd name="connsiteY2" fmla="*/ 620036 h 826777"/>
                <a:gd name="connsiteX3" fmla="*/ 716047 w 716046"/>
                <a:gd name="connsiteY3" fmla="*/ 206647 h 826777"/>
                <a:gd name="connsiteX4" fmla="*/ 357976 w 716046"/>
                <a:gd name="connsiteY4" fmla="*/ 0 h 826777"/>
                <a:gd name="connsiteX5" fmla="*/ 0 w 716046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6047" y="620036"/>
                  </a:lnTo>
                  <a:lnTo>
                    <a:pt x="716047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3" name="Freeform: Shape 442">
              <a:extLst>
                <a:ext uri="{FF2B5EF4-FFF2-40B4-BE49-F238E27FC236}">
                  <a16:creationId xmlns:a16="http://schemas.microsoft.com/office/drawing/2014/main" id="{82036A08-2E9C-A485-0174-EF7F78393780}"/>
                </a:ext>
              </a:extLst>
            </p:cNvPr>
            <p:cNvSpPr/>
            <p:nvPr/>
          </p:nvSpPr>
          <p:spPr>
            <a:xfrm>
              <a:off x="10337100" y="984884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4" name="Freeform: Shape 443">
              <a:extLst>
                <a:ext uri="{FF2B5EF4-FFF2-40B4-BE49-F238E27FC236}">
                  <a16:creationId xmlns:a16="http://schemas.microsoft.com/office/drawing/2014/main" id="{FEFF4165-896B-866A-E5A1-BCC944B83266}"/>
                </a:ext>
              </a:extLst>
            </p:cNvPr>
            <p:cNvSpPr/>
            <p:nvPr/>
          </p:nvSpPr>
          <p:spPr>
            <a:xfrm>
              <a:off x="10337100" y="9634685"/>
              <a:ext cx="370908" cy="214153"/>
            </a:xfrm>
            <a:custGeom>
              <a:avLst/>
              <a:gdLst>
                <a:gd name="connsiteX0" fmla="*/ 358070 w 358070"/>
                <a:gd name="connsiteY0" fmla="*/ 0 h 206741"/>
                <a:gd name="connsiteX1" fmla="*/ 0 w 358070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741">
                  <a:moveTo>
                    <a:pt x="358070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5" name="Freeform: Shape 444">
              <a:extLst>
                <a:ext uri="{FF2B5EF4-FFF2-40B4-BE49-F238E27FC236}">
                  <a16:creationId xmlns:a16="http://schemas.microsoft.com/office/drawing/2014/main" id="{7700D7D7-734D-AC09-F62C-E0DD9CAA5D44}"/>
                </a:ext>
              </a:extLst>
            </p:cNvPr>
            <p:cNvSpPr/>
            <p:nvPr/>
          </p:nvSpPr>
          <p:spPr>
            <a:xfrm>
              <a:off x="9966288" y="9634685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6" name="Freeform: Shape 445">
              <a:extLst>
                <a:ext uri="{FF2B5EF4-FFF2-40B4-BE49-F238E27FC236}">
                  <a16:creationId xmlns:a16="http://schemas.microsoft.com/office/drawing/2014/main" id="{DA568A25-C127-3233-9B0D-3F7D7893178B}"/>
                </a:ext>
              </a:extLst>
            </p:cNvPr>
            <p:cNvSpPr/>
            <p:nvPr/>
          </p:nvSpPr>
          <p:spPr>
            <a:xfrm>
              <a:off x="9966290" y="8564208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8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7" name="Freeform: Shape 446">
              <a:extLst>
                <a:ext uri="{FF2B5EF4-FFF2-40B4-BE49-F238E27FC236}">
                  <a16:creationId xmlns:a16="http://schemas.microsoft.com/office/drawing/2014/main" id="{74490FA2-F5CC-10EA-EBDD-15EEAF8B11F3}"/>
                </a:ext>
              </a:extLst>
            </p:cNvPr>
            <p:cNvSpPr/>
            <p:nvPr/>
          </p:nvSpPr>
          <p:spPr>
            <a:xfrm>
              <a:off x="10337100" y="89924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8" name="Freeform: Shape 447">
              <a:extLst>
                <a:ext uri="{FF2B5EF4-FFF2-40B4-BE49-F238E27FC236}">
                  <a16:creationId xmlns:a16="http://schemas.microsoft.com/office/drawing/2014/main" id="{DB76C66C-A067-B1D1-9747-AB0AFB4F649A}"/>
                </a:ext>
              </a:extLst>
            </p:cNvPr>
            <p:cNvSpPr/>
            <p:nvPr/>
          </p:nvSpPr>
          <p:spPr>
            <a:xfrm>
              <a:off x="10337100" y="8778362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49" name="Freeform: Shape 448">
              <a:extLst>
                <a:ext uri="{FF2B5EF4-FFF2-40B4-BE49-F238E27FC236}">
                  <a16:creationId xmlns:a16="http://schemas.microsoft.com/office/drawing/2014/main" id="{3B5DD1A7-259E-D612-2D4B-A53EFD1249C5}"/>
                </a:ext>
              </a:extLst>
            </p:cNvPr>
            <p:cNvSpPr/>
            <p:nvPr/>
          </p:nvSpPr>
          <p:spPr>
            <a:xfrm>
              <a:off x="9966288" y="8778362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0" name="Freeform: Shape 449">
              <a:extLst>
                <a:ext uri="{FF2B5EF4-FFF2-40B4-BE49-F238E27FC236}">
                  <a16:creationId xmlns:a16="http://schemas.microsoft.com/office/drawing/2014/main" id="{29B265B6-328F-222A-FABC-A985D1E329EF}"/>
                </a:ext>
              </a:extLst>
            </p:cNvPr>
            <p:cNvSpPr/>
            <p:nvPr/>
          </p:nvSpPr>
          <p:spPr>
            <a:xfrm>
              <a:off x="9966290" y="7707108"/>
              <a:ext cx="741719" cy="856420"/>
            </a:xfrm>
            <a:custGeom>
              <a:avLst/>
              <a:gdLst>
                <a:gd name="connsiteX0" fmla="*/ 0 w 716046"/>
                <a:gd name="connsiteY0" fmla="*/ 620036 h 826777"/>
                <a:gd name="connsiteX1" fmla="*/ 357976 w 716046"/>
                <a:gd name="connsiteY1" fmla="*/ 826777 h 826777"/>
                <a:gd name="connsiteX2" fmla="*/ 716047 w 716046"/>
                <a:gd name="connsiteY2" fmla="*/ 620036 h 826777"/>
                <a:gd name="connsiteX3" fmla="*/ 716047 w 716046"/>
                <a:gd name="connsiteY3" fmla="*/ 206647 h 826777"/>
                <a:gd name="connsiteX4" fmla="*/ 357976 w 716046"/>
                <a:gd name="connsiteY4" fmla="*/ 0 h 826777"/>
                <a:gd name="connsiteX5" fmla="*/ 0 w 716046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6047" y="620036"/>
                  </a:lnTo>
                  <a:lnTo>
                    <a:pt x="716047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1" name="Freeform: Shape 450">
              <a:extLst>
                <a:ext uri="{FF2B5EF4-FFF2-40B4-BE49-F238E27FC236}">
                  <a16:creationId xmlns:a16="http://schemas.microsoft.com/office/drawing/2014/main" id="{C9658E9F-C77C-FEE5-8C19-0534D497EF1E}"/>
                </a:ext>
              </a:extLst>
            </p:cNvPr>
            <p:cNvSpPr/>
            <p:nvPr/>
          </p:nvSpPr>
          <p:spPr>
            <a:xfrm>
              <a:off x="10337100" y="81353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2" name="Freeform: Shape 451">
              <a:extLst>
                <a:ext uri="{FF2B5EF4-FFF2-40B4-BE49-F238E27FC236}">
                  <a16:creationId xmlns:a16="http://schemas.microsoft.com/office/drawing/2014/main" id="{318C3BC6-B8DA-8672-1FFB-224AF0D5EE46}"/>
                </a:ext>
              </a:extLst>
            </p:cNvPr>
            <p:cNvSpPr/>
            <p:nvPr/>
          </p:nvSpPr>
          <p:spPr>
            <a:xfrm>
              <a:off x="10337100" y="7921164"/>
              <a:ext cx="370908" cy="214153"/>
            </a:xfrm>
            <a:custGeom>
              <a:avLst/>
              <a:gdLst>
                <a:gd name="connsiteX0" fmla="*/ 358070 w 358070"/>
                <a:gd name="connsiteY0" fmla="*/ 0 h 206741"/>
                <a:gd name="connsiteX1" fmla="*/ 0 w 358070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741">
                  <a:moveTo>
                    <a:pt x="358070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3" name="Freeform: Shape 452">
              <a:extLst>
                <a:ext uri="{FF2B5EF4-FFF2-40B4-BE49-F238E27FC236}">
                  <a16:creationId xmlns:a16="http://schemas.microsoft.com/office/drawing/2014/main" id="{D574EAA0-5F96-7001-5CF6-D2AC73F8D474}"/>
                </a:ext>
              </a:extLst>
            </p:cNvPr>
            <p:cNvSpPr/>
            <p:nvPr/>
          </p:nvSpPr>
          <p:spPr>
            <a:xfrm>
              <a:off x="9966288" y="7921164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4" name="Freeform: Shape 453">
              <a:extLst>
                <a:ext uri="{FF2B5EF4-FFF2-40B4-BE49-F238E27FC236}">
                  <a16:creationId xmlns:a16="http://schemas.microsoft.com/office/drawing/2014/main" id="{A73579F4-7FF6-D046-0724-3112E04E85ED}"/>
                </a:ext>
              </a:extLst>
            </p:cNvPr>
            <p:cNvSpPr/>
            <p:nvPr/>
          </p:nvSpPr>
          <p:spPr>
            <a:xfrm>
              <a:off x="9966290" y="6850687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7976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7976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5" name="Freeform: Shape 454">
              <a:extLst>
                <a:ext uri="{FF2B5EF4-FFF2-40B4-BE49-F238E27FC236}">
                  <a16:creationId xmlns:a16="http://schemas.microsoft.com/office/drawing/2014/main" id="{44A42DAE-0DC8-1AE8-DD0A-01D6BDA1E2ED}"/>
                </a:ext>
              </a:extLst>
            </p:cNvPr>
            <p:cNvSpPr/>
            <p:nvPr/>
          </p:nvSpPr>
          <p:spPr>
            <a:xfrm>
              <a:off x="10337100" y="727889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6" name="Freeform: Shape 455">
              <a:extLst>
                <a:ext uri="{FF2B5EF4-FFF2-40B4-BE49-F238E27FC236}">
                  <a16:creationId xmlns:a16="http://schemas.microsoft.com/office/drawing/2014/main" id="{1D4E9494-D82D-3300-4398-AA16EE5F759A}"/>
                </a:ext>
              </a:extLst>
            </p:cNvPr>
            <p:cNvSpPr/>
            <p:nvPr/>
          </p:nvSpPr>
          <p:spPr>
            <a:xfrm>
              <a:off x="10337100" y="7064840"/>
              <a:ext cx="370908" cy="214056"/>
            </a:xfrm>
            <a:custGeom>
              <a:avLst/>
              <a:gdLst>
                <a:gd name="connsiteX0" fmla="*/ 358070 w 358070"/>
                <a:gd name="connsiteY0" fmla="*/ 0 h 206647"/>
                <a:gd name="connsiteX1" fmla="*/ 0 w 358070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7" name="Freeform: Shape 456">
              <a:extLst>
                <a:ext uri="{FF2B5EF4-FFF2-40B4-BE49-F238E27FC236}">
                  <a16:creationId xmlns:a16="http://schemas.microsoft.com/office/drawing/2014/main" id="{F098CF18-22AF-5179-7F22-6BFE74C4944B}"/>
                </a:ext>
              </a:extLst>
            </p:cNvPr>
            <p:cNvSpPr/>
            <p:nvPr/>
          </p:nvSpPr>
          <p:spPr>
            <a:xfrm>
              <a:off x="9966288" y="706484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8" name="Freeform: Shape 457">
              <a:extLst>
                <a:ext uri="{FF2B5EF4-FFF2-40B4-BE49-F238E27FC236}">
                  <a16:creationId xmlns:a16="http://schemas.microsoft.com/office/drawing/2014/main" id="{5F263C85-EA2E-0D27-D107-468268589BCD}"/>
                </a:ext>
              </a:extLst>
            </p:cNvPr>
            <p:cNvSpPr/>
            <p:nvPr/>
          </p:nvSpPr>
          <p:spPr>
            <a:xfrm>
              <a:off x="10705483" y="12846603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2 h 826777"/>
                <a:gd name="connsiteX4" fmla="*/ 357976 w 715952"/>
                <a:gd name="connsiteY4" fmla="*/ 0 h 826777"/>
                <a:gd name="connsiteX5" fmla="*/ 0 w 715952"/>
                <a:gd name="connsiteY5" fmla="*/ 206742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2"/>
                  </a:lnTo>
                  <a:lnTo>
                    <a:pt x="357976" y="0"/>
                  </a:lnTo>
                  <a:lnTo>
                    <a:pt x="0" y="206742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9" name="Freeform: Shape 458">
              <a:extLst>
                <a:ext uri="{FF2B5EF4-FFF2-40B4-BE49-F238E27FC236}">
                  <a16:creationId xmlns:a16="http://schemas.microsoft.com/office/drawing/2014/main" id="{2CFABFC2-9458-FD3F-7F80-D660B1F1F1DE}"/>
                </a:ext>
              </a:extLst>
            </p:cNvPr>
            <p:cNvSpPr/>
            <p:nvPr/>
          </p:nvSpPr>
          <p:spPr>
            <a:xfrm>
              <a:off x="11076294" y="1327481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8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0" name="Freeform: Shape 459">
              <a:extLst>
                <a:ext uri="{FF2B5EF4-FFF2-40B4-BE49-F238E27FC236}">
                  <a16:creationId xmlns:a16="http://schemas.microsoft.com/office/drawing/2014/main" id="{8FF78EA1-1BBD-F5FF-1F17-49D9B0D094F0}"/>
                </a:ext>
              </a:extLst>
            </p:cNvPr>
            <p:cNvSpPr/>
            <p:nvPr/>
          </p:nvSpPr>
          <p:spPr>
            <a:xfrm>
              <a:off x="11076294" y="13060756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1" name="Freeform: Shape 460">
              <a:extLst>
                <a:ext uri="{FF2B5EF4-FFF2-40B4-BE49-F238E27FC236}">
                  <a16:creationId xmlns:a16="http://schemas.microsoft.com/office/drawing/2014/main" id="{310FE0C9-2C13-CAD2-86E3-65D57BDD3765}"/>
                </a:ext>
              </a:extLst>
            </p:cNvPr>
            <p:cNvSpPr/>
            <p:nvPr/>
          </p:nvSpPr>
          <p:spPr>
            <a:xfrm>
              <a:off x="10705483" y="1306075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2" name="Freeform: Shape 461">
              <a:extLst>
                <a:ext uri="{FF2B5EF4-FFF2-40B4-BE49-F238E27FC236}">
                  <a16:creationId xmlns:a16="http://schemas.microsoft.com/office/drawing/2014/main" id="{715F63C4-3649-2262-ECAD-3AED05FC9036}"/>
                </a:ext>
              </a:extLst>
            </p:cNvPr>
            <p:cNvSpPr/>
            <p:nvPr/>
          </p:nvSpPr>
          <p:spPr>
            <a:xfrm>
              <a:off x="10705483" y="11990182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3" name="Freeform: Shape 462">
              <a:extLst>
                <a:ext uri="{FF2B5EF4-FFF2-40B4-BE49-F238E27FC236}">
                  <a16:creationId xmlns:a16="http://schemas.microsoft.com/office/drawing/2014/main" id="{828EC839-5D1E-F7F1-2408-E0A830A35EEC}"/>
                </a:ext>
              </a:extLst>
            </p:cNvPr>
            <p:cNvSpPr/>
            <p:nvPr/>
          </p:nvSpPr>
          <p:spPr>
            <a:xfrm>
              <a:off x="11076294" y="124183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4" name="Freeform: Shape 463">
              <a:extLst>
                <a:ext uri="{FF2B5EF4-FFF2-40B4-BE49-F238E27FC236}">
                  <a16:creationId xmlns:a16="http://schemas.microsoft.com/office/drawing/2014/main" id="{2C05ED20-8E58-9613-E573-B8AE5D6FCEA3}"/>
                </a:ext>
              </a:extLst>
            </p:cNvPr>
            <p:cNvSpPr/>
            <p:nvPr/>
          </p:nvSpPr>
          <p:spPr>
            <a:xfrm>
              <a:off x="11076294" y="12204336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5" name="Freeform: Shape 464">
              <a:extLst>
                <a:ext uri="{FF2B5EF4-FFF2-40B4-BE49-F238E27FC236}">
                  <a16:creationId xmlns:a16="http://schemas.microsoft.com/office/drawing/2014/main" id="{CB3D527B-3F48-2793-E0D5-E30239E98D25}"/>
                </a:ext>
              </a:extLst>
            </p:cNvPr>
            <p:cNvSpPr/>
            <p:nvPr/>
          </p:nvSpPr>
          <p:spPr>
            <a:xfrm>
              <a:off x="10705483" y="12204336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6" name="Freeform: Shape 465">
              <a:extLst>
                <a:ext uri="{FF2B5EF4-FFF2-40B4-BE49-F238E27FC236}">
                  <a16:creationId xmlns:a16="http://schemas.microsoft.com/office/drawing/2014/main" id="{E3AE98ED-AEBA-3787-D03C-3A0BA09E834F}"/>
                </a:ext>
              </a:extLst>
            </p:cNvPr>
            <p:cNvSpPr/>
            <p:nvPr/>
          </p:nvSpPr>
          <p:spPr>
            <a:xfrm>
              <a:off x="10705483" y="11133081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7" name="Freeform: Shape 466">
              <a:extLst>
                <a:ext uri="{FF2B5EF4-FFF2-40B4-BE49-F238E27FC236}">
                  <a16:creationId xmlns:a16="http://schemas.microsoft.com/office/drawing/2014/main" id="{D118AB67-21E7-50C6-1046-CC756F31D182}"/>
                </a:ext>
              </a:extLst>
            </p:cNvPr>
            <p:cNvSpPr/>
            <p:nvPr/>
          </p:nvSpPr>
          <p:spPr>
            <a:xfrm>
              <a:off x="11076294" y="11561292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8" name="Freeform: Shape 467">
              <a:extLst>
                <a:ext uri="{FF2B5EF4-FFF2-40B4-BE49-F238E27FC236}">
                  <a16:creationId xmlns:a16="http://schemas.microsoft.com/office/drawing/2014/main" id="{8096A165-159E-B3C1-B8EC-917679F52B64}"/>
                </a:ext>
              </a:extLst>
            </p:cNvPr>
            <p:cNvSpPr/>
            <p:nvPr/>
          </p:nvSpPr>
          <p:spPr>
            <a:xfrm>
              <a:off x="11076294" y="11347235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69" name="Freeform: Shape 468">
              <a:extLst>
                <a:ext uri="{FF2B5EF4-FFF2-40B4-BE49-F238E27FC236}">
                  <a16:creationId xmlns:a16="http://schemas.microsoft.com/office/drawing/2014/main" id="{C23B5BF5-B8C6-C8CD-8B64-657844D3903D}"/>
                </a:ext>
              </a:extLst>
            </p:cNvPr>
            <p:cNvSpPr/>
            <p:nvPr/>
          </p:nvSpPr>
          <p:spPr>
            <a:xfrm>
              <a:off x="10705483" y="11347235"/>
              <a:ext cx="370811" cy="214056"/>
            </a:xfrm>
            <a:custGeom>
              <a:avLst/>
              <a:gdLst>
                <a:gd name="connsiteX0" fmla="*/ 357976 w 357976"/>
                <a:gd name="connsiteY0" fmla="*/ 206648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0" name="Freeform: Shape 469">
              <a:extLst>
                <a:ext uri="{FF2B5EF4-FFF2-40B4-BE49-F238E27FC236}">
                  <a16:creationId xmlns:a16="http://schemas.microsoft.com/office/drawing/2014/main" id="{DD2B5B05-C7AE-F518-8B41-CB0658937164}"/>
                </a:ext>
              </a:extLst>
            </p:cNvPr>
            <p:cNvSpPr/>
            <p:nvPr/>
          </p:nvSpPr>
          <p:spPr>
            <a:xfrm>
              <a:off x="10705483" y="10276758"/>
              <a:ext cx="741622" cy="856323"/>
            </a:xfrm>
            <a:custGeom>
              <a:avLst/>
              <a:gdLst>
                <a:gd name="connsiteX0" fmla="*/ 0 w 715952"/>
                <a:gd name="connsiteY0" fmla="*/ 620036 h 826683"/>
                <a:gd name="connsiteX1" fmla="*/ 357976 w 715952"/>
                <a:gd name="connsiteY1" fmla="*/ 826684 h 826683"/>
                <a:gd name="connsiteX2" fmla="*/ 715953 w 715952"/>
                <a:gd name="connsiteY2" fmla="*/ 620036 h 826683"/>
                <a:gd name="connsiteX3" fmla="*/ 715953 w 715952"/>
                <a:gd name="connsiteY3" fmla="*/ 206648 h 826683"/>
                <a:gd name="connsiteX4" fmla="*/ 357976 w 715952"/>
                <a:gd name="connsiteY4" fmla="*/ 0 h 826683"/>
                <a:gd name="connsiteX5" fmla="*/ 0 w 715952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683">
                  <a:moveTo>
                    <a:pt x="0" y="620036"/>
                  </a:moveTo>
                  <a:lnTo>
                    <a:pt x="357976" y="826684"/>
                  </a:lnTo>
                  <a:lnTo>
                    <a:pt x="715953" y="620036"/>
                  </a:lnTo>
                  <a:lnTo>
                    <a:pt x="715953" y="206648"/>
                  </a:lnTo>
                  <a:lnTo>
                    <a:pt x="357976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1" name="Freeform: Shape 470">
              <a:extLst>
                <a:ext uri="{FF2B5EF4-FFF2-40B4-BE49-F238E27FC236}">
                  <a16:creationId xmlns:a16="http://schemas.microsoft.com/office/drawing/2014/main" id="{A3BBB7F0-C694-340B-A2CD-F0424198C737}"/>
                </a:ext>
              </a:extLst>
            </p:cNvPr>
            <p:cNvSpPr/>
            <p:nvPr/>
          </p:nvSpPr>
          <p:spPr>
            <a:xfrm>
              <a:off x="11076294" y="10704871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2" name="Freeform: Shape 471">
              <a:extLst>
                <a:ext uri="{FF2B5EF4-FFF2-40B4-BE49-F238E27FC236}">
                  <a16:creationId xmlns:a16="http://schemas.microsoft.com/office/drawing/2014/main" id="{5DC51959-47E7-65E7-ED34-E825BFF4A103}"/>
                </a:ext>
              </a:extLst>
            </p:cNvPr>
            <p:cNvSpPr/>
            <p:nvPr/>
          </p:nvSpPr>
          <p:spPr>
            <a:xfrm>
              <a:off x="11076294" y="1049081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3" name="Freeform: Shape 472">
              <a:extLst>
                <a:ext uri="{FF2B5EF4-FFF2-40B4-BE49-F238E27FC236}">
                  <a16:creationId xmlns:a16="http://schemas.microsoft.com/office/drawing/2014/main" id="{E4BA0C8E-8DFD-5043-2F44-A8BC7375882D}"/>
                </a:ext>
              </a:extLst>
            </p:cNvPr>
            <p:cNvSpPr/>
            <p:nvPr/>
          </p:nvSpPr>
          <p:spPr>
            <a:xfrm>
              <a:off x="10705483" y="10490814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4" name="Freeform: Shape 473">
              <a:extLst>
                <a:ext uri="{FF2B5EF4-FFF2-40B4-BE49-F238E27FC236}">
                  <a16:creationId xmlns:a16="http://schemas.microsoft.com/office/drawing/2014/main" id="{C9760966-D799-9F25-CC89-CAD0FE7985FF}"/>
                </a:ext>
              </a:extLst>
            </p:cNvPr>
            <p:cNvSpPr/>
            <p:nvPr/>
          </p:nvSpPr>
          <p:spPr>
            <a:xfrm>
              <a:off x="10705483" y="9420629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647 h 826777"/>
                <a:gd name="connsiteX4" fmla="*/ 357976 w 715952"/>
                <a:gd name="connsiteY4" fmla="*/ 0 h 826777"/>
                <a:gd name="connsiteX5" fmla="*/ 0 w 715952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5" name="Freeform: Shape 474">
              <a:extLst>
                <a:ext uri="{FF2B5EF4-FFF2-40B4-BE49-F238E27FC236}">
                  <a16:creationId xmlns:a16="http://schemas.microsoft.com/office/drawing/2014/main" id="{391A8242-FE2E-D636-473A-0DA9E642D018}"/>
                </a:ext>
              </a:extLst>
            </p:cNvPr>
            <p:cNvSpPr/>
            <p:nvPr/>
          </p:nvSpPr>
          <p:spPr>
            <a:xfrm>
              <a:off x="11076294" y="9848840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6" name="Freeform: Shape 475">
              <a:extLst>
                <a:ext uri="{FF2B5EF4-FFF2-40B4-BE49-F238E27FC236}">
                  <a16:creationId xmlns:a16="http://schemas.microsoft.com/office/drawing/2014/main" id="{4390F41B-0DCA-B700-EEA3-0DAFD40F6E29}"/>
                </a:ext>
              </a:extLst>
            </p:cNvPr>
            <p:cNvSpPr/>
            <p:nvPr/>
          </p:nvSpPr>
          <p:spPr>
            <a:xfrm>
              <a:off x="11076294" y="9634685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7" name="Freeform: Shape 476">
              <a:extLst>
                <a:ext uri="{FF2B5EF4-FFF2-40B4-BE49-F238E27FC236}">
                  <a16:creationId xmlns:a16="http://schemas.microsoft.com/office/drawing/2014/main" id="{624698F0-0D74-3801-F956-D339D550FBC7}"/>
                </a:ext>
              </a:extLst>
            </p:cNvPr>
            <p:cNvSpPr/>
            <p:nvPr/>
          </p:nvSpPr>
          <p:spPr>
            <a:xfrm>
              <a:off x="10705483" y="9634685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8" name="Freeform: Shape 477">
              <a:extLst>
                <a:ext uri="{FF2B5EF4-FFF2-40B4-BE49-F238E27FC236}">
                  <a16:creationId xmlns:a16="http://schemas.microsoft.com/office/drawing/2014/main" id="{732B44EF-E457-DD65-04C0-04D9BB0CFAE4}"/>
                </a:ext>
              </a:extLst>
            </p:cNvPr>
            <p:cNvSpPr/>
            <p:nvPr/>
          </p:nvSpPr>
          <p:spPr>
            <a:xfrm>
              <a:off x="10705483" y="8564208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8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8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79" name="Freeform: Shape 478">
              <a:extLst>
                <a:ext uri="{FF2B5EF4-FFF2-40B4-BE49-F238E27FC236}">
                  <a16:creationId xmlns:a16="http://schemas.microsoft.com/office/drawing/2014/main" id="{209BE1C0-5E0F-5620-FF71-081070F58286}"/>
                </a:ext>
              </a:extLst>
            </p:cNvPr>
            <p:cNvSpPr/>
            <p:nvPr/>
          </p:nvSpPr>
          <p:spPr>
            <a:xfrm>
              <a:off x="11076294" y="89924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0" name="Freeform: Shape 479">
              <a:extLst>
                <a:ext uri="{FF2B5EF4-FFF2-40B4-BE49-F238E27FC236}">
                  <a16:creationId xmlns:a16="http://schemas.microsoft.com/office/drawing/2014/main" id="{14909D61-5081-8425-85A3-93A804BD2B46}"/>
                </a:ext>
              </a:extLst>
            </p:cNvPr>
            <p:cNvSpPr/>
            <p:nvPr/>
          </p:nvSpPr>
          <p:spPr>
            <a:xfrm>
              <a:off x="11076294" y="8778362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1" name="Freeform: Shape 480">
              <a:extLst>
                <a:ext uri="{FF2B5EF4-FFF2-40B4-BE49-F238E27FC236}">
                  <a16:creationId xmlns:a16="http://schemas.microsoft.com/office/drawing/2014/main" id="{2E91BFC8-A60C-F737-60B8-F73F325F9629}"/>
                </a:ext>
              </a:extLst>
            </p:cNvPr>
            <p:cNvSpPr/>
            <p:nvPr/>
          </p:nvSpPr>
          <p:spPr>
            <a:xfrm>
              <a:off x="10705483" y="8778362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2" name="Freeform: Shape 481">
              <a:extLst>
                <a:ext uri="{FF2B5EF4-FFF2-40B4-BE49-F238E27FC236}">
                  <a16:creationId xmlns:a16="http://schemas.microsoft.com/office/drawing/2014/main" id="{13DEF1BD-2879-12FA-9534-20F3F1CCAC0A}"/>
                </a:ext>
              </a:extLst>
            </p:cNvPr>
            <p:cNvSpPr/>
            <p:nvPr/>
          </p:nvSpPr>
          <p:spPr>
            <a:xfrm>
              <a:off x="10705483" y="7707108"/>
              <a:ext cx="741622" cy="856420"/>
            </a:xfrm>
            <a:custGeom>
              <a:avLst/>
              <a:gdLst>
                <a:gd name="connsiteX0" fmla="*/ 0 w 715952"/>
                <a:gd name="connsiteY0" fmla="*/ 620036 h 826777"/>
                <a:gd name="connsiteX1" fmla="*/ 357976 w 715952"/>
                <a:gd name="connsiteY1" fmla="*/ 826777 h 826777"/>
                <a:gd name="connsiteX2" fmla="*/ 715953 w 715952"/>
                <a:gd name="connsiteY2" fmla="*/ 620036 h 826777"/>
                <a:gd name="connsiteX3" fmla="*/ 715953 w 715952"/>
                <a:gd name="connsiteY3" fmla="*/ 206647 h 826777"/>
                <a:gd name="connsiteX4" fmla="*/ 357976 w 715952"/>
                <a:gd name="connsiteY4" fmla="*/ 0 h 826777"/>
                <a:gd name="connsiteX5" fmla="*/ 0 w 715952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036"/>
                  </a:moveTo>
                  <a:lnTo>
                    <a:pt x="357976" y="826777"/>
                  </a:lnTo>
                  <a:lnTo>
                    <a:pt x="715953" y="620036"/>
                  </a:lnTo>
                  <a:lnTo>
                    <a:pt x="715953" y="206647"/>
                  </a:lnTo>
                  <a:lnTo>
                    <a:pt x="357976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3" name="Freeform: Shape 482">
              <a:extLst>
                <a:ext uri="{FF2B5EF4-FFF2-40B4-BE49-F238E27FC236}">
                  <a16:creationId xmlns:a16="http://schemas.microsoft.com/office/drawing/2014/main" id="{542FFED9-B488-16CD-9CB0-796587D803C4}"/>
                </a:ext>
              </a:extLst>
            </p:cNvPr>
            <p:cNvSpPr/>
            <p:nvPr/>
          </p:nvSpPr>
          <p:spPr>
            <a:xfrm>
              <a:off x="11076294" y="813531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4" name="Freeform: Shape 483">
              <a:extLst>
                <a:ext uri="{FF2B5EF4-FFF2-40B4-BE49-F238E27FC236}">
                  <a16:creationId xmlns:a16="http://schemas.microsoft.com/office/drawing/2014/main" id="{CA77E16E-DB36-3B87-C00C-EDD47A6C77DA}"/>
                </a:ext>
              </a:extLst>
            </p:cNvPr>
            <p:cNvSpPr/>
            <p:nvPr/>
          </p:nvSpPr>
          <p:spPr>
            <a:xfrm>
              <a:off x="11076294" y="7921164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0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0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5" name="Freeform: Shape 484">
              <a:extLst>
                <a:ext uri="{FF2B5EF4-FFF2-40B4-BE49-F238E27FC236}">
                  <a16:creationId xmlns:a16="http://schemas.microsoft.com/office/drawing/2014/main" id="{54040300-7132-1246-6592-F9B4C0447564}"/>
                </a:ext>
              </a:extLst>
            </p:cNvPr>
            <p:cNvSpPr/>
            <p:nvPr/>
          </p:nvSpPr>
          <p:spPr>
            <a:xfrm>
              <a:off x="10705483" y="7921164"/>
              <a:ext cx="370811" cy="214153"/>
            </a:xfrm>
            <a:custGeom>
              <a:avLst/>
              <a:gdLst>
                <a:gd name="connsiteX0" fmla="*/ 357976 w 357976"/>
                <a:gd name="connsiteY0" fmla="*/ 206741 h 206741"/>
                <a:gd name="connsiteX1" fmla="*/ 0 w 357976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6" name="Freeform: Shape 485">
              <a:extLst>
                <a:ext uri="{FF2B5EF4-FFF2-40B4-BE49-F238E27FC236}">
                  <a16:creationId xmlns:a16="http://schemas.microsoft.com/office/drawing/2014/main" id="{D88FC938-C1E4-C0F7-B147-14D48AEAD963}"/>
                </a:ext>
              </a:extLst>
            </p:cNvPr>
            <p:cNvSpPr/>
            <p:nvPr/>
          </p:nvSpPr>
          <p:spPr>
            <a:xfrm>
              <a:off x="10705483" y="6850687"/>
              <a:ext cx="741622" cy="856420"/>
            </a:xfrm>
            <a:custGeom>
              <a:avLst/>
              <a:gdLst>
                <a:gd name="connsiteX0" fmla="*/ 0 w 715952"/>
                <a:gd name="connsiteY0" fmla="*/ 620130 h 826777"/>
                <a:gd name="connsiteX1" fmla="*/ 357976 w 715952"/>
                <a:gd name="connsiteY1" fmla="*/ 826777 h 826777"/>
                <a:gd name="connsiteX2" fmla="*/ 715953 w 715952"/>
                <a:gd name="connsiteY2" fmla="*/ 620130 h 826777"/>
                <a:gd name="connsiteX3" fmla="*/ 715953 w 715952"/>
                <a:gd name="connsiteY3" fmla="*/ 206741 h 826777"/>
                <a:gd name="connsiteX4" fmla="*/ 357976 w 715952"/>
                <a:gd name="connsiteY4" fmla="*/ 0 h 826777"/>
                <a:gd name="connsiteX5" fmla="*/ 0 w 715952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952" h="826777">
                  <a:moveTo>
                    <a:pt x="0" y="620130"/>
                  </a:moveTo>
                  <a:lnTo>
                    <a:pt x="357976" y="826777"/>
                  </a:lnTo>
                  <a:lnTo>
                    <a:pt x="715953" y="620130"/>
                  </a:lnTo>
                  <a:lnTo>
                    <a:pt x="715953" y="206741"/>
                  </a:lnTo>
                  <a:lnTo>
                    <a:pt x="357976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7" name="Freeform: Shape 486">
              <a:extLst>
                <a:ext uri="{FF2B5EF4-FFF2-40B4-BE49-F238E27FC236}">
                  <a16:creationId xmlns:a16="http://schemas.microsoft.com/office/drawing/2014/main" id="{118B9DF4-2CE0-4F05-F2D0-778B34C47411}"/>
                </a:ext>
              </a:extLst>
            </p:cNvPr>
            <p:cNvSpPr/>
            <p:nvPr/>
          </p:nvSpPr>
          <p:spPr>
            <a:xfrm>
              <a:off x="11076294" y="7278898"/>
              <a:ext cx="9712" cy="428210"/>
            </a:xfrm>
            <a:custGeom>
              <a:avLst/>
              <a:gdLst>
                <a:gd name="connsiteX0" fmla="*/ 0 w 9376"/>
                <a:gd name="connsiteY0" fmla="*/ 0 h 413388"/>
                <a:gd name="connsiteX1" fmla="*/ 0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0" y="0"/>
                  </a:moveTo>
                  <a:lnTo>
                    <a:pt x="0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8" name="Freeform: Shape 487">
              <a:extLst>
                <a:ext uri="{FF2B5EF4-FFF2-40B4-BE49-F238E27FC236}">
                  <a16:creationId xmlns:a16="http://schemas.microsoft.com/office/drawing/2014/main" id="{F359C336-0970-4C43-E558-0E947E623CD8}"/>
                </a:ext>
              </a:extLst>
            </p:cNvPr>
            <p:cNvSpPr/>
            <p:nvPr/>
          </p:nvSpPr>
          <p:spPr>
            <a:xfrm>
              <a:off x="11076294" y="706484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0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0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89" name="Freeform: Shape 488">
              <a:extLst>
                <a:ext uri="{FF2B5EF4-FFF2-40B4-BE49-F238E27FC236}">
                  <a16:creationId xmlns:a16="http://schemas.microsoft.com/office/drawing/2014/main" id="{868DDA56-0CDE-8ACC-7EA3-CBAE757AC1A2}"/>
                </a:ext>
              </a:extLst>
            </p:cNvPr>
            <p:cNvSpPr/>
            <p:nvPr/>
          </p:nvSpPr>
          <p:spPr>
            <a:xfrm>
              <a:off x="10705483" y="7064840"/>
              <a:ext cx="370811" cy="214056"/>
            </a:xfrm>
            <a:custGeom>
              <a:avLst/>
              <a:gdLst>
                <a:gd name="connsiteX0" fmla="*/ 357976 w 357976"/>
                <a:gd name="connsiteY0" fmla="*/ 206647 h 206647"/>
                <a:gd name="connsiteX1" fmla="*/ 0 w 357976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0" name="Freeform: Shape 489">
              <a:extLst>
                <a:ext uri="{FF2B5EF4-FFF2-40B4-BE49-F238E27FC236}">
                  <a16:creationId xmlns:a16="http://schemas.microsoft.com/office/drawing/2014/main" id="{9F71D9B8-942E-9CEE-F65A-B130E8A783AC}"/>
                </a:ext>
              </a:extLst>
            </p:cNvPr>
            <p:cNvSpPr/>
            <p:nvPr/>
          </p:nvSpPr>
          <p:spPr>
            <a:xfrm>
              <a:off x="11447106" y="12846603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8070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2 h 826777"/>
                <a:gd name="connsiteX4" fmla="*/ 358070 w 716046"/>
                <a:gd name="connsiteY4" fmla="*/ 0 h 826777"/>
                <a:gd name="connsiteX5" fmla="*/ 0 w 716046"/>
                <a:gd name="connsiteY5" fmla="*/ 206742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8070" y="826777"/>
                  </a:lnTo>
                  <a:lnTo>
                    <a:pt x="716047" y="620130"/>
                  </a:lnTo>
                  <a:lnTo>
                    <a:pt x="716047" y="206742"/>
                  </a:lnTo>
                  <a:lnTo>
                    <a:pt x="358070" y="0"/>
                  </a:lnTo>
                  <a:lnTo>
                    <a:pt x="0" y="206742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1" name="Freeform: Shape 490">
              <a:extLst>
                <a:ext uri="{FF2B5EF4-FFF2-40B4-BE49-F238E27FC236}">
                  <a16:creationId xmlns:a16="http://schemas.microsoft.com/office/drawing/2014/main" id="{C0C073DF-0319-9836-B4B0-4F3E1C931E4B}"/>
                </a:ext>
              </a:extLst>
            </p:cNvPr>
            <p:cNvSpPr/>
            <p:nvPr/>
          </p:nvSpPr>
          <p:spPr>
            <a:xfrm>
              <a:off x="11818014" y="13274812"/>
              <a:ext cx="9712" cy="428210"/>
            </a:xfrm>
            <a:custGeom>
              <a:avLst/>
              <a:gdLst>
                <a:gd name="connsiteX0" fmla="*/ -1 w 9376"/>
                <a:gd name="connsiteY0" fmla="*/ 0 h 413388"/>
                <a:gd name="connsiteX1" fmla="*/ -1 w 9376"/>
                <a:gd name="connsiteY1" fmla="*/ 413388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-1" y="0"/>
                  </a:moveTo>
                  <a:lnTo>
                    <a:pt x="-1" y="41338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2" name="Freeform: Shape 491">
              <a:extLst>
                <a:ext uri="{FF2B5EF4-FFF2-40B4-BE49-F238E27FC236}">
                  <a16:creationId xmlns:a16="http://schemas.microsoft.com/office/drawing/2014/main" id="{3CBA4A5A-6CBB-FFA0-C142-8283007D11F5}"/>
                </a:ext>
              </a:extLst>
            </p:cNvPr>
            <p:cNvSpPr/>
            <p:nvPr/>
          </p:nvSpPr>
          <p:spPr>
            <a:xfrm>
              <a:off x="11818014" y="13060756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-1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-1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3" name="Freeform: Shape 492">
              <a:extLst>
                <a:ext uri="{FF2B5EF4-FFF2-40B4-BE49-F238E27FC236}">
                  <a16:creationId xmlns:a16="http://schemas.microsoft.com/office/drawing/2014/main" id="{83D91728-2F27-6592-0184-836136D9B43B}"/>
                </a:ext>
              </a:extLst>
            </p:cNvPr>
            <p:cNvSpPr/>
            <p:nvPr/>
          </p:nvSpPr>
          <p:spPr>
            <a:xfrm>
              <a:off x="11447106" y="13060756"/>
              <a:ext cx="370908" cy="214056"/>
            </a:xfrm>
            <a:custGeom>
              <a:avLst/>
              <a:gdLst>
                <a:gd name="connsiteX0" fmla="*/ 358070 w 358070"/>
                <a:gd name="connsiteY0" fmla="*/ 206648 h 206647"/>
                <a:gd name="connsiteX1" fmla="*/ 0 w 358070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4" name="Freeform: Shape 493">
              <a:extLst>
                <a:ext uri="{FF2B5EF4-FFF2-40B4-BE49-F238E27FC236}">
                  <a16:creationId xmlns:a16="http://schemas.microsoft.com/office/drawing/2014/main" id="{D02AEED5-DD80-29C1-6871-B2F20F32831B}"/>
                </a:ext>
              </a:extLst>
            </p:cNvPr>
            <p:cNvSpPr/>
            <p:nvPr/>
          </p:nvSpPr>
          <p:spPr>
            <a:xfrm>
              <a:off x="11447106" y="11990182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8070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8070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8070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8070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5" name="Freeform: Shape 494">
              <a:extLst>
                <a:ext uri="{FF2B5EF4-FFF2-40B4-BE49-F238E27FC236}">
                  <a16:creationId xmlns:a16="http://schemas.microsoft.com/office/drawing/2014/main" id="{DCD56E18-C333-5D1C-78A8-DEE6FFE3FD7D}"/>
                </a:ext>
              </a:extLst>
            </p:cNvPr>
            <p:cNvSpPr/>
            <p:nvPr/>
          </p:nvSpPr>
          <p:spPr>
            <a:xfrm>
              <a:off x="11818014" y="12418392"/>
              <a:ext cx="9712" cy="428210"/>
            </a:xfrm>
            <a:custGeom>
              <a:avLst/>
              <a:gdLst>
                <a:gd name="connsiteX0" fmla="*/ -1 w 9376"/>
                <a:gd name="connsiteY0" fmla="*/ 0 h 413388"/>
                <a:gd name="connsiteX1" fmla="*/ -1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-1" y="0"/>
                  </a:moveTo>
                  <a:lnTo>
                    <a:pt x="-1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6" name="Freeform: Shape 495">
              <a:extLst>
                <a:ext uri="{FF2B5EF4-FFF2-40B4-BE49-F238E27FC236}">
                  <a16:creationId xmlns:a16="http://schemas.microsoft.com/office/drawing/2014/main" id="{0A3E10A4-F48D-6CC1-54EC-FA79DA0B3437}"/>
                </a:ext>
              </a:extLst>
            </p:cNvPr>
            <p:cNvSpPr/>
            <p:nvPr/>
          </p:nvSpPr>
          <p:spPr>
            <a:xfrm>
              <a:off x="11818014" y="12204336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-1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-1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7" name="Freeform: Shape 496">
              <a:extLst>
                <a:ext uri="{FF2B5EF4-FFF2-40B4-BE49-F238E27FC236}">
                  <a16:creationId xmlns:a16="http://schemas.microsoft.com/office/drawing/2014/main" id="{E23F746E-5F28-5237-EA8E-0A38170BCE0C}"/>
                </a:ext>
              </a:extLst>
            </p:cNvPr>
            <p:cNvSpPr/>
            <p:nvPr/>
          </p:nvSpPr>
          <p:spPr>
            <a:xfrm>
              <a:off x="11447106" y="12204336"/>
              <a:ext cx="370908" cy="214056"/>
            </a:xfrm>
            <a:custGeom>
              <a:avLst/>
              <a:gdLst>
                <a:gd name="connsiteX0" fmla="*/ 358070 w 358070"/>
                <a:gd name="connsiteY0" fmla="*/ 206648 h 206647"/>
                <a:gd name="connsiteX1" fmla="*/ 0 w 358070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8" name="Freeform: Shape 497">
              <a:extLst>
                <a:ext uri="{FF2B5EF4-FFF2-40B4-BE49-F238E27FC236}">
                  <a16:creationId xmlns:a16="http://schemas.microsoft.com/office/drawing/2014/main" id="{0A7A8DD3-10C8-B8DB-20D3-0595D9E5D733}"/>
                </a:ext>
              </a:extLst>
            </p:cNvPr>
            <p:cNvSpPr/>
            <p:nvPr/>
          </p:nvSpPr>
          <p:spPr>
            <a:xfrm>
              <a:off x="11447106" y="11133081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8070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8070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8070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8070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9" name="Freeform: Shape 498">
              <a:extLst>
                <a:ext uri="{FF2B5EF4-FFF2-40B4-BE49-F238E27FC236}">
                  <a16:creationId xmlns:a16="http://schemas.microsoft.com/office/drawing/2014/main" id="{425E747D-01AC-87B5-79D6-4EE514434251}"/>
                </a:ext>
              </a:extLst>
            </p:cNvPr>
            <p:cNvSpPr/>
            <p:nvPr/>
          </p:nvSpPr>
          <p:spPr>
            <a:xfrm>
              <a:off x="11818014" y="11561292"/>
              <a:ext cx="9712" cy="428210"/>
            </a:xfrm>
            <a:custGeom>
              <a:avLst/>
              <a:gdLst>
                <a:gd name="connsiteX0" fmla="*/ -1 w 9376"/>
                <a:gd name="connsiteY0" fmla="*/ 0 h 413388"/>
                <a:gd name="connsiteX1" fmla="*/ -1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-1" y="0"/>
                  </a:moveTo>
                  <a:lnTo>
                    <a:pt x="-1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0" name="Freeform: Shape 499">
              <a:extLst>
                <a:ext uri="{FF2B5EF4-FFF2-40B4-BE49-F238E27FC236}">
                  <a16:creationId xmlns:a16="http://schemas.microsoft.com/office/drawing/2014/main" id="{A7722C81-FE4F-F7F8-7EE3-C3FA50088937}"/>
                </a:ext>
              </a:extLst>
            </p:cNvPr>
            <p:cNvSpPr/>
            <p:nvPr/>
          </p:nvSpPr>
          <p:spPr>
            <a:xfrm>
              <a:off x="11818014" y="11347235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-1 w 357976"/>
                <a:gd name="connsiteY1" fmla="*/ 206648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-1" y="206648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1" name="Freeform: Shape 500">
              <a:extLst>
                <a:ext uri="{FF2B5EF4-FFF2-40B4-BE49-F238E27FC236}">
                  <a16:creationId xmlns:a16="http://schemas.microsoft.com/office/drawing/2014/main" id="{197C28DE-0BFE-EE9A-2C85-91E4956CD915}"/>
                </a:ext>
              </a:extLst>
            </p:cNvPr>
            <p:cNvSpPr/>
            <p:nvPr/>
          </p:nvSpPr>
          <p:spPr>
            <a:xfrm>
              <a:off x="11447106" y="11347235"/>
              <a:ext cx="370908" cy="214056"/>
            </a:xfrm>
            <a:custGeom>
              <a:avLst/>
              <a:gdLst>
                <a:gd name="connsiteX0" fmla="*/ 358070 w 358070"/>
                <a:gd name="connsiteY0" fmla="*/ 206648 h 206647"/>
                <a:gd name="connsiteX1" fmla="*/ 0 w 358070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206648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2" name="Freeform: Shape 501">
              <a:extLst>
                <a:ext uri="{FF2B5EF4-FFF2-40B4-BE49-F238E27FC236}">
                  <a16:creationId xmlns:a16="http://schemas.microsoft.com/office/drawing/2014/main" id="{954CE611-0809-5EF0-C40B-487F03CA438A}"/>
                </a:ext>
              </a:extLst>
            </p:cNvPr>
            <p:cNvSpPr/>
            <p:nvPr/>
          </p:nvSpPr>
          <p:spPr>
            <a:xfrm>
              <a:off x="11447106" y="10276758"/>
              <a:ext cx="741719" cy="856323"/>
            </a:xfrm>
            <a:custGeom>
              <a:avLst/>
              <a:gdLst>
                <a:gd name="connsiteX0" fmla="*/ 0 w 716046"/>
                <a:gd name="connsiteY0" fmla="*/ 620036 h 826683"/>
                <a:gd name="connsiteX1" fmla="*/ 358070 w 716046"/>
                <a:gd name="connsiteY1" fmla="*/ 826684 h 826683"/>
                <a:gd name="connsiteX2" fmla="*/ 716047 w 716046"/>
                <a:gd name="connsiteY2" fmla="*/ 620036 h 826683"/>
                <a:gd name="connsiteX3" fmla="*/ 716047 w 716046"/>
                <a:gd name="connsiteY3" fmla="*/ 206648 h 826683"/>
                <a:gd name="connsiteX4" fmla="*/ 358070 w 716046"/>
                <a:gd name="connsiteY4" fmla="*/ 0 h 826683"/>
                <a:gd name="connsiteX5" fmla="*/ 0 w 716046"/>
                <a:gd name="connsiteY5" fmla="*/ 206648 h 82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683">
                  <a:moveTo>
                    <a:pt x="0" y="620036"/>
                  </a:moveTo>
                  <a:lnTo>
                    <a:pt x="358070" y="826684"/>
                  </a:lnTo>
                  <a:lnTo>
                    <a:pt x="716047" y="620036"/>
                  </a:lnTo>
                  <a:lnTo>
                    <a:pt x="716047" y="206648"/>
                  </a:lnTo>
                  <a:lnTo>
                    <a:pt x="358070" y="0"/>
                  </a:lnTo>
                  <a:lnTo>
                    <a:pt x="0" y="206648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3" name="Freeform: Shape 502">
              <a:extLst>
                <a:ext uri="{FF2B5EF4-FFF2-40B4-BE49-F238E27FC236}">
                  <a16:creationId xmlns:a16="http://schemas.microsoft.com/office/drawing/2014/main" id="{F399A8A3-F0EE-B135-487F-2166273A13D5}"/>
                </a:ext>
              </a:extLst>
            </p:cNvPr>
            <p:cNvSpPr/>
            <p:nvPr/>
          </p:nvSpPr>
          <p:spPr>
            <a:xfrm>
              <a:off x="11818014" y="10704871"/>
              <a:ext cx="9712" cy="428210"/>
            </a:xfrm>
            <a:custGeom>
              <a:avLst/>
              <a:gdLst>
                <a:gd name="connsiteX0" fmla="*/ -1 w 9376"/>
                <a:gd name="connsiteY0" fmla="*/ 0 h 413388"/>
                <a:gd name="connsiteX1" fmla="*/ -1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-1" y="0"/>
                  </a:moveTo>
                  <a:lnTo>
                    <a:pt x="-1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4" name="Freeform: Shape 503">
              <a:extLst>
                <a:ext uri="{FF2B5EF4-FFF2-40B4-BE49-F238E27FC236}">
                  <a16:creationId xmlns:a16="http://schemas.microsoft.com/office/drawing/2014/main" id="{DB2DA1C4-C861-95C8-3317-0ED21033D832}"/>
                </a:ext>
              </a:extLst>
            </p:cNvPr>
            <p:cNvSpPr/>
            <p:nvPr/>
          </p:nvSpPr>
          <p:spPr>
            <a:xfrm>
              <a:off x="11818014" y="10490814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-1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-1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5" name="Freeform: Shape 504">
              <a:extLst>
                <a:ext uri="{FF2B5EF4-FFF2-40B4-BE49-F238E27FC236}">
                  <a16:creationId xmlns:a16="http://schemas.microsoft.com/office/drawing/2014/main" id="{9B746171-2F31-8182-1BD2-30061C59DCB6}"/>
                </a:ext>
              </a:extLst>
            </p:cNvPr>
            <p:cNvSpPr/>
            <p:nvPr/>
          </p:nvSpPr>
          <p:spPr>
            <a:xfrm>
              <a:off x="11447106" y="10490814"/>
              <a:ext cx="370908" cy="214056"/>
            </a:xfrm>
            <a:custGeom>
              <a:avLst/>
              <a:gdLst>
                <a:gd name="connsiteX0" fmla="*/ 358070 w 358070"/>
                <a:gd name="connsiteY0" fmla="*/ 206647 h 206647"/>
                <a:gd name="connsiteX1" fmla="*/ 0 w 358070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6" name="Freeform: Shape 505">
              <a:extLst>
                <a:ext uri="{FF2B5EF4-FFF2-40B4-BE49-F238E27FC236}">
                  <a16:creationId xmlns:a16="http://schemas.microsoft.com/office/drawing/2014/main" id="{1617084C-655C-5FB3-0CF1-704D172A8760}"/>
                </a:ext>
              </a:extLst>
            </p:cNvPr>
            <p:cNvSpPr/>
            <p:nvPr/>
          </p:nvSpPr>
          <p:spPr>
            <a:xfrm>
              <a:off x="11447106" y="9420629"/>
              <a:ext cx="741719" cy="856420"/>
            </a:xfrm>
            <a:custGeom>
              <a:avLst/>
              <a:gdLst>
                <a:gd name="connsiteX0" fmla="*/ 0 w 716046"/>
                <a:gd name="connsiteY0" fmla="*/ 620036 h 826777"/>
                <a:gd name="connsiteX1" fmla="*/ 358070 w 716046"/>
                <a:gd name="connsiteY1" fmla="*/ 826777 h 826777"/>
                <a:gd name="connsiteX2" fmla="*/ 716047 w 716046"/>
                <a:gd name="connsiteY2" fmla="*/ 620036 h 826777"/>
                <a:gd name="connsiteX3" fmla="*/ 716047 w 716046"/>
                <a:gd name="connsiteY3" fmla="*/ 206647 h 826777"/>
                <a:gd name="connsiteX4" fmla="*/ 358070 w 716046"/>
                <a:gd name="connsiteY4" fmla="*/ 0 h 826777"/>
                <a:gd name="connsiteX5" fmla="*/ 0 w 716046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036"/>
                  </a:moveTo>
                  <a:lnTo>
                    <a:pt x="358070" y="826777"/>
                  </a:lnTo>
                  <a:lnTo>
                    <a:pt x="716047" y="620036"/>
                  </a:lnTo>
                  <a:lnTo>
                    <a:pt x="716047" y="206647"/>
                  </a:lnTo>
                  <a:lnTo>
                    <a:pt x="358070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7" name="Freeform: Shape 506">
              <a:extLst>
                <a:ext uri="{FF2B5EF4-FFF2-40B4-BE49-F238E27FC236}">
                  <a16:creationId xmlns:a16="http://schemas.microsoft.com/office/drawing/2014/main" id="{FFCB4E2A-9F7D-7241-4828-F074471869BC}"/>
                </a:ext>
              </a:extLst>
            </p:cNvPr>
            <p:cNvSpPr/>
            <p:nvPr/>
          </p:nvSpPr>
          <p:spPr>
            <a:xfrm>
              <a:off x="11818014" y="9848840"/>
              <a:ext cx="9712" cy="428210"/>
            </a:xfrm>
            <a:custGeom>
              <a:avLst/>
              <a:gdLst>
                <a:gd name="connsiteX0" fmla="*/ -1 w 9376"/>
                <a:gd name="connsiteY0" fmla="*/ 0 h 413388"/>
                <a:gd name="connsiteX1" fmla="*/ -1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-1" y="0"/>
                  </a:moveTo>
                  <a:lnTo>
                    <a:pt x="-1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8" name="Freeform: Shape 507">
              <a:extLst>
                <a:ext uri="{FF2B5EF4-FFF2-40B4-BE49-F238E27FC236}">
                  <a16:creationId xmlns:a16="http://schemas.microsoft.com/office/drawing/2014/main" id="{F06AE0EC-CA9E-3721-2512-724C6E033076}"/>
                </a:ext>
              </a:extLst>
            </p:cNvPr>
            <p:cNvSpPr/>
            <p:nvPr/>
          </p:nvSpPr>
          <p:spPr>
            <a:xfrm>
              <a:off x="11818014" y="9634685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-1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-1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09" name="Freeform: Shape 508">
              <a:extLst>
                <a:ext uri="{FF2B5EF4-FFF2-40B4-BE49-F238E27FC236}">
                  <a16:creationId xmlns:a16="http://schemas.microsoft.com/office/drawing/2014/main" id="{28F4A44B-843C-0726-03CD-535C339D743E}"/>
                </a:ext>
              </a:extLst>
            </p:cNvPr>
            <p:cNvSpPr/>
            <p:nvPr/>
          </p:nvSpPr>
          <p:spPr>
            <a:xfrm>
              <a:off x="11447106" y="9634685"/>
              <a:ext cx="370908" cy="214153"/>
            </a:xfrm>
            <a:custGeom>
              <a:avLst/>
              <a:gdLst>
                <a:gd name="connsiteX0" fmla="*/ 358070 w 358070"/>
                <a:gd name="connsiteY0" fmla="*/ 206741 h 206741"/>
                <a:gd name="connsiteX1" fmla="*/ 0 w 358070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741">
                  <a:moveTo>
                    <a:pt x="358070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0" name="Freeform: Shape 509">
              <a:extLst>
                <a:ext uri="{FF2B5EF4-FFF2-40B4-BE49-F238E27FC236}">
                  <a16:creationId xmlns:a16="http://schemas.microsoft.com/office/drawing/2014/main" id="{B4B86990-ED7A-E7C0-EE21-8280DB74E37C}"/>
                </a:ext>
              </a:extLst>
            </p:cNvPr>
            <p:cNvSpPr/>
            <p:nvPr/>
          </p:nvSpPr>
          <p:spPr>
            <a:xfrm>
              <a:off x="11447106" y="8564208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8070 w 716046"/>
                <a:gd name="connsiteY1" fmla="*/ 826778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8070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8070" y="826778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8070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1" name="Freeform: Shape 510">
              <a:extLst>
                <a:ext uri="{FF2B5EF4-FFF2-40B4-BE49-F238E27FC236}">
                  <a16:creationId xmlns:a16="http://schemas.microsoft.com/office/drawing/2014/main" id="{B9B3ED11-78E3-403B-D132-82BE36BBE344}"/>
                </a:ext>
              </a:extLst>
            </p:cNvPr>
            <p:cNvSpPr/>
            <p:nvPr/>
          </p:nvSpPr>
          <p:spPr>
            <a:xfrm>
              <a:off x="11818014" y="8992418"/>
              <a:ext cx="9712" cy="428210"/>
            </a:xfrm>
            <a:custGeom>
              <a:avLst/>
              <a:gdLst>
                <a:gd name="connsiteX0" fmla="*/ -1 w 9376"/>
                <a:gd name="connsiteY0" fmla="*/ 0 h 413388"/>
                <a:gd name="connsiteX1" fmla="*/ -1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-1" y="0"/>
                  </a:moveTo>
                  <a:lnTo>
                    <a:pt x="-1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2" name="Freeform: Shape 511">
              <a:extLst>
                <a:ext uri="{FF2B5EF4-FFF2-40B4-BE49-F238E27FC236}">
                  <a16:creationId xmlns:a16="http://schemas.microsoft.com/office/drawing/2014/main" id="{6CC744C1-D932-59A4-7FA5-987E46FDB811}"/>
                </a:ext>
              </a:extLst>
            </p:cNvPr>
            <p:cNvSpPr/>
            <p:nvPr/>
          </p:nvSpPr>
          <p:spPr>
            <a:xfrm>
              <a:off x="11818014" y="8778362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-1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-1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3" name="Freeform: Shape 512">
              <a:extLst>
                <a:ext uri="{FF2B5EF4-FFF2-40B4-BE49-F238E27FC236}">
                  <a16:creationId xmlns:a16="http://schemas.microsoft.com/office/drawing/2014/main" id="{7DF791FC-D308-D8A4-5E9F-14728ECB02D4}"/>
                </a:ext>
              </a:extLst>
            </p:cNvPr>
            <p:cNvSpPr/>
            <p:nvPr/>
          </p:nvSpPr>
          <p:spPr>
            <a:xfrm>
              <a:off x="11447106" y="8778362"/>
              <a:ext cx="370908" cy="214056"/>
            </a:xfrm>
            <a:custGeom>
              <a:avLst/>
              <a:gdLst>
                <a:gd name="connsiteX0" fmla="*/ 358070 w 358070"/>
                <a:gd name="connsiteY0" fmla="*/ 206647 h 206647"/>
                <a:gd name="connsiteX1" fmla="*/ 0 w 358070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4" name="Freeform: Shape 513">
              <a:extLst>
                <a:ext uri="{FF2B5EF4-FFF2-40B4-BE49-F238E27FC236}">
                  <a16:creationId xmlns:a16="http://schemas.microsoft.com/office/drawing/2014/main" id="{B9C08C1A-0375-530A-6411-2809D08DD8A6}"/>
                </a:ext>
              </a:extLst>
            </p:cNvPr>
            <p:cNvSpPr/>
            <p:nvPr/>
          </p:nvSpPr>
          <p:spPr>
            <a:xfrm>
              <a:off x="11447106" y="7707108"/>
              <a:ext cx="741719" cy="856420"/>
            </a:xfrm>
            <a:custGeom>
              <a:avLst/>
              <a:gdLst>
                <a:gd name="connsiteX0" fmla="*/ 0 w 716046"/>
                <a:gd name="connsiteY0" fmla="*/ 620036 h 826777"/>
                <a:gd name="connsiteX1" fmla="*/ 358070 w 716046"/>
                <a:gd name="connsiteY1" fmla="*/ 826777 h 826777"/>
                <a:gd name="connsiteX2" fmla="*/ 716047 w 716046"/>
                <a:gd name="connsiteY2" fmla="*/ 620036 h 826777"/>
                <a:gd name="connsiteX3" fmla="*/ 716047 w 716046"/>
                <a:gd name="connsiteY3" fmla="*/ 206647 h 826777"/>
                <a:gd name="connsiteX4" fmla="*/ 358070 w 716046"/>
                <a:gd name="connsiteY4" fmla="*/ 0 h 826777"/>
                <a:gd name="connsiteX5" fmla="*/ 0 w 716046"/>
                <a:gd name="connsiteY5" fmla="*/ 206647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036"/>
                  </a:moveTo>
                  <a:lnTo>
                    <a:pt x="358070" y="826777"/>
                  </a:lnTo>
                  <a:lnTo>
                    <a:pt x="716047" y="620036"/>
                  </a:lnTo>
                  <a:lnTo>
                    <a:pt x="716047" y="206647"/>
                  </a:lnTo>
                  <a:lnTo>
                    <a:pt x="358070" y="0"/>
                  </a:lnTo>
                  <a:lnTo>
                    <a:pt x="0" y="206647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5" name="Freeform: Shape 514">
              <a:extLst>
                <a:ext uri="{FF2B5EF4-FFF2-40B4-BE49-F238E27FC236}">
                  <a16:creationId xmlns:a16="http://schemas.microsoft.com/office/drawing/2014/main" id="{A9B30969-197A-9818-115A-985BFF00DBBE}"/>
                </a:ext>
              </a:extLst>
            </p:cNvPr>
            <p:cNvSpPr/>
            <p:nvPr/>
          </p:nvSpPr>
          <p:spPr>
            <a:xfrm>
              <a:off x="11818014" y="8135318"/>
              <a:ext cx="9712" cy="428210"/>
            </a:xfrm>
            <a:custGeom>
              <a:avLst/>
              <a:gdLst>
                <a:gd name="connsiteX0" fmla="*/ -1 w 9376"/>
                <a:gd name="connsiteY0" fmla="*/ 0 h 413388"/>
                <a:gd name="connsiteX1" fmla="*/ -1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-1" y="0"/>
                  </a:moveTo>
                  <a:lnTo>
                    <a:pt x="-1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6" name="Freeform: Shape 515">
              <a:extLst>
                <a:ext uri="{FF2B5EF4-FFF2-40B4-BE49-F238E27FC236}">
                  <a16:creationId xmlns:a16="http://schemas.microsoft.com/office/drawing/2014/main" id="{372E0505-D39A-AA70-51C0-F1869D4DAF7A}"/>
                </a:ext>
              </a:extLst>
            </p:cNvPr>
            <p:cNvSpPr/>
            <p:nvPr/>
          </p:nvSpPr>
          <p:spPr>
            <a:xfrm>
              <a:off x="11818014" y="7921164"/>
              <a:ext cx="370811" cy="214153"/>
            </a:xfrm>
            <a:custGeom>
              <a:avLst/>
              <a:gdLst>
                <a:gd name="connsiteX0" fmla="*/ 357976 w 357976"/>
                <a:gd name="connsiteY0" fmla="*/ 0 h 206741"/>
                <a:gd name="connsiteX1" fmla="*/ -1 w 357976"/>
                <a:gd name="connsiteY1" fmla="*/ 206741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741">
                  <a:moveTo>
                    <a:pt x="357976" y="0"/>
                  </a:moveTo>
                  <a:lnTo>
                    <a:pt x="-1" y="206741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7" name="Freeform: Shape 516">
              <a:extLst>
                <a:ext uri="{FF2B5EF4-FFF2-40B4-BE49-F238E27FC236}">
                  <a16:creationId xmlns:a16="http://schemas.microsoft.com/office/drawing/2014/main" id="{11D5A5A4-751D-FE08-DF62-E939369CB249}"/>
                </a:ext>
              </a:extLst>
            </p:cNvPr>
            <p:cNvSpPr/>
            <p:nvPr/>
          </p:nvSpPr>
          <p:spPr>
            <a:xfrm>
              <a:off x="11447106" y="7921164"/>
              <a:ext cx="370908" cy="214153"/>
            </a:xfrm>
            <a:custGeom>
              <a:avLst/>
              <a:gdLst>
                <a:gd name="connsiteX0" fmla="*/ 358070 w 358070"/>
                <a:gd name="connsiteY0" fmla="*/ 206741 h 206741"/>
                <a:gd name="connsiteX1" fmla="*/ 0 w 358070"/>
                <a:gd name="connsiteY1" fmla="*/ 0 h 20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741">
                  <a:moveTo>
                    <a:pt x="358070" y="206741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8" name="Freeform: Shape 517">
              <a:extLst>
                <a:ext uri="{FF2B5EF4-FFF2-40B4-BE49-F238E27FC236}">
                  <a16:creationId xmlns:a16="http://schemas.microsoft.com/office/drawing/2014/main" id="{A901B146-1A63-6DC6-A02F-297222F2A708}"/>
                </a:ext>
              </a:extLst>
            </p:cNvPr>
            <p:cNvSpPr/>
            <p:nvPr/>
          </p:nvSpPr>
          <p:spPr>
            <a:xfrm>
              <a:off x="11447106" y="6850687"/>
              <a:ext cx="741719" cy="856420"/>
            </a:xfrm>
            <a:custGeom>
              <a:avLst/>
              <a:gdLst>
                <a:gd name="connsiteX0" fmla="*/ 0 w 716046"/>
                <a:gd name="connsiteY0" fmla="*/ 620130 h 826777"/>
                <a:gd name="connsiteX1" fmla="*/ 358070 w 716046"/>
                <a:gd name="connsiteY1" fmla="*/ 826777 h 826777"/>
                <a:gd name="connsiteX2" fmla="*/ 716047 w 716046"/>
                <a:gd name="connsiteY2" fmla="*/ 620130 h 826777"/>
                <a:gd name="connsiteX3" fmla="*/ 716047 w 716046"/>
                <a:gd name="connsiteY3" fmla="*/ 206741 h 826777"/>
                <a:gd name="connsiteX4" fmla="*/ 358070 w 716046"/>
                <a:gd name="connsiteY4" fmla="*/ 0 h 826777"/>
                <a:gd name="connsiteX5" fmla="*/ 0 w 716046"/>
                <a:gd name="connsiteY5" fmla="*/ 206741 h 8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6046" h="826777">
                  <a:moveTo>
                    <a:pt x="0" y="620130"/>
                  </a:moveTo>
                  <a:lnTo>
                    <a:pt x="358070" y="826777"/>
                  </a:lnTo>
                  <a:lnTo>
                    <a:pt x="716047" y="620130"/>
                  </a:lnTo>
                  <a:lnTo>
                    <a:pt x="716047" y="206741"/>
                  </a:lnTo>
                  <a:lnTo>
                    <a:pt x="358070" y="0"/>
                  </a:lnTo>
                  <a:lnTo>
                    <a:pt x="0" y="206741"/>
                  </a:lnTo>
                </a:path>
              </a:pathLst>
            </a:custGeom>
            <a:noFill/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19" name="Freeform: Shape 518">
              <a:extLst>
                <a:ext uri="{FF2B5EF4-FFF2-40B4-BE49-F238E27FC236}">
                  <a16:creationId xmlns:a16="http://schemas.microsoft.com/office/drawing/2014/main" id="{B18C3CEE-274F-E608-F526-A20960EC7CFB}"/>
                </a:ext>
              </a:extLst>
            </p:cNvPr>
            <p:cNvSpPr/>
            <p:nvPr/>
          </p:nvSpPr>
          <p:spPr>
            <a:xfrm>
              <a:off x="11818014" y="7278898"/>
              <a:ext cx="9712" cy="428210"/>
            </a:xfrm>
            <a:custGeom>
              <a:avLst/>
              <a:gdLst>
                <a:gd name="connsiteX0" fmla="*/ -1 w 9376"/>
                <a:gd name="connsiteY0" fmla="*/ 0 h 413388"/>
                <a:gd name="connsiteX1" fmla="*/ -1 w 9376"/>
                <a:gd name="connsiteY1" fmla="*/ 413389 h 41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76" h="413388">
                  <a:moveTo>
                    <a:pt x="-1" y="0"/>
                  </a:moveTo>
                  <a:lnTo>
                    <a:pt x="-1" y="413389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20" name="Freeform: Shape 519">
              <a:extLst>
                <a:ext uri="{FF2B5EF4-FFF2-40B4-BE49-F238E27FC236}">
                  <a16:creationId xmlns:a16="http://schemas.microsoft.com/office/drawing/2014/main" id="{79708D0E-5330-9613-3F28-7A212114CF35}"/>
                </a:ext>
              </a:extLst>
            </p:cNvPr>
            <p:cNvSpPr/>
            <p:nvPr/>
          </p:nvSpPr>
          <p:spPr>
            <a:xfrm>
              <a:off x="11818014" y="7064840"/>
              <a:ext cx="370811" cy="214056"/>
            </a:xfrm>
            <a:custGeom>
              <a:avLst/>
              <a:gdLst>
                <a:gd name="connsiteX0" fmla="*/ 357976 w 357976"/>
                <a:gd name="connsiteY0" fmla="*/ 0 h 206647"/>
                <a:gd name="connsiteX1" fmla="*/ -1 w 357976"/>
                <a:gd name="connsiteY1" fmla="*/ 206647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976" h="206647">
                  <a:moveTo>
                    <a:pt x="357976" y="0"/>
                  </a:moveTo>
                  <a:lnTo>
                    <a:pt x="-1" y="206647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21" name="Freeform: Shape 520">
              <a:extLst>
                <a:ext uri="{FF2B5EF4-FFF2-40B4-BE49-F238E27FC236}">
                  <a16:creationId xmlns:a16="http://schemas.microsoft.com/office/drawing/2014/main" id="{F20E2BB3-24D4-06D1-F4C6-3D309D2F5F19}"/>
                </a:ext>
              </a:extLst>
            </p:cNvPr>
            <p:cNvSpPr/>
            <p:nvPr/>
          </p:nvSpPr>
          <p:spPr>
            <a:xfrm>
              <a:off x="11447106" y="7064840"/>
              <a:ext cx="370908" cy="214056"/>
            </a:xfrm>
            <a:custGeom>
              <a:avLst/>
              <a:gdLst>
                <a:gd name="connsiteX0" fmla="*/ 358070 w 358070"/>
                <a:gd name="connsiteY0" fmla="*/ 206647 h 206647"/>
                <a:gd name="connsiteX1" fmla="*/ 0 w 358070"/>
                <a:gd name="connsiteY1" fmla="*/ 0 h 20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070" h="206647">
                  <a:moveTo>
                    <a:pt x="358070" y="206647"/>
                  </a:moveTo>
                  <a:lnTo>
                    <a:pt x="0" y="0"/>
                  </a:lnTo>
                </a:path>
              </a:pathLst>
            </a:custGeom>
            <a:ln w="3175" cap="flat">
              <a:solidFill>
                <a:schemeClr val="tx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</p:grpSp>
      <p:sp>
        <p:nvSpPr>
          <p:cNvPr id="522" name="Rectangle 521">
            <a:extLst>
              <a:ext uri="{FF2B5EF4-FFF2-40B4-BE49-F238E27FC236}">
                <a16:creationId xmlns:a16="http://schemas.microsoft.com/office/drawing/2014/main" id="{4C5149A8-47E3-7698-CD48-26336981DB78}"/>
              </a:ext>
            </a:extLst>
          </p:cNvPr>
          <p:cNvSpPr/>
          <p:nvPr userDrawn="1"/>
        </p:nvSpPr>
        <p:spPr>
          <a:xfrm>
            <a:off x="-1" y="0"/>
            <a:ext cx="1218882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524" name="Title 1">
            <a:extLst>
              <a:ext uri="{FF2B5EF4-FFF2-40B4-BE49-F238E27FC236}">
                <a16:creationId xmlns:a16="http://schemas.microsoft.com/office/drawing/2014/main" id="{99A8E752-119D-7D9D-D39E-AB8779D443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163" y="4221088"/>
            <a:ext cx="8564626" cy="1053707"/>
          </a:xfrm>
        </p:spPr>
        <p:txBody>
          <a:bodyPr>
            <a:noAutofit/>
          </a:bodyPr>
          <a:lstStyle>
            <a:lvl1pPr algn="l">
              <a:defRPr lang="en-US" sz="8000" kern="120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+mj-cs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525" name="Subtitle 2">
            <a:extLst>
              <a:ext uri="{FF2B5EF4-FFF2-40B4-BE49-F238E27FC236}">
                <a16:creationId xmlns:a16="http://schemas.microsoft.com/office/drawing/2014/main" id="{B445FDE7-E97D-D2F0-F2E9-E8B8E2BACE3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4162" y="5456063"/>
            <a:ext cx="8532178" cy="508250"/>
          </a:xfrm>
        </p:spPr>
        <p:txBody>
          <a:bodyPr anchor="ctr">
            <a:noAutofit/>
          </a:bodyPr>
          <a:lstStyle>
            <a:lvl1pPr marL="0" indent="0" algn="l">
              <a:buNone/>
              <a:defRPr lang="en-US" sz="3000" kern="1200" smtClean="0">
                <a:solidFill>
                  <a:schemeClr val="bg1"/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  <a:lvl2pPr marL="6094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86813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866" y="606554"/>
            <a:ext cx="11297093" cy="1258827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041" y="729658"/>
            <a:ext cx="11026744" cy="988332"/>
          </a:xfrm>
        </p:spPr>
        <p:txBody>
          <a:bodyPr>
            <a:normAutofit/>
          </a:bodyPr>
          <a:lstStyle>
            <a:lvl1pPr>
              <a:defRPr sz="4000" cap="none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042" y="2926052"/>
            <a:ext cx="5391696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6090" y="2926052"/>
            <a:ext cx="5391696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603971" y="6520259"/>
            <a:ext cx="2844058" cy="365125"/>
          </a:xfrm>
          <a:prstGeom prst="rect">
            <a:avLst/>
          </a:prstGeom>
        </p:spPr>
        <p:txBody>
          <a:bodyPr/>
          <a:lstStyle/>
          <a:p>
            <a:fld id="{425404F2-BE9A-4460-8815-8F645183555F}" type="datetimeFigureOut">
              <a:rPr lang="en-US" smtClean="0"/>
              <a:pPr/>
              <a:t>2/2/26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830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866" y="606554"/>
            <a:ext cx="11297093" cy="1258827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041" y="729658"/>
            <a:ext cx="11026744" cy="988332"/>
          </a:xfrm>
        </p:spPr>
        <p:txBody>
          <a:bodyPr>
            <a:normAutofit/>
          </a:bodyPr>
          <a:lstStyle>
            <a:lvl1pPr>
              <a:defRPr sz="4000" cap="none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03971" y="6520259"/>
            <a:ext cx="2844058" cy="365125"/>
          </a:xfrm>
          <a:prstGeom prst="rect">
            <a:avLst/>
          </a:prstGeom>
        </p:spPr>
        <p:txBody>
          <a:bodyPr/>
          <a:lstStyle/>
          <a:p>
            <a:fld id="{425404F2-BE9A-4460-8815-8F645183555F}" type="datetimeFigureOut">
              <a:rPr lang="en-US" smtClean="0"/>
              <a:pPr/>
              <a:t>2/2/26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AEE25F-F2CA-BB8E-0004-2F6B036DBE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041" y="2180497"/>
            <a:ext cx="11026743" cy="367830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51063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 userDrawn="1"/>
        </p:nvSpPr>
        <p:spPr>
          <a:xfrm>
            <a:off x="440568" y="606554"/>
            <a:ext cx="11297093" cy="125882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603971" y="6520259"/>
            <a:ext cx="2844058" cy="365125"/>
          </a:xfrm>
          <a:prstGeom prst="rect">
            <a:avLst/>
          </a:prstGeo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2/2/26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CB44A6-611F-76EB-4A12-C632BE7AE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041" y="729658"/>
            <a:ext cx="11026744" cy="988332"/>
          </a:xfrm>
        </p:spPr>
        <p:txBody>
          <a:bodyPr>
            <a:normAutofit/>
          </a:bodyPr>
          <a:lstStyle>
            <a:lvl1pPr>
              <a:defRPr sz="4000" cap="none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707FF8A-DCE2-B3E8-DBCF-C9094B424B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041" y="2180497"/>
            <a:ext cx="11026743" cy="367830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40346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700" y="5141975"/>
            <a:ext cx="11287920" cy="1258827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042" y="3043911"/>
            <a:ext cx="11026743" cy="1497507"/>
          </a:xfrm>
        </p:spPr>
        <p:txBody>
          <a:bodyPr anchor="b">
            <a:normAutofit/>
          </a:bodyPr>
          <a:lstStyle>
            <a:lvl1pPr algn="l">
              <a:defRPr sz="44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041" y="4541417"/>
            <a:ext cx="11026743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799" cap="all">
                <a:solidFill>
                  <a:schemeClr val="bg2"/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666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700" y="5141973"/>
            <a:ext cx="11295258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041" y="5262296"/>
            <a:ext cx="4908166" cy="689514"/>
          </a:xfrm>
        </p:spPr>
        <p:txBody>
          <a:bodyPr anchor="ctr"/>
          <a:lstStyle>
            <a:lvl1pPr algn="l">
              <a:defRPr sz="1999" b="0" cap="none" baseline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699" y="601200"/>
            <a:ext cx="11289899" cy="4204800"/>
          </a:xfrm>
        </p:spPr>
        <p:txBody>
          <a:bodyPr anchor="ctr">
            <a:normAutofit/>
          </a:bodyPr>
          <a:lstStyle>
            <a:lvl1pPr>
              <a:defRPr sz="1999">
                <a:solidFill>
                  <a:schemeClr val="tx2"/>
                </a:solidFill>
              </a:defRPr>
            </a:lvl1pPr>
            <a:lvl2pPr>
              <a:defRPr sz="1799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39329" y="5262297"/>
            <a:ext cx="5868458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063" indent="0">
              <a:buNone/>
              <a:defRPr sz="11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262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520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041" y="4693389"/>
            <a:ext cx="11026744" cy="566738"/>
          </a:xfrm>
        </p:spPr>
        <p:txBody>
          <a:bodyPr anchor="b">
            <a:normAutofit/>
          </a:bodyPr>
          <a:lstStyle>
            <a:lvl1pPr algn="l">
              <a:defRPr sz="2399" b="0" cap="none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701" y="599725"/>
            <a:ext cx="1128791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041" y="5260128"/>
            <a:ext cx="11026745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739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041" y="705124"/>
            <a:ext cx="11026744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041" y="2336003"/>
            <a:ext cx="11026744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040" y="6515933"/>
            <a:ext cx="69154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3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5550" y="6520259"/>
            <a:ext cx="10522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418" y="457200"/>
            <a:ext cx="3702356" cy="94997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8040052" y="453643"/>
            <a:ext cx="3702356" cy="98554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4240725" y="457200"/>
            <a:ext cx="3702356" cy="9144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810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701" r:id="rId3"/>
    <p:sldLayoutId id="2147483700" r:id="rId4"/>
    <p:sldLayoutId id="2147483702" r:id="rId5"/>
    <p:sldLayoutId id="2147483699" r:id="rId6"/>
    <p:sldLayoutId id="2147483704" r:id="rId7"/>
    <p:sldLayoutId id="2147483703" r:id="rId8"/>
    <p:sldLayoutId id="2147483705" r:id="rId9"/>
    <p:sldLayoutId id="2147483707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  <p:sldLayoutId id="2147483733" r:id="rId18"/>
    <p:sldLayoutId id="2147483728" r:id="rId19"/>
    <p:sldLayoutId id="2147483729" r:id="rId20"/>
    <p:sldLayoutId id="2147483730" r:id="rId21"/>
    <p:sldLayoutId id="2147483731" r:id="rId22"/>
    <p:sldLayoutId id="2147483732" r:id="rId23"/>
  </p:sldLayoutIdLst>
  <p:txStyles>
    <p:titleStyle>
      <a:lvl1pPr algn="l" defTabSz="457063" rtl="0" eaLnBrk="1" latinLnBrk="0" hangingPunct="1">
        <a:spcBef>
          <a:spcPct val="0"/>
        </a:spcBef>
        <a:buNone/>
        <a:defRPr sz="2799" b="1" i="1" kern="1200" cap="all">
          <a:solidFill>
            <a:schemeClr val="bg1"/>
          </a:solidFill>
          <a:latin typeface="Avenir Black Oblique" panose="02000503020000020003" pitchFamily="2" charset="0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5908" indent="-305908" algn="l" defTabSz="457063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115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Avenir Book" panose="02000503020000020003" pitchFamily="2" charset="0"/>
          <a:ea typeface="+mn-ea"/>
          <a:cs typeface="+mn-cs"/>
        </a:defRPr>
      </a:lvl1pPr>
      <a:lvl2pPr marL="629811" indent="-305908" algn="l" defTabSz="457063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100000"/>
        <a:buFont typeface="Courier New" panose="02070309020205020404" pitchFamily="49" charset="0"/>
        <a:buChar char="o"/>
        <a:defRPr sz="2000" kern="1200">
          <a:solidFill>
            <a:schemeClr val="tx2"/>
          </a:solidFill>
          <a:latin typeface="Avenir Book" panose="02000503020000020003" pitchFamily="2" charset="0"/>
          <a:ea typeface="+mn-ea"/>
          <a:cs typeface="+mn-cs"/>
        </a:defRPr>
      </a:lvl2pPr>
      <a:lvl3pPr marL="899730" indent="-269919" algn="l" defTabSz="457063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Avenir Book" panose="02000503020000020003" pitchFamily="2" charset="0"/>
          <a:ea typeface="+mn-ea"/>
          <a:cs typeface="+mn-cs"/>
        </a:defRPr>
      </a:lvl3pPr>
      <a:lvl4pPr marL="1241627" indent="-233930" algn="l" defTabSz="457063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Avenir Book" panose="02000503020000020003" pitchFamily="2" charset="0"/>
          <a:ea typeface="+mn-ea"/>
          <a:cs typeface="+mn-cs"/>
        </a:defRPr>
      </a:lvl4pPr>
      <a:lvl5pPr marL="1601519" indent="-233930" algn="l" defTabSz="457063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Avenir Book" panose="02000503020000020003" pitchFamily="2" charset="0"/>
          <a:ea typeface="+mn-ea"/>
          <a:cs typeface="+mn-cs"/>
        </a:defRPr>
      </a:lvl5pPr>
      <a:lvl6pPr marL="1899430" indent="-228531" algn="l" defTabSz="457063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199340" indent="-228531" algn="l" defTabSz="457063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499250" indent="-228531" algn="l" defTabSz="457063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799160" indent="-228531" algn="l" defTabSz="457063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sz="6000" dirty="0"/>
              <a:t>Talent Is the Strategy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9796" y="3501008"/>
            <a:ext cx="10990683" cy="590321"/>
          </a:xfrm>
        </p:spPr>
        <p:txBody>
          <a:bodyPr>
            <a:noAutofit/>
          </a:bodyPr>
          <a:lstStyle/>
          <a:p>
            <a:r>
              <a:rPr sz="2800" b="1" dirty="0">
                <a:solidFill>
                  <a:schemeClr val="bg1"/>
                </a:solidFill>
                <a:latin typeface="Avenir Medium" panose="02000503020000020003" pitchFamily="2" charset="0"/>
              </a:rPr>
              <a:t>Attracting, Hiring, and Retaining Exceptional Talent</a:t>
            </a:r>
          </a:p>
          <a:p>
            <a:r>
              <a:rPr sz="2800" b="1" dirty="0">
                <a:solidFill>
                  <a:schemeClr val="bg1"/>
                </a:solidFill>
                <a:latin typeface="Avenir Medium" panose="02000503020000020003" pitchFamily="2" charset="0"/>
              </a:rPr>
              <a:t>in Community College Foundations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BA6674-DD75-1D5F-241B-FC7BECC9649C}"/>
              </a:ext>
            </a:extLst>
          </p:cNvPr>
          <p:cNvSpPr txBox="1"/>
          <p:nvPr/>
        </p:nvSpPr>
        <p:spPr>
          <a:xfrm>
            <a:off x="7030516" y="5229200"/>
            <a:ext cx="4536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  <a:latin typeface="Avenir Black" panose="02000503020000020003" pitchFamily="2" charset="0"/>
              </a:rPr>
              <a:t>Presented by:</a:t>
            </a:r>
          </a:p>
          <a:p>
            <a:pPr algn="r"/>
            <a:r>
              <a:rPr lang="en-US" b="1" dirty="0">
                <a:solidFill>
                  <a:schemeClr val="bg1"/>
                </a:solidFill>
                <a:latin typeface="Avenir Black" panose="02000503020000020003" pitchFamily="2" charset="0"/>
              </a:rPr>
              <a:t>Janet Johnson</a:t>
            </a:r>
          </a:p>
          <a:p>
            <a:pPr algn="r"/>
            <a:r>
              <a:rPr lang="en-US" b="1" dirty="0">
                <a:solidFill>
                  <a:schemeClr val="bg1"/>
                </a:solidFill>
                <a:latin typeface="Avenir Black" panose="02000503020000020003" pitchFamily="2" charset="0"/>
              </a:rPr>
              <a:t>President and CEO </a:t>
            </a:r>
          </a:p>
          <a:p>
            <a:pPr algn="r"/>
            <a:r>
              <a:rPr lang="en-US" b="1" dirty="0">
                <a:solidFill>
                  <a:schemeClr val="bg1"/>
                </a:solidFill>
                <a:latin typeface="Avenir Black" panose="02000503020000020003" pitchFamily="2" charset="0"/>
              </a:rPr>
              <a:t>Jordan Johnson, Inc.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7709757-2CAC-E5EE-9626-F42039490E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0756" y="908720"/>
            <a:ext cx="2257425" cy="1828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9" name="Rectangle 8198">
            <a:extLst>
              <a:ext uri="{FF2B5EF4-FFF2-40B4-BE49-F238E27FC236}">
                <a16:creationId xmlns:a16="http://schemas.microsoft.com/office/drawing/2014/main" id="{636F6DB7-CF8D-494A-82F6-13B58DCA98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201" name="Rectangle 8200">
            <a:extLst>
              <a:ext uri="{FF2B5EF4-FFF2-40B4-BE49-F238E27FC236}">
                <a16:creationId xmlns:a16="http://schemas.microsoft.com/office/drawing/2014/main" id="{0B7E5194-6E82-4A44-99C3-FE7D87F341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2261" y="614407"/>
            <a:ext cx="3706512" cy="561177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804" y="260648"/>
            <a:ext cx="3386285" cy="3394742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3600" dirty="0">
                <a:solidFill>
                  <a:schemeClr val="tx1"/>
                </a:solidFill>
              </a:rPr>
              <a:t>Retention Is a Leadership Practice, not an HR Program</a:t>
            </a:r>
          </a:p>
        </p:txBody>
      </p:sp>
      <p:grpSp>
        <p:nvGrpSpPr>
          <p:cNvPr id="8203" name="Group 8202">
            <a:extLst>
              <a:ext uri="{FF2B5EF4-FFF2-40B4-BE49-F238E27FC236}">
                <a16:creationId xmlns:a16="http://schemas.microsoft.com/office/drawing/2014/main" id="{49FCC1E1-84D3-494D-A0A0-286AFA1C30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417" y="453643"/>
            <a:ext cx="11295992" cy="98554"/>
            <a:chOff x="446534" y="453643"/>
            <a:chExt cx="11298933" cy="98554"/>
          </a:xfrm>
        </p:grpSpPr>
        <p:sp>
          <p:nvSpPr>
            <p:cNvPr id="8204" name="Rectangle 8203">
              <a:extLst>
                <a:ext uri="{FF2B5EF4-FFF2-40B4-BE49-F238E27FC236}">
                  <a16:creationId xmlns:a16="http://schemas.microsoft.com/office/drawing/2014/main" id="{96E09E90-FF79-402E-AF01-97A279BEAD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8205" name="Rectangle 8204">
              <a:extLst>
                <a:ext uri="{FF2B5EF4-FFF2-40B4-BE49-F238E27FC236}">
                  <a16:creationId xmlns:a16="http://schemas.microsoft.com/office/drawing/2014/main" id="{EC6946F8-4B9B-4C51-9F51-2DB377392C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8206" name="Rectangle 8205">
              <a:extLst>
                <a:ext uri="{FF2B5EF4-FFF2-40B4-BE49-F238E27FC236}">
                  <a16:creationId xmlns:a16="http://schemas.microsoft.com/office/drawing/2014/main" id="{7B3D2B3D-A285-438C-A344-AED3E46A07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820" y="4005064"/>
            <a:ext cx="3032459" cy="2623329"/>
          </a:xfrm>
        </p:spPr>
        <p:txBody>
          <a:bodyPr anchor="t">
            <a:normAutofit/>
          </a:bodyPr>
          <a:lstStyle/>
          <a:p>
            <a:pPr>
              <a:buClr>
                <a:schemeClr val="tx1"/>
              </a:buClr>
            </a:pPr>
            <a:r>
              <a:rPr lang="en-US" sz="2800" dirty="0">
                <a:solidFill>
                  <a:srgbClr val="FFFFFF"/>
                </a:solidFill>
              </a:rPr>
              <a:t>Clarity</a:t>
            </a:r>
          </a:p>
          <a:p>
            <a:pPr>
              <a:buClr>
                <a:schemeClr val="tx1"/>
              </a:buClr>
            </a:pPr>
            <a:r>
              <a:rPr lang="en-US" sz="2800" dirty="0">
                <a:solidFill>
                  <a:srgbClr val="FFFFFF"/>
                </a:solidFill>
              </a:rPr>
              <a:t>Consistency</a:t>
            </a:r>
          </a:p>
          <a:p>
            <a:pPr>
              <a:buClr>
                <a:schemeClr val="tx1"/>
              </a:buClr>
            </a:pPr>
            <a:r>
              <a:rPr lang="en-US" sz="2800" dirty="0">
                <a:solidFill>
                  <a:srgbClr val="FFFFFF"/>
                </a:solidFill>
              </a:rPr>
              <a:t>Safety</a:t>
            </a:r>
          </a:p>
        </p:txBody>
      </p:sp>
      <p:pic>
        <p:nvPicPr>
          <p:cNvPr id="8194" name="Picture 2" descr="Psychological Safety in Simulation: Creating a Secure Learning Environment  - SIMZINE">
            <a:extLst>
              <a:ext uri="{FF2B5EF4-FFF2-40B4-BE49-F238E27FC236}">
                <a16:creationId xmlns:a16="http://schemas.microsoft.com/office/drawing/2014/main" id="{33851249-44FE-6B42-F72F-376F98F5AB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93369" y="948413"/>
            <a:ext cx="6613200" cy="495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39" name="Rectangle 9238">
            <a:extLst>
              <a:ext uri="{FF2B5EF4-FFF2-40B4-BE49-F238E27FC236}">
                <a16:creationId xmlns:a16="http://schemas.microsoft.com/office/drawing/2014/main" id="{1A8AF9B1-7D64-4564-969F-CB2B27ED9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220" name="Picture 4" descr="Why High Standards Change Everything: The Truth You Need to Hear">
            <a:extLst>
              <a:ext uri="{FF2B5EF4-FFF2-40B4-BE49-F238E27FC236}">
                <a16:creationId xmlns:a16="http://schemas.microsoft.com/office/drawing/2014/main" id="{CBECF715-1A6D-8392-A850-C96101228A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2" t="6783" r="12576" b="2308"/>
          <a:stretch>
            <a:fillRect/>
          </a:stretch>
        </p:blipFill>
        <p:spPr bwMode="auto">
          <a:xfrm>
            <a:off x="1954579" y="10"/>
            <a:ext cx="10234246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241" name="Group 9240">
            <a:extLst>
              <a:ext uri="{FF2B5EF4-FFF2-40B4-BE49-F238E27FC236}">
                <a16:creationId xmlns:a16="http://schemas.microsoft.com/office/drawing/2014/main" id="{8D854759-2D3E-4B54-A780-D84D49E80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7953" y="457200"/>
            <a:ext cx="3702356" cy="5935132"/>
            <a:chOff x="438068" y="457200"/>
            <a:chExt cx="3703320" cy="5935132"/>
          </a:xfrm>
        </p:grpSpPr>
        <p:sp>
          <p:nvSpPr>
            <p:cNvPr id="9242" name="Rectangle 9241">
              <a:extLst>
                <a:ext uri="{FF2B5EF4-FFF2-40B4-BE49-F238E27FC236}">
                  <a16:creationId xmlns:a16="http://schemas.microsoft.com/office/drawing/2014/main" id="{459856EA-FC8A-44D1-BC3D-2B8EDD0C8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9243" name="Rectangle 9242">
              <a:extLst>
                <a:ext uri="{FF2B5EF4-FFF2-40B4-BE49-F238E27FC236}">
                  <a16:creationId xmlns:a16="http://schemas.microsoft.com/office/drawing/2014/main" id="{C1038B56-933B-44DD-AF10-63436FCCF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4047" y="1412776"/>
            <a:ext cx="3411179" cy="1372177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200" dirty="0">
                <a:solidFill>
                  <a:srgbClr val="FFFFFF"/>
                </a:solidFill>
              </a:rPr>
              <a:t>High Standards Without Burnout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041" y="2438399"/>
            <a:ext cx="3414185" cy="3564467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</a:pPr>
            <a:r>
              <a:rPr lang="en-US" sz="2800" dirty="0">
                <a:solidFill>
                  <a:srgbClr val="FFFFFF"/>
                </a:solidFill>
              </a:rPr>
              <a:t>Focus</a:t>
            </a:r>
          </a:p>
          <a:p>
            <a:pPr>
              <a:buClr>
                <a:schemeClr val="tx1"/>
              </a:buClr>
            </a:pPr>
            <a:r>
              <a:rPr lang="en-US" sz="2800" dirty="0">
                <a:solidFill>
                  <a:srgbClr val="FFFFFF"/>
                </a:solidFill>
              </a:rPr>
              <a:t>Discipline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3200" dirty="0">
                <a:solidFill>
                  <a:srgbClr val="FFFFFF"/>
                </a:solidFill>
              </a:rPr>
              <a:t>What Exceptional Foundations Do Differently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600" b="1" dirty="0"/>
              <a:t>Foundations that retain great people over time share a few traits:</a:t>
            </a:r>
            <a:endParaRPr lang="en-US" b="1" dirty="0"/>
          </a:p>
          <a:p>
            <a:pPr marL="648808" lvl="2" indent="-342900">
              <a:spcBef>
                <a:spcPts val="600"/>
              </a:spcBef>
              <a:buClr>
                <a:schemeClr val="tx1"/>
              </a:buClr>
              <a:buSzPct val="90000"/>
              <a:buFont typeface="Courier New" panose="02070309020205020404" pitchFamily="49" charset="0"/>
              <a:buChar char="o"/>
            </a:pPr>
            <a:r>
              <a:rPr lang="en-US" sz="2400" dirty="0">
                <a:latin typeface="Avenir Medium" panose="02000503020000020003" pitchFamily="2" charset="0"/>
              </a:rPr>
              <a:t>Leaders talk openly about capacity</a:t>
            </a:r>
          </a:p>
          <a:p>
            <a:pPr marL="648808" lvl="2" indent="-342900">
              <a:spcBef>
                <a:spcPts val="600"/>
              </a:spcBef>
              <a:buClr>
                <a:schemeClr val="tx1"/>
              </a:buClr>
              <a:buSzPct val="90000"/>
              <a:buFont typeface="Courier New" panose="02070309020205020404" pitchFamily="49" charset="0"/>
              <a:buChar char="o"/>
            </a:pPr>
            <a:r>
              <a:rPr lang="en-US" sz="2400" dirty="0">
                <a:latin typeface="Avenir Medium" panose="02000503020000020003" pitchFamily="2" charset="0"/>
              </a:rPr>
              <a:t>Mission is paired with structure</a:t>
            </a:r>
          </a:p>
          <a:p>
            <a:pPr marL="648808" lvl="2" indent="-342900">
              <a:spcBef>
                <a:spcPts val="600"/>
              </a:spcBef>
              <a:buClr>
                <a:schemeClr val="tx1"/>
              </a:buClr>
              <a:buSzPct val="90000"/>
              <a:buFont typeface="Courier New" panose="02070309020205020404" pitchFamily="49" charset="0"/>
              <a:buChar char="o"/>
            </a:pPr>
            <a:r>
              <a:rPr lang="en-US" sz="2400" dirty="0">
                <a:latin typeface="Avenir Medium" panose="02000503020000020003" pitchFamily="2" charset="0"/>
              </a:rPr>
              <a:t>Success is shared, not hoarded</a:t>
            </a:r>
          </a:p>
          <a:p>
            <a:pPr marL="648808" lvl="2" indent="-342900">
              <a:spcBef>
                <a:spcPts val="600"/>
              </a:spcBef>
              <a:buClr>
                <a:schemeClr val="tx1"/>
              </a:buClr>
              <a:buSzPct val="90000"/>
              <a:buFont typeface="Courier New" panose="02070309020205020404" pitchFamily="49" charset="0"/>
              <a:buChar char="o"/>
            </a:pPr>
            <a:r>
              <a:rPr lang="en-US" sz="2400" dirty="0">
                <a:latin typeface="Avenir Medium" panose="02000503020000020003" pitchFamily="2" charset="0"/>
              </a:rPr>
              <a:t>Development is intentional, even if informal</a:t>
            </a:r>
          </a:p>
          <a:p>
            <a:pPr marL="648808" lvl="2" indent="-342900">
              <a:spcBef>
                <a:spcPts val="600"/>
              </a:spcBef>
              <a:buClr>
                <a:schemeClr val="tx1"/>
              </a:buClr>
              <a:buSzPct val="90000"/>
              <a:buFont typeface="Courier New" panose="02070309020205020404" pitchFamily="49" charset="0"/>
              <a:buChar char="o"/>
            </a:pPr>
            <a:r>
              <a:rPr lang="en-US" sz="2400" dirty="0">
                <a:latin typeface="Avenir Medium" panose="02000503020000020003" pitchFamily="2" charset="0"/>
              </a:rPr>
              <a:t>Leaders model sustainability—not martyrdom</a:t>
            </a:r>
          </a:p>
          <a:p>
            <a:pPr marL="648808" lvl="2" indent="-342900">
              <a:spcBef>
                <a:spcPts val="600"/>
              </a:spcBef>
              <a:buClr>
                <a:schemeClr val="tx1"/>
              </a:buClr>
              <a:buSzPct val="90000"/>
              <a:buFont typeface="Courier New" panose="02070309020205020404" pitchFamily="49" charset="0"/>
              <a:buChar char="o"/>
            </a:pPr>
            <a:r>
              <a:rPr lang="en-US" sz="2400" dirty="0">
                <a:latin typeface="Avenir Medium" panose="02000503020000020003" pitchFamily="2" charset="0"/>
              </a:rPr>
              <a:t>They send one clear message:  “We care about the work—and the people doing it.”</a:t>
            </a:r>
          </a:p>
          <a:p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53" name="Rectangle 10252">
            <a:extLst>
              <a:ext uri="{FF2B5EF4-FFF2-40B4-BE49-F238E27FC236}">
                <a16:creationId xmlns:a16="http://schemas.microsoft.com/office/drawing/2014/main" id="{1BB56EB9-078F-4952-AC1F-149C7A0AE4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8775" y="702156"/>
            <a:ext cx="7156001" cy="10138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2"/>
                </a:solidFill>
              </a:rPr>
              <a:t>Leadership Discussion Questions</a:t>
            </a:r>
          </a:p>
        </p:txBody>
      </p:sp>
      <p:pic>
        <p:nvPicPr>
          <p:cNvPr id="10242" name="Picture 2" descr="Unlock Your Leadership Potential with Self-Reflection — PNI | Global  Management Consulting">
            <a:extLst>
              <a:ext uri="{FF2B5EF4-FFF2-40B4-BE49-F238E27FC236}">
                <a16:creationId xmlns:a16="http://schemas.microsoft.com/office/drawing/2014/main" id="{3BA7C64F-53F4-E8C5-2E1D-2D7AB2D874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86" r="12200" b="-1"/>
          <a:stretch>
            <a:fillRect/>
          </a:stretch>
        </p:blipFill>
        <p:spPr bwMode="auto">
          <a:xfrm>
            <a:off x="20" y="10"/>
            <a:ext cx="4130637" cy="685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54" name="Rectangle 10253">
            <a:extLst>
              <a:ext uri="{FF2B5EF4-FFF2-40B4-BE49-F238E27FC236}">
                <a16:creationId xmlns:a16="http://schemas.microsoft.com/office/drawing/2014/main" id="{7B42427A-0A1F-4A55-8705-D9179F1E0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48775" y="457200"/>
            <a:ext cx="7221878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8775" y="1896533"/>
            <a:ext cx="7156002" cy="396226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131849"/>
                </a:solidFill>
              </a:rPr>
              <a:t>What does it feel like to work here?</a:t>
            </a:r>
          </a:p>
          <a:p>
            <a:r>
              <a:rPr lang="en-US" dirty="0">
                <a:solidFill>
                  <a:srgbClr val="131849"/>
                </a:solidFill>
              </a:rPr>
              <a:t>What are we modeling?</a:t>
            </a:r>
          </a:p>
          <a:p>
            <a:r>
              <a:rPr lang="en-US" dirty="0">
                <a:solidFill>
                  <a:srgbClr val="131849"/>
                </a:solidFill>
              </a:rPr>
              <a:t>When candidates interview with us what signals do they receive?</a:t>
            </a:r>
          </a:p>
          <a:p>
            <a:r>
              <a:rPr lang="en-US" dirty="0">
                <a:solidFill>
                  <a:srgbClr val="131849"/>
                </a:solidFill>
              </a:rPr>
              <a:t>Where is our culture misaligned?</a:t>
            </a:r>
          </a:p>
          <a:p>
            <a:r>
              <a:rPr lang="en-US" dirty="0">
                <a:solidFill>
                  <a:srgbClr val="131849"/>
                </a:solidFill>
              </a:rPr>
              <a:t>Do we reward burnout?</a:t>
            </a:r>
          </a:p>
          <a:p>
            <a:r>
              <a:rPr lang="en-US" dirty="0">
                <a:solidFill>
                  <a:srgbClr val="131849"/>
                </a:solidFill>
              </a:rPr>
              <a:t>What, if anything, should we stop doing?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Talent Is the Strategy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041" y="2180497"/>
            <a:ext cx="6233451" cy="3678303"/>
          </a:xfrm>
        </p:spPr>
        <p:txBody>
          <a:bodyPr>
            <a:normAutofit/>
          </a:bodyPr>
          <a:lstStyle/>
          <a:p>
            <a:r>
              <a:rPr sz="2800" dirty="0">
                <a:solidFill>
                  <a:srgbClr val="131849"/>
                </a:solidFill>
              </a:rPr>
              <a:t>Culture is the employer brand</a:t>
            </a:r>
          </a:p>
          <a:p>
            <a:r>
              <a:rPr sz="2800" dirty="0">
                <a:solidFill>
                  <a:srgbClr val="131849"/>
                </a:solidFill>
              </a:rPr>
              <a:t>Leadership behavior determines who stays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3D1A2BF-BCF8-CA66-85E2-D5508CCB80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8508" y="2348880"/>
            <a:ext cx="4533129" cy="367240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71" name="Rectangle 11270">
            <a:extLst>
              <a:ext uri="{FF2B5EF4-FFF2-40B4-BE49-F238E27FC236}">
                <a16:creationId xmlns:a16="http://schemas.microsoft.com/office/drawing/2014/main" id="{3CED7894-4F62-4A6C-8DB5-DB5BE08E9C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6858000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804" y="1484784"/>
            <a:ext cx="3567731" cy="1269713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dirty="0">
                <a:solidFill>
                  <a:schemeClr val="tx1"/>
                </a:solidFill>
              </a:rPr>
              <a:t>Discussion: Leadership Commitments</a:t>
            </a:r>
          </a:p>
        </p:txBody>
      </p:sp>
      <p:sp>
        <p:nvSpPr>
          <p:cNvPr id="11273" name="Rectangle 11272">
            <a:extLst>
              <a:ext uri="{FF2B5EF4-FFF2-40B4-BE49-F238E27FC236}">
                <a16:creationId xmlns:a16="http://schemas.microsoft.com/office/drawing/2014/main" id="{E536F3B4-50F6-4C52-8F76-4EB1214719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453" y="457200"/>
            <a:ext cx="3510319" cy="9143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747" y="2674834"/>
            <a:ext cx="3756473" cy="3634486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</a:pPr>
            <a:r>
              <a:rPr dirty="0">
                <a:solidFill>
                  <a:schemeClr val="tx1"/>
                </a:solidFill>
              </a:rPr>
              <a:t>What will I do differently?</a:t>
            </a:r>
          </a:p>
          <a:p>
            <a:pPr>
              <a:buClr>
                <a:schemeClr val="tx1"/>
              </a:buClr>
            </a:pPr>
            <a:r>
              <a:rPr dirty="0">
                <a:solidFill>
                  <a:schemeClr val="tx1"/>
                </a:solidFill>
              </a:rPr>
              <a:t>What behavior will I model?</a:t>
            </a:r>
          </a:p>
        </p:txBody>
      </p:sp>
      <p:pic>
        <p:nvPicPr>
          <p:cNvPr id="11266" name="Picture 2" descr="Leader Engagement – 4 Steps to Ensure Your Commitment to Lead Change">
            <a:extLst>
              <a:ext uri="{FF2B5EF4-FFF2-40B4-BE49-F238E27FC236}">
                <a16:creationId xmlns:a16="http://schemas.microsoft.com/office/drawing/2014/main" id="{E1AF3A14-7A10-737B-F8CD-9C381F472A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53083" y="1219209"/>
            <a:ext cx="6733518" cy="4239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6AA9FD28-F4CB-4CEA-AF10-ACE769CD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C078DCE-9DF4-4A5F-8FD2-75C4D7A5A4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B446CA6-F088-40E6-B34C-F1C2291D5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417" y="453643"/>
            <a:ext cx="11295992" cy="98554"/>
            <a:chOff x="446534" y="453643"/>
            <a:chExt cx="11298933" cy="98554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316B592-6A0F-49E4-836A-D6DB3CEC8B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9E007620-930E-48FB-BE61-0BEE943589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5BCAF3C4-1A72-429C-8DFA-417423A6D5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585EC825-CF99-4B62-ADD8-3E5B47A824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2167" y="619432"/>
            <a:ext cx="3696607" cy="577113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040" y="702156"/>
            <a:ext cx="3432653" cy="1590668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3600" dirty="0">
                <a:solidFill>
                  <a:schemeClr val="tx1"/>
                </a:solidFill>
              </a:rPr>
              <a:t>The Real Competitive Advantage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1188" y="2424136"/>
            <a:ext cx="3352505" cy="3731708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buClr>
                <a:schemeClr val="tx1"/>
              </a:buClr>
            </a:pPr>
            <a:r>
              <a:rPr lang="en-US" sz="2800" dirty="0">
                <a:solidFill>
                  <a:srgbClr val="FFFFFF"/>
                </a:solidFill>
                <a:latin typeface="Avenir Medium" panose="02000503020000020003" pitchFamily="2" charset="0"/>
              </a:rPr>
              <a:t>People are the differentiator</a:t>
            </a:r>
          </a:p>
          <a:p>
            <a:pPr>
              <a:spcBef>
                <a:spcPts val="600"/>
              </a:spcBef>
              <a:buClr>
                <a:schemeClr val="tx1"/>
              </a:buClr>
            </a:pPr>
            <a:r>
              <a:rPr lang="en-US" sz="2800" dirty="0">
                <a:solidFill>
                  <a:srgbClr val="FFFFFF"/>
                </a:solidFill>
                <a:latin typeface="Avenir Medium" panose="02000503020000020003" pitchFamily="2" charset="0"/>
              </a:rPr>
              <a:t>Culture matters more than compensation</a:t>
            </a:r>
          </a:p>
        </p:txBody>
      </p:sp>
      <p:pic>
        <p:nvPicPr>
          <p:cNvPr id="14" name="Picture 13" descr="Colleagues huddle">
            <a:extLst>
              <a:ext uri="{FF2B5EF4-FFF2-40B4-BE49-F238E27FC236}">
                <a16:creationId xmlns:a16="http://schemas.microsoft.com/office/drawing/2014/main" id="{B8BBF35D-DEA7-773F-966B-E9B5CC703A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1" r="10044" b="4"/>
          <a:stretch>
            <a:fillRect/>
          </a:stretch>
        </p:blipFill>
        <p:spPr>
          <a:xfrm>
            <a:off x="4240724" y="619432"/>
            <a:ext cx="3702355" cy="2847165"/>
          </a:xfrm>
          <a:prstGeom prst="rect">
            <a:avLst/>
          </a:prstGeom>
        </p:spPr>
      </p:pic>
      <p:pic>
        <p:nvPicPr>
          <p:cNvPr id="8" name="Picture 7" descr="Person using credit card">
            <a:extLst>
              <a:ext uri="{FF2B5EF4-FFF2-40B4-BE49-F238E27FC236}">
                <a16:creationId xmlns:a16="http://schemas.microsoft.com/office/drawing/2014/main" id="{40BF3E8A-1D31-73EF-E682-585AC085B7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5" r="-4" b="-4"/>
          <a:stretch>
            <a:fillRect/>
          </a:stretch>
        </p:blipFill>
        <p:spPr>
          <a:xfrm>
            <a:off x="4240714" y="3562350"/>
            <a:ext cx="3702355" cy="2825496"/>
          </a:xfrm>
          <a:prstGeom prst="rect">
            <a:avLst/>
          </a:prstGeom>
        </p:spPr>
      </p:pic>
      <p:pic>
        <p:nvPicPr>
          <p:cNvPr id="6" name="Picture 5" descr="One in a crowd">
            <a:extLst>
              <a:ext uri="{FF2B5EF4-FFF2-40B4-BE49-F238E27FC236}">
                <a16:creationId xmlns:a16="http://schemas.microsoft.com/office/drawing/2014/main" id="{FD72A3DE-734D-1D1A-138E-476BBED81C8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9318" r="22572" b="-1"/>
          <a:stretch>
            <a:fillRect/>
          </a:stretch>
        </p:blipFill>
        <p:spPr>
          <a:xfrm>
            <a:off x="8040411" y="619432"/>
            <a:ext cx="3702009" cy="5771133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CED7894-4F62-4A6C-8DB5-DB5BE08E9C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6858000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804" y="1196752"/>
            <a:ext cx="3567731" cy="1269713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3600" dirty="0">
                <a:solidFill>
                  <a:schemeClr val="tx1"/>
                </a:solidFill>
              </a:rPr>
              <a:t>The Talent Market Has Shifted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536F3B4-50F6-4C52-8F76-4EB1214719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453" y="457200"/>
            <a:ext cx="3510319" cy="9143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747" y="2340864"/>
            <a:ext cx="3567731" cy="3634486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buClr>
                <a:schemeClr val="tx1"/>
              </a:buClr>
            </a:pPr>
            <a:r>
              <a:rPr sz="2800" dirty="0">
                <a:solidFill>
                  <a:srgbClr val="FFFFFF"/>
                </a:solidFill>
                <a:latin typeface="Avenir Medium" panose="02000503020000020003" pitchFamily="2" charset="0"/>
              </a:rPr>
              <a:t>Candidates choose cultures</a:t>
            </a:r>
          </a:p>
          <a:p>
            <a:pPr>
              <a:spcBef>
                <a:spcPts val="600"/>
              </a:spcBef>
              <a:buClr>
                <a:schemeClr val="tx1"/>
              </a:buClr>
            </a:pPr>
            <a:r>
              <a:rPr sz="2800" dirty="0">
                <a:solidFill>
                  <a:srgbClr val="FFFFFF"/>
                </a:solidFill>
                <a:latin typeface="Avenir Medium" panose="02000503020000020003" pitchFamily="2" charset="0"/>
              </a:rPr>
              <a:t>Purpose must be sustainable</a:t>
            </a:r>
          </a:p>
        </p:txBody>
      </p:sp>
      <p:pic>
        <p:nvPicPr>
          <p:cNvPr id="7" name="Picture 6" descr="People at work">
            <a:extLst>
              <a:ext uri="{FF2B5EF4-FFF2-40B4-BE49-F238E27FC236}">
                <a16:creationId xmlns:a16="http://schemas.microsoft.com/office/drawing/2014/main" id="{F02BAE51-7F7D-44B6-AD64-9998FBEFDA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083" y="1091441"/>
            <a:ext cx="6733518" cy="4494623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040" y="702156"/>
            <a:ext cx="11026744" cy="1013800"/>
          </a:xfrm>
        </p:spPr>
        <p:txBody>
          <a:bodyPr>
            <a:normAutofit/>
          </a:bodyPr>
          <a:lstStyle/>
          <a:p>
            <a:r>
              <a:rPr lang="en-US" sz="3600" dirty="0"/>
              <a:t>Why Foundations Are Losing Great People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040" y="2180496"/>
            <a:ext cx="7223194" cy="3678303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buClr>
                <a:schemeClr val="tx1"/>
              </a:buClr>
            </a:pPr>
            <a:r>
              <a:rPr sz="2800" dirty="0">
                <a:solidFill>
                  <a:srgbClr val="131849"/>
                </a:solidFill>
                <a:latin typeface="Avenir Medium" panose="02000503020000020003" pitchFamily="2" charset="0"/>
              </a:rPr>
              <a:t>Mission without boundaries</a:t>
            </a:r>
          </a:p>
          <a:p>
            <a:pPr>
              <a:spcBef>
                <a:spcPts val="600"/>
              </a:spcBef>
              <a:buClr>
                <a:schemeClr val="tx1"/>
              </a:buClr>
            </a:pPr>
            <a:r>
              <a:rPr sz="2800" dirty="0">
                <a:solidFill>
                  <a:srgbClr val="131849"/>
                </a:solidFill>
                <a:latin typeface="Avenir Medium" panose="02000503020000020003" pitchFamily="2" charset="0"/>
              </a:rPr>
              <a:t>Chronic urgency</a:t>
            </a:r>
          </a:p>
          <a:p>
            <a:pPr>
              <a:spcBef>
                <a:spcPts val="600"/>
              </a:spcBef>
              <a:buClr>
                <a:schemeClr val="tx1"/>
              </a:buClr>
            </a:pPr>
            <a:r>
              <a:rPr sz="2800" dirty="0">
                <a:solidFill>
                  <a:srgbClr val="131849"/>
                </a:solidFill>
                <a:latin typeface="Avenir Medium" panose="02000503020000020003" pitchFamily="2" charset="0"/>
              </a:rPr>
              <a:t>Emotional labor</a:t>
            </a:r>
          </a:p>
        </p:txBody>
      </p:sp>
      <p:pic>
        <p:nvPicPr>
          <p:cNvPr id="3074" name="Picture 2" descr="Employee Departures and Resignations ...">
            <a:extLst>
              <a:ext uri="{FF2B5EF4-FFF2-40B4-BE49-F238E27FC236}">
                <a16:creationId xmlns:a16="http://schemas.microsoft.com/office/drawing/2014/main" id="{DD2D14F7-E680-4ABD-046C-3B4D48F1A5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2" r="-2" b="-2"/>
          <a:stretch>
            <a:fillRect/>
          </a:stretch>
        </p:blipFill>
        <p:spPr bwMode="auto">
          <a:xfrm>
            <a:off x="6400800" y="1871133"/>
            <a:ext cx="5330944" cy="4504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574132" y="620688"/>
            <a:ext cx="11026775" cy="1014413"/>
          </a:xfrm>
        </p:spPr>
        <p:txBody>
          <a:bodyPr>
            <a:normAutofit/>
          </a:bodyPr>
          <a:lstStyle/>
          <a:p>
            <a:r>
              <a:rPr sz="4000" cap="none" dirty="0">
                <a:solidFill>
                  <a:schemeClr val="tx2"/>
                </a:solidFill>
              </a:rPr>
              <a:t>Burnout Is a Leadership Issue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814492" y="2181225"/>
            <a:ext cx="4212283" cy="3678238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buClr>
                <a:schemeClr val="tx1"/>
              </a:buClr>
            </a:pPr>
            <a:r>
              <a:rPr sz="2800" dirty="0">
                <a:solidFill>
                  <a:srgbClr val="131849"/>
                </a:solidFill>
                <a:latin typeface="Avenir Medium" panose="02000503020000020003" pitchFamily="2" charset="0"/>
              </a:rPr>
              <a:t>Not weakness</a:t>
            </a:r>
          </a:p>
          <a:p>
            <a:pPr>
              <a:spcBef>
                <a:spcPts val="600"/>
              </a:spcBef>
              <a:buClr>
                <a:schemeClr val="tx1"/>
              </a:buClr>
            </a:pPr>
            <a:r>
              <a:rPr sz="2800" dirty="0">
                <a:solidFill>
                  <a:srgbClr val="131849"/>
                </a:solidFill>
                <a:latin typeface="Avenir Medium" panose="02000503020000020003" pitchFamily="2" charset="0"/>
              </a:rPr>
              <a:t>A system problem</a:t>
            </a:r>
          </a:p>
        </p:txBody>
      </p:sp>
      <p:pic>
        <p:nvPicPr>
          <p:cNvPr id="4098" name="Picture 2" descr="What is burnout? 22 signs you're facing ...">
            <a:extLst>
              <a:ext uri="{FF2B5EF4-FFF2-40B4-BE49-F238E27FC236}">
                <a16:creationId xmlns:a16="http://schemas.microsoft.com/office/drawing/2014/main" id="{C08C6252-8491-0A4E-7930-188A0649DB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28" y="2204864"/>
            <a:ext cx="5328592" cy="3545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457E2C-DEAB-6D0E-5C09-544933C98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The Role of Employer Branding in Attracting Top Talent">
            <a:extLst>
              <a:ext uri="{FF2B5EF4-FFF2-40B4-BE49-F238E27FC236}">
                <a16:creationId xmlns:a16="http://schemas.microsoft.com/office/drawing/2014/main" id="{AADE1B32-53C5-07CF-994A-E52D48E675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"/>
          <a:stretch>
            <a:fillRect/>
          </a:stretch>
        </p:blipFill>
        <p:spPr bwMode="auto">
          <a:xfrm>
            <a:off x="20" y="10"/>
            <a:ext cx="12188805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5127" name="Rectangle 5126">
            <a:extLst>
              <a:ext uri="{FF2B5EF4-FFF2-40B4-BE49-F238E27FC236}">
                <a16:creationId xmlns:a16="http://schemas.microsoft.com/office/drawing/2014/main" id="{36B822CC-7DA9-4417-AA94-64CEB676F0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2782" y="849057"/>
            <a:ext cx="3702356" cy="94997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 useBgFill="1">
        <p:nvSpPr>
          <p:cNvPr id="5129" name="Rectangle 5128">
            <a:extLst>
              <a:ext uri="{FF2B5EF4-FFF2-40B4-BE49-F238E27FC236}">
                <a16:creationId xmlns:a16="http://schemas.microsoft.com/office/drawing/2014/main" id="{AFA01E88-71CC-4FF3-9E81-51E0C32B45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3968" y="1032991"/>
            <a:ext cx="3701170" cy="4182242"/>
          </a:xfrm>
          <a:prstGeom prst="rect">
            <a:avLst/>
          </a:prstGeom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0F9396-BFB6-3585-5E75-34F0A5199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2604" y="466346"/>
            <a:ext cx="3528392" cy="2098558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tx1"/>
                </a:solidFill>
              </a:rPr>
              <a:t>What Attracts Top Talent Today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2FC6BC9-8626-9D4B-796A-574F31B0A7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94612" y="2596646"/>
            <a:ext cx="3432551" cy="2704562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</a:pPr>
            <a:r>
              <a:rPr lang="en-US" sz="2000" dirty="0">
                <a:solidFill>
                  <a:schemeClr val="tx1"/>
                </a:solidFill>
                <a:latin typeface="Avenir Medium" panose="02000503020000020003" pitchFamily="2" charset="0"/>
              </a:rPr>
              <a:t>Meaning with boundaries</a:t>
            </a:r>
          </a:p>
        </p:txBody>
      </p:sp>
    </p:spTree>
    <p:extLst>
      <p:ext uri="{BB962C8B-B14F-4D97-AF65-F5344CB8AC3E}">
        <p14:creationId xmlns:p14="http://schemas.microsoft.com/office/powerpoint/2010/main" val="3472535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9AE878-7507-D3BE-E4C1-AC979C4E01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The Role of Employer Branding in Attracting Top Talent">
            <a:extLst>
              <a:ext uri="{FF2B5EF4-FFF2-40B4-BE49-F238E27FC236}">
                <a16:creationId xmlns:a16="http://schemas.microsoft.com/office/drawing/2014/main" id="{5648B08D-386F-D898-D30E-C2ED521145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"/>
          <a:stretch>
            <a:fillRect/>
          </a:stretch>
        </p:blipFill>
        <p:spPr bwMode="auto">
          <a:xfrm>
            <a:off x="20" y="10"/>
            <a:ext cx="12188805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5127" name="Rectangle 5126">
            <a:extLst>
              <a:ext uri="{FF2B5EF4-FFF2-40B4-BE49-F238E27FC236}">
                <a16:creationId xmlns:a16="http://schemas.microsoft.com/office/drawing/2014/main" id="{A70CC472-2A3A-9D51-CE5A-84C29340A6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2782" y="849057"/>
            <a:ext cx="3702356" cy="94997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 useBgFill="1">
        <p:nvSpPr>
          <p:cNvPr id="5129" name="Rectangle 5128">
            <a:extLst>
              <a:ext uri="{FF2B5EF4-FFF2-40B4-BE49-F238E27FC236}">
                <a16:creationId xmlns:a16="http://schemas.microsoft.com/office/drawing/2014/main" id="{6ABFB94B-4D4F-5595-5365-D8446B6EF4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3968" y="1032991"/>
            <a:ext cx="3701170" cy="4182242"/>
          </a:xfrm>
          <a:prstGeom prst="rect">
            <a:avLst/>
          </a:prstGeom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DBB457-693B-7168-75A1-4041A7629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2604" y="466346"/>
            <a:ext cx="3528392" cy="2098558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tx1"/>
                </a:solidFill>
              </a:rPr>
              <a:t>What Attracts Top Talent Today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61A6668-3402-B6CC-3742-9F22932F6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94612" y="2596646"/>
            <a:ext cx="3432551" cy="2704562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</a:pPr>
            <a:r>
              <a:rPr lang="en-US" sz="2000" dirty="0">
                <a:solidFill>
                  <a:schemeClr val="tx1"/>
                </a:solidFill>
                <a:latin typeface="Avenir Medium" panose="02000503020000020003" pitchFamily="2" charset="0"/>
              </a:rPr>
              <a:t>Meaning with boundaries</a:t>
            </a:r>
          </a:p>
          <a:p>
            <a:pPr>
              <a:buClr>
                <a:schemeClr val="tx1"/>
              </a:buClr>
            </a:pPr>
            <a:r>
              <a:rPr lang="en-US" sz="2000" dirty="0">
                <a:solidFill>
                  <a:schemeClr val="tx1"/>
                </a:solidFill>
                <a:latin typeface="Avenir Medium" panose="02000503020000020003" pitchFamily="2" charset="0"/>
              </a:rPr>
              <a:t>Leadership they can trust</a:t>
            </a:r>
          </a:p>
        </p:txBody>
      </p:sp>
    </p:spTree>
    <p:extLst>
      <p:ext uri="{BB962C8B-B14F-4D97-AF65-F5344CB8AC3E}">
        <p14:creationId xmlns:p14="http://schemas.microsoft.com/office/powerpoint/2010/main" val="21343778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6ED014-F0CC-BA0C-5502-FDF3E6350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The Role of Employer Branding in Attracting Top Talent">
            <a:extLst>
              <a:ext uri="{FF2B5EF4-FFF2-40B4-BE49-F238E27FC236}">
                <a16:creationId xmlns:a16="http://schemas.microsoft.com/office/drawing/2014/main" id="{6DE61D6A-00BB-EC23-C6C6-FBFBB99A86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"/>
          <a:stretch>
            <a:fillRect/>
          </a:stretch>
        </p:blipFill>
        <p:spPr bwMode="auto">
          <a:xfrm>
            <a:off x="20" y="10"/>
            <a:ext cx="12188805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5127" name="Rectangle 5126">
            <a:extLst>
              <a:ext uri="{FF2B5EF4-FFF2-40B4-BE49-F238E27FC236}">
                <a16:creationId xmlns:a16="http://schemas.microsoft.com/office/drawing/2014/main" id="{66A16231-55C7-E1DF-2B6E-7D162A6B45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2782" y="849057"/>
            <a:ext cx="3702356" cy="94997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 useBgFill="1">
        <p:nvSpPr>
          <p:cNvPr id="5129" name="Rectangle 5128">
            <a:extLst>
              <a:ext uri="{FF2B5EF4-FFF2-40B4-BE49-F238E27FC236}">
                <a16:creationId xmlns:a16="http://schemas.microsoft.com/office/drawing/2014/main" id="{1D24789B-52A5-03F1-0D26-3FB6D62D16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3968" y="1032991"/>
            <a:ext cx="3701170" cy="4182242"/>
          </a:xfrm>
          <a:prstGeom prst="rect">
            <a:avLst/>
          </a:prstGeom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4378AA-E610-CF33-0D32-EAB5C36DD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2604" y="466346"/>
            <a:ext cx="3528392" cy="2098558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tx1"/>
                </a:solidFill>
              </a:rPr>
              <a:t>What Attracts Top Talent Today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C24266C-AF27-D719-9AF2-CC6D6698A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94612" y="2596646"/>
            <a:ext cx="3432551" cy="2704562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</a:pPr>
            <a:r>
              <a:rPr lang="en-US" sz="2000" dirty="0">
                <a:solidFill>
                  <a:schemeClr val="tx1"/>
                </a:solidFill>
                <a:latin typeface="Avenir Medium" panose="02000503020000020003" pitchFamily="2" charset="0"/>
              </a:rPr>
              <a:t>Meaning with boundaries</a:t>
            </a:r>
          </a:p>
          <a:p>
            <a:pPr>
              <a:buClr>
                <a:schemeClr val="tx1"/>
              </a:buClr>
            </a:pPr>
            <a:r>
              <a:rPr lang="en-US" sz="2000" dirty="0">
                <a:solidFill>
                  <a:schemeClr val="tx1"/>
                </a:solidFill>
                <a:latin typeface="Avenir Medium" panose="02000503020000020003" pitchFamily="2" charset="0"/>
              </a:rPr>
              <a:t>Leadership they can trust</a:t>
            </a:r>
          </a:p>
          <a:p>
            <a:pPr>
              <a:buClr>
                <a:schemeClr val="tx1"/>
              </a:buClr>
            </a:pPr>
            <a:r>
              <a:rPr lang="en-US" sz="2000" dirty="0">
                <a:solidFill>
                  <a:schemeClr val="tx1"/>
                </a:solidFill>
                <a:latin typeface="Avenir Medium" panose="02000503020000020003" pitchFamily="2" charset="0"/>
              </a:rPr>
              <a:t>Growth, Not just gratitude</a:t>
            </a:r>
          </a:p>
        </p:txBody>
      </p:sp>
    </p:spTree>
    <p:extLst>
      <p:ext uri="{BB962C8B-B14F-4D97-AF65-F5344CB8AC3E}">
        <p14:creationId xmlns:p14="http://schemas.microsoft.com/office/powerpoint/2010/main" val="37897899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Rectangle 7174">
            <a:extLst>
              <a:ext uri="{FF2B5EF4-FFF2-40B4-BE49-F238E27FC236}">
                <a16:creationId xmlns:a16="http://schemas.microsoft.com/office/drawing/2014/main" id="{88C97474-5879-4DB5-B4F3-F0357104B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77" name="Rectangle 7176">
            <a:extLst>
              <a:ext uri="{FF2B5EF4-FFF2-40B4-BE49-F238E27FC236}">
                <a16:creationId xmlns:a16="http://schemas.microsoft.com/office/drawing/2014/main" id="{9831CBB7-4817-4B54-A7F9-0AE2D0C47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65292" y="457200"/>
            <a:ext cx="5009607" cy="9144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7179" name="Rectangle 7178">
            <a:extLst>
              <a:ext uri="{FF2B5EF4-FFF2-40B4-BE49-F238E27FC236}">
                <a16:creationId xmlns:a16="http://schemas.microsoft.com/office/drawing/2014/main" id="{96BC321D-B05F-4857-8880-97F61B9B78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66054" y="601200"/>
            <a:ext cx="5008084" cy="5789365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1815" y="1412776"/>
            <a:ext cx="4596561" cy="118872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dirty="0">
                <a:solidFill>
                  <a:schemeClr val="tx1"/>
                </a:solidFill>
              </a:rPr>
              <a:t>Hiring for the Long Term – NOT the Emergency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71815" y="2340864"/>
            <a:ext cx="4596561" cy="3793237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</a:pPr>
            <a:r>
              <a:rPr lang="en-US" sz="2800" dirty="0">
                <a:solidFill>
                  <a:schemeClr val="tx1"/>
                </a:solidFill>
              </a:rPr>
              <a:t>Transparency</a:t>
            </a:r>
          </a:p>
          <a:p>
            <a:pPr>
              <a:buClr>
                <a:schemeClr val="tx1"/>
              </a:buClr>
            </a:pPr>
            <a:r>
              <a:rPr lang="en-US" sz="2800" dirty="0">
                <a:solidFill>
                  <a:schemeClr val="tx1"/>
                </a:solidFill>
              </a:rPr>
              <a:t>Sustainability</a:t>
            </a:r>
          </a:p>
        </p:txBody>
      </p:sp>
      <p:pic>
        <p:nvPicPr>
          <p:cNvPr id="7174" name="Picture 6" descr="Are you surviving or thriving? Mental health awareness">
            <a:extLst>
              <a:ext uri="{FF2B5EF4-FFF2-40B4-BE49-F238E27FC236}">
                <a16:creationId xmlns:a16="http://schemas.microsoft.com/office/drawing/2014/main" id="{EE452816-D834-ADC5-979D-9E51C1D941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09" r="23674"/>
          <a:stretch>
            <a:fillRect/>
          </a:stretch>
        </p:blipFill>
        <p:spPr bwMode="auto">
          <a:xfrm>
            <a:off x="-26268" y="1587"/>
            <a:ext cx="6352674" cy="685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Dividend">
  <a:themeElements>
    <a:clrScheme name="Custom 67">
      <a:dk1>
        <a:srgbClr val="87788D"/>
      </a:dk1>
      <a:lt1>
        <a:srgbClr val="FFFFFF"/>
      </a:lt1>
      <a:dk2>
        <a:srgbClr val="754186"/>
      </a:dk2>
      <a:lt2>
        <a:srgbClr val="3E5495"/>
      </a:lt2>
      <a:accent1>
        <a:srgbClr val="A0B83A"/>
      </a:accent1>
      <a:accent2>
        <a:srgbClr val="6B863D"/>
      </a:accent2>
      <a:accent3>
        <a:srgbClr val="25282A"/>
      </a:accent3>
      <a:accent4>
        <a:srgbClr val="944429"/>
      </a:accent4>
      <a:accent5>
        <a:srgbClr val="E16C2A"/>
      </a:accent5>
      <a:accent6>
        <a:srgbClr val="002467"/>
      </a:accent6>
      <a:hlink>
        <a:srgbClr val="F08B1E"/>
      </a:hlink>
      <a:folHlink>
        <a:srgbClr val="90C8E7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3BFE26ABD29A24E9006BF1958AE6C59" ma:contentTypeVersion="13" ma:contentTypeDescription="Create a new document." ma:contentTypeScope="" ma:versionID="5d8ddf845870b8092b02555527f5480e">
  <xsd:schema xmlns:xsd="http://www.w3.org/2001/XMLSchema" xmlns:xs="http://www.w3.org/2001/XMLSchema" xmlns:p="http://schemas.microsoft.com/office/2006/metadata/properties" xmlns:ns2="e105b1d3-bf92-43af-807a-68a991022301" xmlns:ns3="879cfc6f-3f19-4a92-8455-a1d3777f7403" targetNamespace="http://schemas.microsoft.com/office/2006/metadata/properties" ma:root="true" ma:fieldsID="515bf3e142a57e710d0771643f26c4e3" ns2:_="" ns3:_="">
    <xsd:import namespace="e105b1d3-bf92-43af-807a-68a991022301"/>
    <xsd:import namespace="879cfc6f-3f19-4a92-8455-a1d3777f740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05b1d3-bf92-43af-807a-68a9910223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16" nillable="true" ma:displayName="Location" ma:description="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e403585-ae46-4e96-84cd-a81840e89c7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9cfc6f-3f19-4a92-8455-a1d3777f740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7ad8bb2c-d95a-4e09-8624-682cedc9417f}" ma:internalName="TaxCatchAll" ma:showField="CatchAllData" ma:web="879cfc6f-3f19-4a92-8455-a1d3777f740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79cfc6f-3f19-4a92-8455-a1d3777f7403" xsi:nil="true"/>
    <lcf76f155ced4ddcb4097134ff3c332f xmlns="e105b1d3-bf92-43af-807a-68a99102230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0B9E470-A543-4A4C-AA9E-D0E7E6185071}"/>
</file>

<file path=customXml/itemProps2.xml><?xml version="1.0" encoding="utf-8"?>
<ds:datastoreItem xmlns:ds="http://schemas.openxmlformats.org/officeDocument/2006/customXml" ds:itemID="{1D927080-4B0A-4434-AAE6-B1C1C8120ED4}"/>
</file>

<file path=customXml/itemProps3.xml><?xml version="1.0" encoding="utf-8"?>
<ds:datastoreItem xmlns:ds="http://schemas.openxmlformats.org/officeDocument/2006/customXml" ds:itemID="{AE8F676C-89F6-43F0-B667-47C134550DDF}"/>
</file>

<file path=docProps/app.xml><?xml version="1.0" encoding="utf-8"?>
<Properties xmlns="http://schemas.openxmlformats.org/officeDocument/2006/extended-properties" xmlns:vt="http://schemas.openxmlformats.org/officeDocument/2006/docPropsVTypes">
  <Template>Dividend</Template>
  <TotalTime>10208</TotalTime>
  <Words>1339</Words>
  <Application>Microsoft Macintosh PowerPoint</Application>
  <PresentationFormat>Custom</PresentationFormat>
  <Paragraphs>196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7" baseType="lpstr">
      <vt:lpstr>Arial</vt:lpstr>
      <vt:lpstr>Avenir Black</vt:lpstr>
      <vt:lpstr>Avenir Black Oblique</vt:lpstr>
      <vt:lpstr>Avenir Book</vt:lpstr>
      <vt:lpstr>Avenir Medium</vt:lpstr>
      <vt:lpstr>Calibri</vt:lpstr>
      <vt:lpstr>Courier New</vt:lpstr>
      <vt:lpstr>Gill Sans MT</vt:lpstr>
      <vt:lpstr>Segoe UI Black</vt:lpstr>
      <vt:lpstr>Segoe UI Light</vt:lpstr>
      <vt:lpstr>Wingdings 2</vt:lpstr>
      <vt:lpstr>Dividend</vt:lpstr>
      <vt:lpstr>Talent Is the Strategy</vt:lpstr>
      <vt:lpstr>The Real Competitive Advantage</vt:lpstr>
      <vt:lpstr>The Talent Market Has Shifted</vt:lpstr>
      <vt:lpstr>Why Foundations Are Losing Great People</vt:lpstr>
      <vt:lpstr>Burnout Is a Leadership Issue</vt:lpstr>
      <vt:lpstr>What Attracts Top Talent Today</vt:lpstr>
      <vt:lpstr>What Attracts Top Talent Today</vt:lpstr>
      <vt:lpstr>What Attracts Top Talent Today</vt:lpstr>
      <vt:lpstr>Hiring for the Long Term – NOT the Emergency</vt:lpstr>
      <vt:lpstr>Retention Is a Leadership Practice, not an HR Program</vt:lpstr>
      <vt:lpstr>High Standards Without Burnout</vt:lpstr>
      <vt:lpstr>What Exceptional Foundations Do Differently</vt:lpstr>
      <vt:lpstr>Leadership Discussion Questions</vt:lpstr>
      <vt:lpstr>Talent Is the Strategy</vt:lpstr>
      <vt:lpstr>Discussion: Leadership Commitments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Deck Template PowerPoint</dc:title>
  <dc:creator>Julian</dc:creator>
  <cp:lastModifiedBy>Janet Johnson</cp:lastModifiedBy>
  <cp:revision>142</cp:revision>
  <dcterms:created xsi:type="dcterms:W3CDTF">2013-09-12T13:05:01Z</dcterms:created>
  <dcterms:modified xsi:type="dcterms:W3CDTF">2026-02-03T04:41:39Z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0x01010013BFE26ABD29A24E9006BF1958AE6C59</vt:lpwstr>
  </property>
</Properties>
</file>